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659" r:id="rId5"/>
    <p:sldMasterId id="2147483695" r:id="rId6"/>
  </p:sldMasterIdLst>
  <p:notesMasterIdLst>
    <p:notesMasterId r:id="rId48"/>
  </p:notesMasterIdLst>
  <p:sldIdLst>
    <p:sldId id="3829" r:id="rId7"/>
    <p:sldId id="3833" r:id="rId8"/>
    <p:sldId id="450" r:id="rId9"/>
    <p:sldId id="3800" r:id="rId10"/>
    <p:sldId id="511" r:id="rId11"/>
    <p:sldId id="3895" r:id="rId12"/>
    <p:sldId id="509" r:id="rId13"/>
    <p:sldId id="512" r:id="rId14"/>
    <p:sldId id="3901" r:id="rId15"/>
    <p:sldId id="513" r:id="rId16"/>
    <p:sldId id="453" r:id="rId17"/>
    <p:sldId id="3899" r:id="rId18"/>
    <p:sldId id="516" r:id="rId19"/>
    <p:sldId id="405" r:id="rId20"/>
    <p:sldId id="472" r:id="rId21"/>
    <p:sldId id="428" r:id="rId22"/>
    <p:sldId id="522" r:id="rId23"/>
    <p:sldId id="523" r:id="rId24"/>
    <p:sldId id="529" r:id="rId25"/>
    <p:sldId id="508" r:id="rId26"/>
    <p:sldId id="518" r:id="rId27"/>
    <p:sldId id="519" r:id="rId28"/>
    <p:sldId id="520" r:id="rId29"/>
    <p:sldId id="3902" r:id="rId30"/>
    <p:sldId id="527" r:id="rId31"/>
    <p:sldId id="461" r:id="rId32"/>
    <p:sldId id="462" r:id="rId33"/>
    <p:sldId id="3801" r:id="rId34"/>
    <p:sldId id="3826" r:id="rId35"/>
    <p:sldId id="3827" r:id="rId36"/>
    <p:sldId id="3824" r:id="rId37"/>
    <p:sldId id="532" r:id="rId38"/>
    <p:sldId id="816" r:id="rId39"/>
    <p:sldId id="3903" r:id="rId40"/>
    <p:sldId id="819" r:id="rId41"/>
    <p:sldId id="3837" r:id="rId42"/>
    <p:sldId id="3819" r:id="rId43"/>
    <p:sldId id="3811" r:id="rId44"/>
    <p:sldId id="3817" r:id="rId45"/>
    <p:sldId id="525" r:id="rId46"/>
    <p:sldId id="268" r:id="rId47"/>
  </p:sldIdLst>
  <p:sldSz cx="12192000" cy="6858000"/>
  <p:notesSz cx="6797675" cy="9926638"/>
  <p:defaultTex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2" pos="211" userDrawn="1">
          <p15:clr>
            <a:srgbClr val="A4A3A4"/>
          </p15:clr>
        </p15:guide>
        <p15:guide id="3" orient="horz" pos="402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nhild Halvorsrud" initials="RH" lastIdx="1" clrIdx="0">
    <p:extLst>
      <p:ext uri="{19B8F6BF-5375-455C-9EA6-DF929625EA0E}">
        <p15:presenceInfo xmlns:p15="http://schemas.microsoft.com/office/powerpoint/2012/main" userId="S::ragnhild.halvorsrud@sintef.no::917ea340-fd63-490f-a7db-68428d24cf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B7C0FF"/>
    <a:srgbClr val="B7B7FF"/>
    <a:srgbClr val="9999FF"/>
    <a:srgbClr val="DCE6F2"/>
    <a:srgbClr val="C55A1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73359-39E7-4010-BBAE-F894B279BD26}" v="552" dt="2022-11-30T13:12:35.990"/>
    <p1510:client id="{AB007210-012B-4F6C-AA9C-330CDCE3ABF2}" v="1" dt="2022-11-30T15:48:20.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3" autoAdjust="0"/>
    <p:restoredTop sz="94660"/>
  </p:normalViewPr>
  <p:slideViewPr>
    <p:cSldViewPr snapToGrid="0">
      <p:cViewPr varScale="1">
        <p:scale>
          <a:sx n="149" d="100"/>
          <a:sy n="149" d="100"/>
        </p:scale>
        <p:origin x="138" y="252"/>
      </p:cViewPr>
      <p:guideLst>
        <p:guide pos="211"/>
        <p:guide orient="horz" pos="402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hild Halvorsrud" userId="917ea340-fd63-490f-a7db-68428d24cf32" providerId="ADAL" clId="{AB007210-012B-4F6C-AA9C-330CDCE3ABF2}"/>
    <pc:docChg chg="custSel modSld">
      <pc:chgData name="Ragnhild Halvorsrud" userId="917ea340-fd63-490f-a7db-68428d24cf32" providerId="ADAL" clId="{AB007210-012B-4F6C-AA9C-330CDCE3ABF2}" dt="2022-11-30T15:48:02.801" v="11" actId="478"/>
      <pc:docMkLst>
        <pc:docMk/>
      </pc:docMkLst>
      <pc:sldChg chg="delSp modSp mod">
        <pc:chgData name="Ragnhild Halvorsrud" userId="917ea340-fd63-490f-a7db-68428d24cf32" providerId="ADAL" clId="{AB007210-012B-4F6C-AA9C-330CDCE3ABF2}" dt="2022-11-30T15:47:17.061" v="1" actId="478"/>
        <pc:sldMkLst>
          <pc:docMk/>
          <pc:sldMk cId="454487130" sldId="405"/>
        </pc:sldMkLst>
        <pc:spChg chg="del mod">
          <ac:chgData name="Ragnhild Halvorsrud" userId="917ea340-fd63-490f-a7db-68428d24cf32" providerId="ADAL" clId="{AB007210-012B-4F6C-AA9C-330CDCE3ABF2}" dt="2022-11-30T15:47:17.061" v="1" actId="478"/>
          <ac:spMkLst>
            <pc:docMk/>
            <pc:sldMk cId="454487130" sldId="405"/>
            <ac:spMk id="23" creationId="{C91147D6-BBA7-4B16-A7CB-5D87639B7664}"/>
          </ac:spMkLst>
        </pc:spChg>
      </pc:sldChg>
      <pc:sldChg chg="delSp mod">
        <pc:chgData name="Ragnhild Halvorsrud" userId="917ea340-fd63-490f-a7db-68428d24cf32" providerId="ADAL" clId="{AB007210-012B-4F6C-AA9C-330CDCE3ABF2}" dt="2022-11-30T15:47:24.376" v="3" actId="478"/>
        <pc:sldMkLst>
          <pc:docMk/>
          <pc:sldMk cId="2607329622" sldId="428"/>
        </pc:sldMkLst>
        <pc:spChg chg="del">
          <ac:chgData name="Ragnhild Halvorsrud" userId="917ea340-fd63-490f-a7db-68428d24cf32" providerId="ADAL" clId="{AB007210-012B-4F6C-AA9C-330CDCE3ABF2}" dt="2022-11-30T15:47:24.376" v="3" actId="478"/>
          <ac:spMkLst>
            <pc:docMk/>
            <pc:sldMk cId="2607329622" sldId="428"/>
            <ac:spMk id="20" creationId="{5606E093-7DC8-4CB5-8704-B1017ABD3FFE}"/>
          </ac:spMkLst>
        </pc:spChg>
      </pc:sldChg>
      <pc:sldChg chg="delSp modSp mod">
        <pc:chgData name="Ragnhild Halvorsrud" userId="917ea340-fd63-490f-a7db-68428d24cf32" providerId="ADAL" clId="{AB007210-012B-4F6C-AA9C-330CDCE3ABF2}" dt="2022-11-30T15:47:26.265" v="4" actId="478"/>
        <pc:sldMkLst>
          <pc:docMk/>
          <pc:sldMk cId="4081359278" sldId="472"/>
        </pc:sldMkLst>
        <pc:spChg chg="del mod">
          <ac:chgData name="Ragnhild Halvorsrud" userId="917ea340-fd63-490f-a7db-68428d24cf32" providerId="ADAL" clId="{AB007210-012B-4F6C-AA9C-330CDCE3ABF2}" dt="2022-11-30T15:47:26.265" v="4" actId="478"/>
          <ac:spMkLst>
            <pc:docMk/>
            <pc:sldMk cId="4081359278" sldId="472"/>
            <ac:spMk id="17" creationId="{522F010B-2D7C-4F6A-9313-2F30D31C4D0A}"/>
          </ac:spMkLst>
        </pc:spChg>
      </pc:sldChg>
      <pc:sldChg chg="delSp mod">
        <pc:chgData name="Ragnhild Halvorsrud" userId="917ea340-fd63-490f-a7db-68428d24cf32" providerId="ADAL" clId="{AB007210-012B-4F6C-AA9C-330CDCE3ABF2}" dt="2022-11-30T15:47:31.108" v="5" actId="478"/>
        <pc:sldMkLst>
          <pc:docMk/>
          <pc:sldMk cId="4021241901" sldId="529"/>
        </pc:sldMkLst>
        <pc:spChg chg="del">
          <ac:chgData name="Ragnhild Halvorsrud" userId="917ea340-fd63-490f-a7db-68428d24cf32" providerId="ADAL" clId="{AB007210-012B-4F6C-AA9C-330CDCE3ABF2}" dt="2022-11-30T15:47:31.108" v="5" actId="478"/>
          <ac:spMkLst>
            <pc:docMk/>
            <pc:sldMk cId="4021241901" sldId="529"/>
            <ac:spMk id="48" creationId="{45487583-D6A5-4969-9138-782B012DA9F2}"/>
          </ac:spMkLst>
        </pc:spChg>
      </pc:sldChg>
      <pc:sldChg chg="delSp mod">
        <pc:chgData name="Ragnhild Halvorsrud" userId="917ea340-fd63-490f-a7db-68428d24cf32" providerId="ADAL" clId="{AB007210-012B-4F6C-AA9C-330CDCE3ABF2}" dt="2022-11-30T15:47:37.998" v="6" actId="478"/>
        <pc:sldMkLst>
          <pc:docMk/>
          <pc:sldMk cId="3219094029" sldId="816"/>
        </pc:sldMkLst>
        <pc:spChg chg="del">
          <ac:chgData name="Ragnhild Halvorsrud" userId="917ea340-fd63-490f-a7db-68428d24cf32" providerId="ADAL" clId="{AB007210-012B-4F6C-AA9C-330CDCE3ABF2}" dt="2022-11-30T15:47:37.998" v="6" actId="478"/>
          <ac:spMkLst>
            <pc:docMk/>
            <pc:sldMk cId="3219094029" sldId="816"/>
            <ac:spMk id="23" creationId="{6595B4B8-4718-4443-A635-A13343EE0988}"/>
          </ac:spMkLst>
        </pc:spChg>
      </pc:sldChg>
      <pc:sldChg chg="delSp modSp mod">
        <pc:chgData name="Ragnhild Halvorsrud" userId="917ea340-fd63-490f-a7db-68428d24cf32" providerId="ADAL" clId="{AB007210-012B-4F6C-AA9C-330CDCE3ABF2}" dt="2022-11-30T15:47:57.788" v="9" actId="478"/>
        <pc:sldMkLst>
          <pc:docMk/>
          <pc:sldMk cId="3799732921" sldId="3824"/>
        </pc:sldMkLst>
        <pc:spChg chg="del mod">
          <ac:chgData name="Ragnhild Halvorsrud" userId="917ea340-fd63-490f-a7db-68428d24cf32" providerId="ADAL" clId="{AB007210-012B-4F6C-AA9C-330CDCE3ABF2}" dt="2022-11-30T15:47:57.788" v="9" actId="478"/>
          <ac:spMkLst>
            <pc:docMk/>
            <pc:sldMk cId="3799732921" sldId="3824"/>
            <ac:spMk id="101" creationId="{93F973C4-CD88-4F28-B896-9D156C5F7199}"/>
          </ac:spMkLst>
        </pc:spChg>
      </pc:sldChg>
      <pc:sldChg chg="delSp mod">
        <pc:chgData name="Ragnhild Halvorsrud" userId="917ea340-fd63-490f-a7db-68428d24cf32" providerId="ADAL" clId="{AB007210-012B-4F6C-AA9C-330CDCE3ABF2}" dt="2022-11-30T15:48:02.801" v="11" actId="478"/>
        <pc:sldMkLst>
          <pc:docMk/>
          <pc:sldMk cId="1726726941" sldId="3826"/>
        </pc:sldMkLst>
        <pc:spChg chg="del">
          <ac:chgData name="Ragnhild Halvorsrud" userId="917ea340-fd63-490f-a7db-68428d24cf32" providerId="ADAL" clId="{AB007210-012B-4F6C-AA9C-330CDCE3ABF2}" dt="2022-11-30T15:48:02.801" v="11" actId="478"/>
          <ac:spMkLst>
            <pc:docMk/>
            <pc:sldMk cId="1726726941" sldId="3826"/>
            <ac:spMk id="29" creationId="{1463F089-ADA3-45EC-9E2A-4E90A6C61C9A}"/>
          </ac:spMkLst>
        </pc:spChg>
      </pc:sldChg>
      <pc:sldChg chg="delSp mod">
        <pc:chgData name="Ragnhild Halvorsrud" userId="917ea340-fd63-490f-a7db-68428d24cf32" providerId="ADAL" clId="{AB007210-012B-4F6C-AA9C-330CDCE3ABF2}" dt="2022-11-30T15:48:00.930" v="10" actId="478"/>
        <pc:sldMkLst>
          <pc:docMk/>
          <pc:sldMk cId="162988178" sldId="3827"/>
        </pc:sldMkLst>
        <pc:spChg chg="del">
          <ac:chgData name="Ragnhild Halvorsrud" userId="917ea340-fd63-490f-a7db-68428d24cf32" providerId="ADAL" clId="{AB007210-012B-4F6C-AA9C-330CDCE3ABF2}" dt="2022-11-30T15:48:00.930" v="10" actId="478"/>
          <ac:spMkLst>
            <pc:docMk/>
            <pc:sldMk cId="162988178" sldId="3827"/>
            <ac:spMk id="28" creationId="{A9367D96-B4BA-440C-B9B3-FD33109FBB81}"/>
          </ac:spMkLst>
        </pc:spChg>
      </pc:sldChg>
      <pc:sldChg chg="delSp mod">
        <pc:chgData name="Ragnhild Halvorsrud" userId="917ea340-fd63-490f-a7db-68428d24cf32" providerId="ADAL" clId="{AB007210-012B-4F6C-AA9C-330CDCE3ABF2}" dt="2022-11-30T15:47:40.655" v="7" actId="478"/>
        <pc:sldMkLst>
          <pc:docMk/>
          <pc:sldMk cId="1525343548" sldId="3903"/>
        </pc:sldMkLst>
        <pc:spChg chg="del">
          <ac:chgData name="Ragnhild Halvorsrud" userId="917ea340-fd63-490f-a7db-68428d24cf32" providerId="ADAL" clId="{AB007210-012B-4F6C-AA9C-330CDCE3ABF2}" dt="2022-11-30T15:47:40.655" v="7" actId="478"/>
          <ac:spMkLst>
            <pc:docMk/>
            <pc:sldMk cId="1525343548" sldId="3903"/>
            <ac:spMk id="23" creationId="{6595B4B8-4718-4443-A635-A13343EE0988}"/>
          </ac:spMkLst>
        </pc:spChg>
      </pc:sldChg>
    </pc:docChg>
  </pc:docChgLst>
  <pc:docChgLst>
    <pc:chgData name="Ragnhild Halvorsrud" userId="917ea340-fd63-490f-a7db-68428d24cf32" providerId="ADAL" clId="{7E951084-A2A8-4A18-B8F5-AF0A6FEDCC72}"/>
    <pc:docChg chg="modSld">
      <pc:chgData name="Ragnhild Halvorsrud" userId="917ea340-fd63-490f-a7db-68428d24cf32" providerId="ADAL" clId="{7E951084-A2A8-4A18-B8F5-AF0A6FEDCC72}" dt="2020-10-23T13:37:03.635" v="19" actId="6549"/>
      <pc:docMkLst>
        <pc:docMk/>
      </pc:docMkLst>
      <pc:sldChg chg="modSp mod">
        <pc:chgData name="Ragnhild Halvorsrud" userId="917ea340-fd63-490f-a7db-68428d24cf32" providerId="ADAL" clId="{7E951084-A2A8-4A18-B8F5-AF0A6FEDCC72}" dt="2020-10-23T13:37:03.635" v="19" actId="6549"/>
        <pc:sldMkLst>
          <pc:docMk/>
          <pc:sldMk cId="2322008763" sldId="513"/>
        </pc:sldMkLst>
        <pc:spChg chg="mod">
          <ac:chgData name="Ragnhild Halvorsrud" userId="917ea340-fd63-490f-a7db-68428d24cf32" providerId="ADAL" clId="{7E951084-A2A8-4A18-B8F5-AF0A6FEDCC72}" dt="2020-10-23T13:37:03.635" v="19" actId="6549"/>
          <ac:spMkLst>
            <pc:docMk/>
            <pc:sldMk cId="2322008763" sldId="513"/>
            <ac:spMk id="3" creationId="{00000000-0000-0000-0000-000000000000}"/>
          </ac:spMkLst>
        </pc:spChg>
      </pc:sldChg>
    </pc:docChg>
  </pc:docChgLst>
  <pc:docChgLst>
    <pc:chgData name="Ragnhild Halvorsrud" userId="917ea340-fd63-490f-a7db-68428d24cf32" providerId="ADAL" clId="{39C2C1DD-E2EC-4A65-96D7-456CC809AB88}"/>
    <pc:docChg chg="custSel addSld delSld modSld">
      <pc:chgData name="Ragnhild Halvorsrud" userId="917ea340-fd63-490f-a7db-68428d24cf32" providerId="ADAL" clId="{39C2C1DD-E2EC-4A65-96D7-456CC809AB88}" dt="2019-09-06T15:43:48.305" v="550" actId="6549"/>
      <pc:docMkLst>
        <pc:docMk/>
      </pc:docMkLst>
      <pc:sldChg chg="addSp delSp modSp">
        <pc:chgData name="Ragnhild Halvorsrud" userId="917ea340-fd63-490f-a7db-68428d24cf32" providerId="ADAL" clId="{39C2C1DD-E2EC-4A65-96D7-456CC809AB88}" dt="2019-09-06T15:43:48.305" v="550" actId="6549"/>
        <pc:sldMkLst>
          <pc:docMk/>
          <pc:sldMk cId="2355491973" sldId="273"/>
        </pc:sldMkLst>
        <pc:spChg chg="mod">
          <ac:chgData name="Ragnhild Halvorsrud" userId="917ea340-fd63-490f-a7db-68428d24cf32" providerId="ADAL" clId="{39C2C1DD-E2EC-4A65-96D7-456CC809AB88}" dt="2019-09-06T15:43:48.305" v="550" actId="6549"/>
          <ac:spMkLst>
            <pc:docMk/>
            <pc:sldMk cId="2355491973" sldId="273"/>
            <ac:spMk id="6" creationId="{00000000-0000-0000-0000-000000000000}"/>
          </ac:spMkLst>
        </pc:spChg>
        <pc:spChg chg="del">
          <ac:chgData name="Ragnhild Halvorsrud" userId="917ea340-fd63-490f-a7db-68428d24cf32" providerId="ADAL" clId="{39C2C1DD-E2EC-4A65-96D7-456CC809AB88}" dt="2019-09-06T15:40:17.703" v="427" actId="931"/>
          <ac:spMkLst>
            <pc:docMk/>
            <pc:sldMk cId="2355491973" sldId="273"/>
            <ac:spMk id="7" creationId="{00000000-0000-0000-0000-000000000000}"/>
          </ac:spMkLst>
        </pc:spChg>
        <pc:spChg chg="mod">
          <ac:chgData name="Ragnhild Halvorsrud" userId="917ea340-fd63-490f-a7db-68428d24cf32" providerId="ADAL" clId="{39C2C1DD-E2EC-4A65-96D7-456CC809AB88}" dt="2019-09-06T15:43:35.049" v="528" actId="6549"/>
          <ac:spMkLst>
            <pc:docMk/>
            <pc:sldMk cId="2355491973" sldId="273"/>
            <ac:spMk id="8" creationId="{00000000-0000-0000-0000-000000000000}"/>
          </ac:spMkLst>
        </pc:spChg>
        <pc:picChg chg="add mod">
          <ac:chgData name="Ragnhild Halvorsrud" userId="917ea340-fd63-490f-a7db-68428d24cf32" providerId="ADAL" clId="{39C2C1DD-E2EC-4A65-96D7-456CC809AB88}" dt="2019-09-06T15:40:18.902" v="429" actId="962"/>
          <ac:picMkLst>
            <pc:docMk/>
            <pc:sldMk cId="2355491973" sldId="273"/>
            <ac:picMk id="3" creationId="{10B22DE2-503E-41D3-B6BF-C1B69DE27FEF}"/>
          </ac:picMkLst>
        </pc:picChg>
      </pc:sldChg>
      <pc:sldChg chg="modSp">
        <pc:chgData name="Ragnhild Halvorsrud" userId="917ea340-fd63-490f-a7db-68428d24cf32" providerId="ADAL" clId="{39C2C1DD-E2EC-4A65-96D7-456CC809AB88}" dt="2019-08-07T10:46:35.234" v="111" actId="1036"/>
        <pc:sldMkLst>
          <pc:docMk/>
          <pc:sldMk cId="2847401617" sldId="388"/>
        </pc:sldMkLst>
        <pc:spChg chg="mod">
          <ac:chgData name="Ragnhild Halvorsrud" userId="917ea340-fd63-490f-a7db-68428d24cf32" providerId="ADAL" clId="{39C2C1DD-E2EC-4A65-96D7-456CC809AB88}" dt="2019-08-07T10:46:27.153" v="100" actId="20577"/>
          <ac:spMkLst>
            <pc:docMk/>
            <pc:sldMk cId="2847401617" sldId="388"/>
            <ac:spMk id="18" creationId="{00000000-0000-0000-0000-000000000000}"/>
          </ac:spMkLst>
        </pc:spChg>
        <pc:picChg chg="mod">
          <ac:chgData name="Ragnhild Halvorsrud" userId="917ea340-fd63-490f-a7db-68428d24cf32" providerId="ADAL" clId="{39C2C1DD-E2EC-4A65-96D7-456CC809AB88}" dt="2019-08-07T10:46:35.234" v="111" actId="1036"/>
          <ac:picMkLst>
            <pc:docMk/>
            <pc:sldMk cId="2847401617" sldId="388"/>
            <ac:picMk id="19" creationId="{00000000-0000-0000-0000-000000000000}"/>
          </ac:picMkLst>
        </pc:picChg>
        <pc:picChg chg="mod">
          <ac:chgData name="Ragnhild Halvorsrud" userId="917ea340-fd63-490f-a7db-68428d24cf32" providerId="ADAL" clId="{39C2C1DD-E2EC-4A65-96D7-456CC809AB88}" dt="2019-08-07T10:46:35.234" v="111" actId="1036"/>
          <ac:picMkLst>
            <pc:docMk/>
            <pc:sldMk cId="2847401617" sldId="388"/>
            <ac:picMk id="21" creationId="{00000000-0000-0000-0000-000000000000}"/>
          </ac:picMkLst>
        </pc:picChg>
      </pc:sldChg>
      <pc:sldChg chg="modSp">
        <pc:chgData name="Ragnhild Halvorsrud" userId="917ea340-fd63-490f-a7db-68428d24cf32" providerId="ADAL" clId="{39C2C1DD-E2EC-4A65-96D7-456CC809AB88}" dt="2019-08-20T09:59:54.686" v="404" actId="20577"/>
        <pc:sldMkLst>
          <pc:docMk/>
          <pc:sldMk cId="1008509287" sldId="397"/>
        </pc:sldMkLst>
        <pc:spChg chg="mod">
          <ac:chgData name="Ragnhild Halvorsrud" userId="917ea340-fd63-490f-a7db-68428d24cf32" providerId="ADAL" clId="{39C2C1DD-E2EC-4A65-96D7-456CC809AB88}" dt="2019-08-20T09:57:46.893" v="387" actId="20577"/>
          <ac:spMkLst>
            <pc:docMk/>
            <pc:sldMk cId="1008509287" sldId="397"/>
            <ac:spMk id="2" creationId="{00000000-0000-0000-0000-000000000000}"/>
          </ac:spMkLst>
        </pc:spChg>
        <pc:spChg chg="mod">
          <ac:chgData name="Ragnhild Halvorsrud" userId="917ea340-fd63-490f-a7db-68428d24cf32" providerId="ADAL" clId="{39C2C1DD-E2EC-4A65-96D7-456CC809AB88}" dt="2019-08-20T09:58:28.705" v="400" actId="27636"/>
          <ac:spMkLst>
            <pc:docMk/>
            <pc:sldMk cId="1008509287" sldId="397"/>
            <ac:spMk id="3" creationId="{00000000-0000-0000-0000-000000000000}"/>
          </ac:spMkLst>
        </pc:spChg>
        <pc:spChg chg="mod">
          <ac:chgData name="Ragnhild Halvorsrud" userId="917ea340-fd63-490f-a7db-68428d24cf32" providerId="ADAL" clId="{39C2C1DD-E2EC-4A65-96D7-456CC809AB88}" dt="2019-08-20T09:59:54.686" v="404" actId="20577"/>
          <ac:spMkLst>
            <pc:docMk/>
            <pc:sldMk cId="1008509287" sldId="397"/>
            <ac:spMk id="6" creationId="{00000000-0000-0000-0000-000000000000}"/>
          </ac:spMkLst>
        </pc:spChg>
      </pc:sldChg>
      <pc:sldChg chg="modSp">
        <pc:chgData name="Ragnhild Halvorsrud" userId="917ea340-fd63-490f-a7db-68428d24cf32" providerId="ADAL" clId="{39C2C1DD-E2EC-4A65-96D7-456CC809AB88}" dt="2019-08-07T10:44:00.092" v="63" actId="6549"/>
        <pc:sldMkLst>
          <pc:docMk/>
          <pc:sldMk cId="4192465948" sldId="470"/>
        </pc:sldMkLst>
        <pc:spChg chg="mod">
          <ac:chgData name="Ragnhild Halvorsrud" userId="917ea340-fd63-490f-a7db-68428d24cf32" providerId="ADAL" clId="{39C2C1DD-E2EC-4A65-96D7-456CC809AB88}" dt="2019-08-07T10:44:00.092" v="63" actId="6549"/>
          <ac:spMkLst>
            <pc:docMk/>
            <pc:sldMk cId="4192465948" sldId="470"/>
            <ac:spMk id="37" creationId="{00000000-0000-0000-0000-000000000000}"/>
          </ac:spMkLst>
        </pc:spChg>
      </pc:sldChg>
      <pc:sldChg chg="modSp">
        <pc:chgData name="Ragnhild Halvorsrud" userId="917ea340-fd63-490f-a7db-68428d24cf32" providerId="ADAL" clId="{39C2C1DD-E2EC-4A65-96D7-456CC809AB88}" dt="2019-09-06T15:42:58.361" v="513" actId="207"/>
        <pc:sldMkLst>
          <pc:docMk/>
          <pc:sldMk cId="1824694373" sldId="482"/>
        </pc:sldMkLst>
        <pc:spChg chg="mod">
          <ac:chgData name="Ragnhild Halvorsrud" userId="917ea340-fd63-490f-a7db-68428d24cf32" providerId="ADAL" clId="{39C2C1DD-E2EC-4A65-96D7-456CC809AB88}" dt="2019-09-06T15:42:58.361" v="513" actId="207"/>
          <ac:spMkLst>
            <pc:docMk/>
            <pc:sldMk cId="1824694373" sldId="482"/>
            <ac:spMk id="11" creationId="{00000000-0000-0000-0000-000000000000}"/>
          </ac:spMkLst>
        </pc:spChg>
      </pc:sldChg>
      <pc:sldChg chg="modSp">
        <pc:chgData name="Ragnhild Halvorsrud" userId="917ea340-fd63-490f-a7db-68428d24cf32" providerId="ADAL" clId="{39C2C1DD-E2EC-4A65-96D7-456CC809AB88}" dt="2019-09-06T15:43:05.426" v="514" actId="207"/>
        <pc:sldMkLst>
          <pc:docMk/>
          <pc:sldMk cId="3789298899" sldId="483"/>
        </pc:sldMkLst>
        <pc:spChg chg="mod">
          <ac:chgData name="Ragnhild Halvorsrud" userId="917ea340-fd63-490f-a7db-68428d24cf32" providerId="ADAL" clId="{39C2C1DD-E2EC-4A65-96D7-456CC809AB88}" dt="2019-09-06T15:43:05.426" v="514" actId="207"/>
          <ac:spMkLst>
            <pc:docMk/>
            <pc:sldMk cId="3789298899" sldId="483"/>
            <ac:spMk id="33" creationId="{00000000-0000-0000-0000-000000000000}"/>
          </ac:spMkLst>
        </pc:spChg>
      </pc:sldChg>
      <pc:sldChg chg="modSp">
        <pc:chgData name="Ragnhild Halvorsrud" userId="917ea340-fd63-490f-a7db-68428d24cf32" providerId="ADAL" clId="{39C2C1DD-E2EC-4A65-96D7-456CC809AB88}" dt="2019-08-07T10:40:51.597" v="61" actId="14100"/>
        <pc:sldMkLst>
          <pc:docMk/>
          <pc:sldMk cId="2754751066" sldId="484"/>
        </pc:sldMkLst>
        <pc:spChg chg="mod">
          <ac:chgData name="Ragnhild Halvorsrud" userId="917ea340-fd63-490f-a7db-68428d24cf32" providerId="ADAL" clId="{39C2C1DD-E2EC-4A65-96D7-456CC809AB88}" dt="2019-08-07T10:39:34.462" v="59" actId="6549"/>
          <ac:spMkLst>
            <pc:docMk/>
            <pc:sldMk cId="2754751066" sldId="484"/>
            <ac:spMk id="23" creationId="{00000000-0000-0000-0000-000000000000}"/>
          </ac:spMkLst>
        </pc:spChg>
        <pc:spChg chg="mod">
          <ac:chgData name="Ragnhild Halvorsrud" userId="917ea340-fd63-490f-a7db-68428d24cf32" providerId="ADAL" clId="{39C2C1DD-E2EC-4A65-96D7-456CC809AB88}" dt="2019-08-07T10:40:51.597" v="61" actId="14100"/>
          <ac:spMkLst>
            <pc:docMk/>
            <pc:sldMk cId="2754751066" sldId="484"/>
            <ac:spMk id="30" creationId="{00000000-0000-0000-0000-000000000000}"/>
          </ac:spMkLst>
        </pc:spChg>
      </pc:sldChg>
      <pc:sldChg chg="modSp">
        <pc:chgData name="Ragnhild Halvorsrud" userId="917ea340-fd63-490f-a7db-68428d24cf32" providerId="ADAL" clId="{39C2C1DD-E2EC-4A65-96D7-456CC809AB88}" dt="2019-08-07T10:35:28.766" v="32" actId="20577"/>
        <pc:sldMkLst>
          <pc:docMk/>
          <pc:sldMk cId="2373999596" sldId="489"/>
        </pc:sldMkLst>
        <pc:spChg chg="mod">
          <ac:chgData name="Ragnhild Halvorsrud" userId="917ea340-fd63-490f-a7db-68428d24cf32" providerId="ADAL" clId="{39C2C1DD-E2EC-4A65-96D7-456CC809AB88}" dt="2019-08-07T10:35:28.766" v="32" actId="20577"/>
          <ac:spMkLst>
            <pc:docMk/>
            <pc:sldMk cId="2373999596" sldId="489"/>
            <ac:spMk id="3" creationId="{00000000-0000-0000-0000-000000000000}"/>
          </ac:spMkLst>
        </pc:spChg>
      </pc:sldChg>
      <pc:sldChg chg="del">
        <pc:chgData name="Ragnhild Halvorsrud" userId="917ea340-fd63-490f-a7db-68428d24cf32" providerId="ADAL" clId="{39C2C1DD-E2EC-4A65-96D7-456CC809AB88}" dt="2019-08-20T09:53:59.691" v="341" actId="2696"/>
        <pc:sldMkLst>
          <pc:docMk/>
          <pc:sldMk cId="3658488094" sldId="493"/>
        </pc:sldMkLst>
      </pc:sldChg>
      <pc:sldChg chg="modSp">
        <pc:chgData name="Ragnhild Halvorsrud" userId="917ea340-fd63-490f-a7db-68428d24cf32" providerId="ADAL" clId="{39C2C1DD-E2EC-4A65-96D7-456CC809AB88}" dt="2019-08-20T09:49:06.767" v="177" actId="6549"/>
        <pc:sldMkLst>
          <pc:docMk/>
          <pc:sldMk cId="2709747129" sldId="504"/>
        </pc:sldMkLst>
        <pc:spChg chg="mod">
          <ac:chgData name="Ragnhild Halvorsrud" userId="917ea340-fd63-490f-a7db-68428d24cf32" providerId="ADAL" clId="{39C2C1DD-E2EC-4A65-96D7-456CC809AB88}" dt="2019-08-20T09:49:06.767" v="177" actId="6549"/>
          <ac:spMkLst>
            <pc:docMk/>
            <pc:sldMk cId="2709747129" sldId="504"/>
            <ac:spMk id="5" creationId="{00000000-0000-0000-0000-000000000000}"/>
          </ac:spMkLst>
        </pc:spChg>
      </pc:sldChg>
      <pc:sldChg chg="modSp">
        <pc:chgData name="Ragnhild Halvorsrud" userId="917ea340-fd63-490f-a7db-68428d24cf32" providerId="ADAL" clId="{39C2C1DD-E2EC-4A65-96D7-456CC809AB88}" dt="2019-08-20T09:56:24.604" v="369" actId="20577"/>
        <pc:sldMkLst>
          <pc:docMk/>
          <pc:sldMk cId="1979665039" sldId="505"/>
        </pc:sldMkLst>
        <pc:spChg chg="mod">
          <ac:chgData name="Ragnhild Halvorsrud" userId="917ea340-fd63-490f-a7db-68428d24cf32" providerId="ADAL" clId="{39C2C1DD-E2EC-4A65-96D7-456CC809AB88}" dt="2019-08-20T09:56:24.604" v="369" actId="20577"/>
          <ac:spMkLst>
            <pc:docMk/>
            <pc:sldMk cId="1979665039" sldId="505"/>
            <ac:spMk id="2" creationId="{00000000-0000-0000-0000-000000000000}"/>
          </ac:spMkLst>
        </pc:spChg>
        <pc:spChg chg="mod">
          <ac:chgData name="Ragnhild Halvorsrud" userId="917ea340-fd63-490f-a7db-68428d24cf32" providerId="ADAL" clId="{39C2C1DD-E2EC-4A65-96D7-456CC809AB88}" dt="2019-08-20T09:56:12.632" v="360" actId="14100"/>
          <ac:spMkLst>
            <pc:docMk/>
            <pc:sldMk cId="1979665039" sldId="505"/>
            <ac:spMk id="3" creationId="{00000000-0000-0000-0000-000000000000}"/>
          </ac:spMkLst>
        </pc:spChg>
        <pc:spChg chg="mod">
          <ac:chgData name="Ragnhild Halvorsrud" userId="917ea340-fd63-490f-a7db-68428d24cf32" providerId="ADAL" clId="{39C2C1DD-E2EC-4A65-96D7-456CC809AB88}" dt="2019-08-20T09:55:24.097" v="342" actId="1076"/>
          <ac:spMkLst>
            <pc:docMk/>
            <pc:sldMk cId="1979665039" sldId="505"/>
            <ac:spMk id="5" creationId="{00000000-0000-0000-0000-000000000000}"/>
          </ac:spMkLst>
        </pc:spChg>
        <pc:picChg chg="mod">
          <ac:chgData name="Ragnhild Halvorsrud" userId="917ea340-fd63-490f-a7db-68428d24cf32" providerId="ADAL" clId="{39C2C1DD-E2EC-4A65-96D7-456CC809AB88}" dt="2019-08-20T09:55:24.097" v="342" actId="1076"/>
          <ac:picMkLst>
            <pc:docMk/>
            <pc:sldMk cId="1979665039" sldId="505"/>
            <ac:picMk id="16" creationId="{00000000-0000-0000-0000-000000000000}"/>
          </ac:picMkLst>
        </pc:picChg>
      </pc:sldChg>
      <pc:sldChg chg="modSp add del modNotes">
        <pc:chgData name="Ragnhild Halvorsrud" userId="917ea340-fd63-490f-a7db-68428d24cf32" providerId="ADAL" clId="{39C2C1DD-E2EC-4A65-96D7-456CC809AB88}" dt="2019-08-20T09:46:05.466" v="130" actId="2696"/>
        <pc:sldMkLst>
          <pc:docMk/>
          <pc:sldMk cId="3861351731" sldId="508"/>
        </pc:sldMkLst>
        <pc:spChg chg="mod">
          <ac:chgData name="Ragnhild Halvorsrud" userId="917ea340-fd63-490f-a7db-68428d24cf32" providerId="ADAL" clId="{39C2C1DD-E2EC-4A65-96D7-456CC809AB88}" dt="2019-08-07T10:37:30.045" v="40" actId="790"/>
          <ac:spMkLst>
            <pc:docMk/>
            <pc:sldMk cId="3861351731" sldId="508"/>
            <ac:spMk id="2" creationId="{00000000-0000-0000-0000-000000000000}"/>
          </ac:spMkLst>
        </pc:spChg>
        <pc:spChg chg="mod">
          <ac:chgData name="Ragnhild Halvorsrud" userId="917ea340-fd63-490f-a7db-68428d24cf32" providerId="ADAL" clId="{39C2C1DD-E2EC-4A65-96D7-456CC809AB88}" dt="2019-08-07T10:37:30.051" v="41" actId="790"/>
          <ac:spMkLst>
            <pc:docMk/>
            <pc:sldMk cId="3861351731" sldId="508"/>
            <ac:spMk id="3" creationId="{00000000-0000-0000-0000-000000000000}"/>
          </ac:spMkLst>
        </pc:spChg>
        <pc:spChg chg="mod">
          <ac:chgData name="Ragnhild Halvorsrud" userId="917ea340-fd63-490f-a7db-68428d24cf32" providerId="ADAL" clId="{39C2C1DD-E2EC-4A65-96D7-456CC809AB88}" dt="2019-08-07T10:37:30.052" v="42" actId="790"/>
          <ac:spMkLst>
            <pc:docMk/>
            <pc:sldMk cId="3861351731" sldId="508"/>
            <ac:spMk id="4" creationId="{00000000-0000-0000-0000-000000000000}"/>
          </ac:spMkLst>
        </pc:spChg>
        <pc:spChg chg="mod">
          <ac:chgData name="Ragnhild Halvorsrud" userId="917ea340-fd63-490f-a7db-68428d24cf32" providerId="ADAL" clId="{39C2C1DD-E2EC-4A65-96D7-456CC809AB88}" dt="2019-08-07T10:37:35.747" v="46" actId="207"/>
          <ac:spMkLst>
            <pc:docMk/>
            <pc:sldMk cId="3861351731" sldId="508"/>
            <ac:spMk id="5" creationId="{00000000-0000-0000-0000-000000000000}"/>
          </ac:spMkLst>
        </pc:spChg>
      </pc:sldChg>
    </pc:docChg>
  </pc:docChgLst>
  <pc:docChgLst>
    <pc:chgData name="Ragnhild Halvorsrud" userId="917ea340-fd63-490f-a7db-68428d24cf32" providerId="ADAL" clId="{9B6050A4-F178-4018-9F62-4FCCA28DA093}"/>
    <pc:docChg chg="undo redo custSel addSld delSld modSld sldOrd modMainMaster">
      <pc:chgData name="Ragnhild Halvorsrud" userId="917ea340-fd63-490f-a7db-68428d24cf32" providerId="ADAL" clId="{9B6050A4-F178-4018-9F62-4FCCA28DA093}" dt="2021-03-26T16:40:08.190" v="40934" actId="14100"/>
      <pc:docMkLst>
        <pc:docMk/>
      </pc:docMkLst>
      <pc:sldChg chg="modNotes">
        <pc:chgData name="Ragnhild Halvorsrud" userId="917ea340-fd63-490f-a7db-68428d24cf32" providerId="ADAL" clId="{9B6050A4-F178-4018-9F62-4FCCA28DA093}" dt="2021-03-25T13:12:43.194" v="38654" actId="790"/>
        <pc:sldMkLst>
          <pc:docMk/>
          <pc:sldMk cId="3383236736" sldId="268"/>
        </pc:sldMkLst>
      </pc:sldChg>
      <pc:sldChg chg="addSp delSp modSp del mod modNotes">
        <pc:chgData name="Ragnhild Halvorsrud" userId="917ea340-fd63-490f-a7db-68428d24cf32" providerId="ADAL" clId="{9B6050A4-F178-4018-9F62-4FCCA28DA093}" dt="2021-03-15T15:58:44.116" v="9052" actId="47"/>
        <pc:sldMkLst>
          <pc:docMk/>
          <pc:sldMk cId="2355491973" sldId="273"/>
        </pc:sldMkLst>
        <pc:spChg chg="add mod">
          <ac:chgData name="Ragnhild Halvorsrud" userId="917ea340-fd63-490f-a7db-68428d24cf32" providerId="ADAL" clId="{9B6050A4-F178-4018-9F62-4FCCA28DA093}" dt="2021-03-15T15:53:03.321" v="7906" actId="790"/>
          <ac:spMkLst>
            <pc:docMk/>
            <pc:sldMk cId="2355491973" sldId="273"/>
            <ac:spMk id="2" creationId="{6A90E7D8-A306-4C55-9471-1CCB708CAD9C}"/>
          </ac:spMkLst>
        </pc:spChg>
        <pc:spChg chg="mod">
          <ac:chgData name="Ragnhild Halvorsrud" userId="917ea340-fd63-490f-a7db-68428d24cf32" providerId="ADAL" clId="{9B6050A4-F178-4018-9F62-4FCCA28DA093}" dt="2021-03-15T15:53:03.316" v="7899" actId="790"/>
          <ac:spMkLst>
            <pc:docMk/>
            <pc:sldMk cId="2355491973" sldId="273"/>
            <ac:spMk id="6" creationId="{00000000-0000-0000-0000-000000000000}"/>
          </ac:spMkLst>
        </pc:spChg>
        <pc:spChg chg="mod">
          <ac:chgData name="Ragnhild Halvorsrud" userId="917ea340-fd63-490f-a7db-68428d24cf32" providerId="ADAL" clId="{9B6050A4-F178-4018-9F62-4FCCA28DA093}" dt="2021-03-15T15:53:03.317" v="7900" actId="790"/>
          <ac:spMkLst>
            <pc:docMk/>
            <pc:sldMk cId="2355491973" sldId="273"/>
            <ac:spMk id="8" creationId="{00000000-0000-0000-0000-000000000000}"/>
          </ac:spMkLst>
        </pc:spChg>
        <pc:spChg chg="add mod">
          <ac:chgData name="Ragnhild Halvorsrud" userId="917ea340-fd63-490f-a7db-68428d24cf32" providerId="ADAL" clId="{9B6050A4-F178-4018-9F62-4FCCA28DA093}" dt="2021-03-15T15:53:03.317" v="7901" actId="790"/>
          <ac:spMkLst>
            <pc:docMk/>
            <pc:sldMk cId="2355491973" sldId="273"/>
            <ac:spMk id="13" creationId="{8C93F0D8-B951-4656-8A4C-A3FC4EC95AD7}"/>
          </ac:spMkLst>
        </pc:spChg>
        <pc:spChg chg="add mod">
          <ac:chgData name="Ragnhild Halvorsrud" userId="917ea340-fd63-490f-a7db-68428d24cf32" providerId="ADAL" clId="{9B6050A4-F178-4018-9F62-4FCCA28DA093}" dt="2021-03-15T15:53:03.318" v="7902" actId="790"/>
          <ac:spMkLst>
            <pc:docMk/>
            <pc:sldMk cId="2355491973" sldId="273"/>
            <ac:spMk id="14" creationId="{67C32825-BD95-4AAA-A6C1-7FA027614874}"/>
          </ac:spMkLst>
        </pc:spChg>
        <pc:spChg chg="add mod">
          <ac:chgData name="Ragnhild Halvorsrud" userId="917ea340-fd63-490f-a7db-68428d24cf32" providerId="ADAL" clId="{9B6050A4-F178-4018-9F62-4FCCA28DA093}" dt="2021-03-15T15:53:03.319" v="7903" actId="790"/>
          <ac:spMkLst>
            <pc:docMk/>
            <pc:sldMk cId="2355491973" sldId="273"/>
            <ac:spMk id="15" creationId="{D52E5648-AC74-418F-8505-1DFD1AC8975E}"/>
          </ac:spMkLst>
        </pc:spChg>
        <pc:spChg chg="add mod">
          <ac:chgData name="Ragnhild Halvorsrud" userId="917ea340-fd63-490f-a7db-68428d24cf32" providerId="ADAL" clId="{9B6050A4-F178-4018-9F62-4FCCA28DA093}" dt="2021-03-15T15:53:03.319" v="7904" actId="790"/>
          <ac:spMkLst>
            <pc:docMk/>
            <pc:sldMk cId="2355491973" sldId="273"/>
            <ac:spMk id="16" creationId="{F3BCCD5E-7F3C-4DAC-B940-599B4CCB8885}"/>
          </ac:spMkLst>
        </pc:spChg>
        <pc:spChg chg="add mod">
          <ac:chgData name="Ragnhild Halvorsrud" userId="917ea340-fd63-490f-a7db-68428d24cf32" providerId="ADAL" clId="{9B6050A4-F178-4018-9F62-4FCCA28DA093}" dt="2021-03-15T15:53:03.320" v="7905" actId="790"/>
          <ac:spMkLst>
            <pc:docMk/>
            <pc:sldMk cId="2355491973" sldId="273"/>
            <ac:spMk id="17" creationId="{A620C979-D61B-40E6-BA13-D2109D4604E3}"/>
          </ac:spMkLst>
        </pc:spChg>
        <pc:grpChg chg="add mod">
          <ac:chgData name="Ragnhild Halvorsrud" userId="917ea340-fd63-490f-a7db-68428d24cf32" providerId="ADAL" clId="{9B6050A4-F178-4018-9F62-4FCCA28DA093}" dt="2021-03-15T11:38:46.875" v="323" actId="1076"/>
          <ac:grpSpMkLst>
            <pc:docMk/>
            <pc:sldMk cId="2355491973" sldId="273"/>
            <ac:grpSpMk id="3" creationId="{FC18A766-EF50-4B0E-A2D4-15947C749E37}"/>
          </ac:grpSpMkLst>
        </pc:grpChg>
        <pc:grpChg chg="add mod">
          <ac:chgData name="Ragnhild Halvorsrud" userId="917ea340-fd63-490f-a7db-68428d24cf32" providerId="ADAL" clId="{9B6050A4-F178-4018-9F62-4FCCA28DA093}" dt="2021-03-15T11:39:01.386" v="324" actId="408"/>
          <ac:grpSpMkLst>
            <pc:docMk/>
            <pc:sldMk cId="2355491973" sldId="273"/>
            <ac:grpSpMk id="4" creationId="{F4E08D8F-D8C6-4DDC-8E15-9A23C44BD883}"/>
          </ac:grpSpMkLst>
        </pc:grpChg>
        <pc:grpChg chg="add mod">
          <ac:chgData name="Ragnhild Halvorsrud" userId="917ea340-fd63-490f-a7db-68428d24cf32" providerId="ADAL" clId="{9B6050A4-F178-4018-9F62-4FCCA28DA093}" dt="2021-03-15T11:39:01.386" v="324" actId="408"/>
          <ac:grpSpMkLst>
            <pc:docMk/>
            <pc:sldMk cId="2355491973" sldId="273"/>
            <ac:grpSpMk id="19" creationId="{C1532753-79DD-41D1-8B8F-B1B1CA1BE7E2}"/>
          </ac:grpSpMkLst>
        </pc:grpChg>
        <pc:grpChg chg="add mod">
          <ac:chgData name="Ragnhild Halvorsrud" userId="917ea340-fd63-490f-a7db-68428d24cf32" providerId="ADAL" clId="{9B6050A4-F178-4018-9F62-4FCCA28DA093}" dt="2021-03-15T11:39:01.386" v="324" actId="408"/>
          <ac:grpSpMkLst>
            <pc:docMk/>
            <pc:sldMk cId="2355491973" sldId="273"/>
            <ac:grpSpMk id="20" creationId="{C0413326-D088-44A5-891F-A8E1A3B058C4}"/>
          </ac:grpSpMkLst>
        </pc:grpChg>
        <pc:grpChg chg="add mod">
          <ac:chgData name="Ragnhild Halvorsrud" userId="917ea340-fd63-490f-a7db-68428d24cf32" providerId="ADAL" clId="{9B6050A4-F178-4018-9F62-4FCCA28DA093}" dt="2021-03-15T11:38:46.875" v="323" actId="1076"/>
          <ac:grpSpMkLst>
            <pc:docMk/>
            <pc:sldMk cId="2355491973" sldId="273"/>
            <ac:grpSpMk id="21" creationId="{F491CF39-299E-4137-8C8A-30E391486E13}"/>
          </ac:grpSpMkLst>
        </pc:grpChg>
        <pc:picChg chg="mod">
          <ac:chgData name="Ragnhild Halvorsrud" userId="917ea340-fd63-490f-a7db-68428d24cf32" providerId="ADAL" clId="{9B6050A4-F178-4018-9F62-4FCCA28DA093}" dt="2021-03-15T14:09:04.768" v="416" actId="1076"/>
          <ac:picMkLst>
            <pc:docMk/>
            <pc:sldMk cId="2355491973" sldId="273"/>
            <ac:picMk id="5" creationId="{9EEB9D9C-6746-4AB8-852B-B431143F551B}"/>
          </ac:picMkLst>
        </pc:picChg>
        <pc:picChg chg="add mod">
          <ac:chgData name="Ragnhild Halvorsrud" userId="917ea340-fd63-490f-a7db-68428d24cf32" providerId="ADAL" clId="{9B6050A4-F178-4018-9F62-4FCCA28DA093}" dt="2021-03-15T11:38:16.823" v="316" actId="164"/>
          <ac:picMkLst>
            <pc:docMk/>
            <pc:sldMk cId="2355491973" sldId="273"/>
            <ac:picMk id="7" creationId="{29301E10-CAA3-410A-8553-265A3E9E2AAE}"/>
          </ac:picMkLst>
        </pc:picChg>
        <pc:picChg chg="add del mod">
          <ac:chgData name="Ragnhild Halvorsrud" userId="917ea340-fd63-490f-a7db-68428d24cf32" providerId="ADAL" clId="{9B6050A4-F178-4018-9F62-4FCCA28DA093}" dt="2021-03-09T09:28:32.969" v="190"/>
          <ac:picMkLst>
            <pc:docMk/>
            <pc:sldMk cId="2355491973" sldId="273"/>
            <ac:picMk id="7" creationId="{65990765-B321-41F7-8608-E2186F404977}"/>
          </ac:picMkLst>
        </pc:picChg>
        <pc:picChg chg="add mod">
          <ac:chgData name="Ragnhild Halvorsrud" userId="917ea340-fd63-490f-a7db-68428d24cf32" providerId="ADAL" clId="{9B6050A4-F178-4018-9F62-4FCCA28DA093}" dt="2021-03-15T11:38:18.975" v="317" actId="164"/>
          <ac:picMkLst>
            <pc:docMk/>
            <pc:sldMk cId="2355491973" sldId="273"/>
            <ac:picMk id="9" creationId="{90AAB10C-81AF-4FF9-B0B1-FCA1B169B101}"/>
          </ac:picMkLst>
        </pc:picChg>
        <pc:picChg chg="add mod">
          <ac:chgData name="Ragnhild Halvorsrud" userId="917ea340-fd63-490f-a7db-68428d24cf32" providerId="ADAL" clId="{9B6050A4-F178-4018-9F62-4FCCA28DA093}" dt="2021-03-15T11:38:21.074" v="318" actId="164"/>
          <ac:picMkLst>
            <pc:docMk/>
            <pc:sldMk cId="2355491973" sldId="273"/>
            <ac:picMk id="10" creationId="{5AE49639-B6FD-4E0F-8F7C-CFCEC19F9B5C}"/>
          </ac:picMkLst>
        </pc:picChg>
        <pc:picChg chg="add mod">
          <ac:chgData name="Ragnhild Halvorsrud" userId="917ea340-fd63-490f-a7db-68428d24cf32" providerId="ADAL" clId="{9B6050A4-F178-4018-9F62-4FCCA28DA093}" dt="2021-03-15T11:38:10.050" v="313" actId="164"/>
          <ac:picMkLst>
            <pc:docMk/>
            <pc:sldMk cId="2355491973" sldId="273"/>
            <ac:picMk id="11" creationId="{83E21CF3-92C0-448A-A143-82B5958E3D9A}"/>
          </ac:picMkLst>
        </pc:picChg>
        <pc:picChg chg="add mod">
          <ac:chgData name="Ragnhild Halvorsrud" userId="917ea340-fd63-490f-a7db-68428d24cf32" providerId="ADAL" clId="{9B6050A4-F178-4018-9F62-4FCCA28DA093}" dt="2021-03-15T11:38:22.873" v="319" actId="164"/>
          <ac:picMkLst>
            <pc:docMk/>
            <pc:sldMk cId="2355491973" sldId="273"/>
            <ac:picMk id="12" creationId="{0A313513-4E1F-4192-A24C-F406982AD6F6}"/>
          </ac:picMkLst>
        </pc:picChg>
        <pc:picChg chg="add del mod">
          <ac:chgData name="Ragnhild Halvorsrud" userId="917ea340-fd63-490f-a7db-68428d24cf32" providerId="ADAL" clId="{9B6050A4-F178-4018-9F62-4FCCA28DA093}" dt="2021-03-15T11:32:37.259" v="251" actId="478"/>
          <ac:picMkLst>
            <pc:docMk/>
            <pc:sldMk cId="2355491973" sldId="273"/>
            <ac:picMk id="18" creationId="{F0426CFD-1F95-4482-9886-4AA9C3D0E19E}"/>
          </ac:picMkLst>
        </pc:picChg>
      </pc:sldChg>
      <pc:sldChg chg="addSp delSp modSp add del mod ord modClrScheme chgLayout modNotes">
        <pc:chgData name="Ragnhild Halvorsrud" userId="917ea340-fd63-490f-a7db-68428d24cf32" providerId="ADAL" clId="{9B6050A4-F178-4018-9F62-4FCCA28DA093}" dt="2021-03-22T11:45:09.373" v="33767" actId="2696"/>
        <pc:sldMkLst>
          <pc:docMk/>
          <pc:sldMk cId="2552505045" sldId="281"/>
        </pc:sldMkLst>
        <pc:spChg chg="add del mod">
          <ac:chgData name="Ragnhild Halvorsrud" userId="917ea340-fd63-490f-a7db-68428d24cf32" providerId="ADAL" clId="{9B6050A4-F178-4018-9F62-4FCCA28DA093}" dt="2021-03-20T18:40:32.020" v="31852" actId="6264"/>
          <ac:spMkLst>
            <pc:docMk/>
            <pc:sldMk cId="2552505045" sldId="281"/>
            <ac:spMk id="2" creationId="{7DEA728E-DEF8-4BDB-8851-D472581C808A}"/>
          </ac:spMkLst>
        </pc:spChg>
        <pc:spChg chg="mod">
          <ac:chgData name="Ragnhild Halvorsrud" userId="917ea340-fd63-490f-a7db-68428d24cf32" providerId="ADAL" clId="{9B6050A4-F178-4018-9F62-4FCCA28DA093}" dt="2021-03-21T13:00:07.273" v="33162" actId="790"/>
          <ac:spMkLst>
            <pc:docMk/>
            <pc:sldMk cId="2552505045" sldId="281"/>
            <ac:spMk id="3" creationId="{D0BC5B13-A2B3-4D7B-9242-EA626B1B90B9}"/>
          </ac:spMkLst>
        </pc:spChg>
        <pc:spChg chg="mod ord">
          <ac:chgData name="Ragnhild Halvorsrud" userId="917ea340-fd63-490f-a7db-68428d24cf32" providerId="ADAL" clId="{9B6050A4-F178-4018-9F62-4FCCA28DA093}" dt="2021-03-21T13:00:07.304" v="33194" actId="790"/>
          <ac:spMkLst>
            <pc:docMk/>
            <pc:sldMk cId="2552505045" sldId="281"/>
            <ac:spMk id="4" creationId="{A5AD358F-B658-46B3-9DA0-E0587C5CB6A5}"/>
          </ac:spMkLst>
        </pc:spChg>
        <pc:spChg chg="add mod ord">
          <ac:chgData name="Ragnhild Halvorsrud" userId="917ea340-fd63-490f-a7db-68428d24cf32" providerId="ADAL" clId="{9B6050A4-F178-4018-9F62-4FCCA28DA093}" dt="2021-03-21T13:01:58.618" v="33405" actId="27636"/>
          <ac:spMkLst>
            <pc:docMk/>
            <pc:sldMk cId="2552505045" sldId="281"/>
            <ac:spMk id="5" creationId="{F0050AD1-0E48-4962-BE3D-A9B2721982D3}"/>
          </ac:spMkLst>
        </pc:spChg>
        <pc:spChg chg="mod">
          <ac:chgData name="Ragnhild Halvorsrud" userId="917ea340-fd63-490f-a7db-68428d24cf32" providerId="ADAL" clId="{9B6050A4-F178-4018-9F62-4FCCA28DA093}" dt="2021-03-21T13:00:07.273" v="33163" actId="790"/>
          <ac:spMkLst>
            <pc:docMk/>
            <pc:sldMk cId="2552505045" sldId="281"/>
            <ac:spMk id="7" creationId="{D9B46F7E-2DC1-4C92-A456-35B76742FB77}"/>
          </ac:spMkLst>
        </pc:spChg>
        <pc:spChg chg="mod">
          <ac:chgData name="Ragnhild Halvorsrud" userId="917ea340-fd63-490f-a7db-68428d24cf32" providerId="ADAL" clId="{9B6050A4-F178-4018-9F62-4FCCA28DA093}" dt="2021-03-21T13:00:07.273" v="33164" actId="790"/>
          <ac:spMkLst>
            <pc:docMk/>
            <pc:sldMk cId="2552505045" sldId="281"/>
            <ac:spMk id="8" creationId="{6FDF91A1-84FB-4D95-AD87-5F6714765CAC}"/>
          </ac:spMkLst>
        </pc:spChg>
        <pc:spChg chg="mod">
          <ac:chgData name="Ragnhild Halvorsrud" userId="917ea340-fd63-490f-a7db-68428d24cf32" providerId="ADAL" clId="{9B6050A4-F178-4018-9F62-4FCCA28DA093}" dt="2021-03-21T13:00:07.273" v="33165" actId="790"/>
          <ac:spMkLst>
            <pc:docMk/>
            <pc:sldMk cId="2552505045" sldId="281"/>
            <ac:spMk id="9" creationId="{D2101471-E32F-42BC-9BF6-CD26E56E58BB}"/>
          </ac:spMkLst>
        </pc:spChg>
        <pc:spChg chg="mod">
          <ac:chgData name="Ragnhild Halvorsrud" userId="917ea340-fd63-490f-a7db-68428d24cf32" providerId="ADAL" clId="{9B6050A4-F178-4018-9F62-4FCCA28DA093}" dt="2021-03-21T13:00:07.273" v="33166" actId="790"/>
          <ac:spMkLst>
            <pc:docMk/>
            <pc:sldMk cId="2552505045" sldId="281"/>
            <ac:spMk id="22" creationId="{C3579565-5853-49A5-BA11-CBC71C9B4B04}"/>
          </ac:spMkLst>
        </pc:spChg>
        <pc:spChg chg="mod">
          <ac:chgData name="Ragnhild Halvorsrud" userId="917ea340-fd63-490f-a7db-68428d24cf32" providerId="ADAL" clId="{9B6050A4-F178-4018-9F62-4FCCA28DA093}" dt="2021-03-21T13:00:07.273" v="33167" actId="790"/>
          <ac:spMkLst>
            <pc:docMk/>
            <pc:sldMk cId="2552505045" sldId="281"/>
            <ac:spMk id="27" creationId="{5B425087-49DC-4423-BE9B-D8309488CFE2}"/>
          </ac:spMkLst>
        </pc:spChg>
        <pc:spChg chg="mod">
          <ac:chgData name="Ragnhild Halvorsrud" userId="917ea340-fd63-490f-a7db-68428d24cf32" providerId="ADAL" clId="{9B6050A4-F178-4018-9F62-4FCCA28DA093}" dt="2021-03-21T13:00:07.273" v="33168" actId="790"/>
          <ac:spMkLst>
            <pc:docMk/>
            <pc:sldMk cId="2552505045" sldId="281"/>
            <ac:spMk id="28" creationId="{FA994735-2EF3-492B-B4B4-6C9ED4479F15}"/>
          </ac:spMkLst>
        </pc:spChg>
        <pc:spChg chg="mod">
          <ac:chgData name="Ragnhild Halvorsrud" userId="917ea340-fd63-490f-a7db-68428d24cf32" providerId="ADAL" clId="{9B6050A4-F178-4018-9F62-4FCCA28DA093}" dt="2021-03-21T13:00:07.273" v="33169" actId="790"/>
          <ac:spMkLst>
            <pc:docMk/>
            <pc:sldMk cId="2552505045" sldId="281"/>
            <ac:spMk id="31" creationId="{38419820-DEA6-4981-880B-4163DB52C25D}"/>
          </ac:spMkLst>
        </pc:spChg>
        <pc:spChg chg="mod">
          <ac:chgData name="Ragnhild Halvorsrud" userId="917ea340-fd63-490f-a7db-68428d24cf32" providerId="ADAL" clId="{9B6050A4-F178-4018-9F62-4FCCA28DA093}" dt="2021-03-21T13:00:07.273" v="33170" actId="790"/>
          <ac:spMkLst>
            <pc:docMk/>
            <pc:sldMk cId="2552505045" sldId="281"/>
            <ac:spMk id="50" creationId="{4ACD524C-87F0-4187-9E86-E09AEE54FA8A}"/>
          </ac:spMkLst>
        </pc:spChg>
        <pc:spChg chg="mod">
          <ac:chgData name="Ragnhild Halvorsrud" userId="917ea340-fd63-490f-a7db-68428d24cf32" providerId="ADAL" clId="{9B6050A4-F178-4018-9F62-4FCCA28DA093}" dt="2021-03-21T13:00:07.288" v="33177" actId="790"/>
          <ac:spMkLst>
            <pc:docMk/>
            <pc:sldMk cId="2552505045" sldId="281"/>
            <ac:spMk id="51" creationId="{17C14E5F-2C00-406B-9F4F-5DFBA83DB679}"/>
          </ac:spMkLst>
        </pc:spChg>
        <pc:spChg chg="mod">
          <ac:chgData name="Ragnhild Halvorsrud" userId="917ea340-fd63-490f-a7db-68428d24cf32" providerId="ADAL" clId="{9B6050A4-F178-4018-9F62-4FCCA28DA093}" dt="2021-03-21T13:00:07.273" v="33171" actId="790"/>
          <ac:spMkLst>
            <pc:docMk/>
            <pc:sldMk cId="2552505045" sldId="281"/>
            <ac:spMk id="52" creationId="{272493E7-19EA-421D-BF1F-97258474406A}"/>
          </ac:spMkLst>
        </pc:spChg>
        <pc:spChg chg="mod">
          <ac:chgData name="Ragnhild Halvorsrud" userId="917ea340-fd63-490f-a7db-68428d24cf32" providerId="ADAL" clId="{9B6050A4-F178-4018-9F62-4FCCA28DA093}" dt="2021-03-21T13:00:07.288" v="33178" actId="790"/>
          <ac:spMkLst>
            <pc:docMk/>
            <pc:sldMk cId="2552505045" sldId="281"/>
            <ac:spMk id="54" creationId="{4B39C747-6D90-4B89-A2A0-92CBFD03A986}"/>
          </ac:spMkLst>
        </pc:spChg>
        <pc:spChg chg="mod">
          <ac:chgData name="Ragnhild Halvorsrud" userId="917ea340-fd63-490f-a7db-68428d24cf32" providerId="ADAL" clId="{9B6050A4-F178-4018-9F62-4FCCA28DA093}" dt="2021-03-21T13:00:07.288" v="33179" actId="790"/>
          <ac:spMkLst>
            <pc:docMk/>
            <pc:sldMk cId="2552505045" sldId="281"/>
            <ac:spMk id="55" creationId="{FAE8B618-29C8-46C9-B81E-CB850EC77AD8}"/>
          </ac:spMkLst>
        </pc:spChg>
        <pc:spChg chg="mod">
          <ac:chgData name="Ragnhild Halvorsrud" userId="917ea340-fd63-490f-a7db-68428d24cf32" providerId="ADAL" clId="{9B6050A4-F178-4018-9F62-4FCCA28DA093}" dt="2021-03-21T13:00:07.288" v="33180" actId="790"/>
          <ac:spMkLst>
            <pc:docMk/>
            <pc:sldMk cId="2552505045" sldId="281"/>
            <ac:spMk id="56" creationId="{E49A50AD-9B81-405F-93A0-091B72D3D491}"/>
          </ac:spMkLst>
        </pc:spChg>
        <pc:spChg chg="mod">
          <ac:chgData name="Ragnhild Halvorsrud" userId="917ea340-fd63-490f-a7db-68428d24cf32" providerId="ADAL" clId="{9B6050A4-F178-4018-9F62-4FCCA28DA093}" dt="2021-03-21T13:00:07.304" v="33196" actId="790"/>
          <ac:spMkLst>
            <pc:docMk/>
            <pc:sldMk cId="2552505045" sldId="281"/>
            <ac:spMk id="59" creationId="{CC9051D2-630E-4F5D-B73A-00853C235172}"/>
          </ac:spMkLst>
        </pc:spChg>
        <pc:spChg chg="mod">
          <ac:chgData name="Ragnhild Halvorsrud" userId="917ea340-fd63-490f-a7db-68428d24cf32" providerId="ADAL" clId="{9B6050A4-F178-4018-9F62-4FCCA28DA093}" dt="2021-03-21T13:00:07.273" v="33172" actId="790"/>
          <ac:spMkLst>
            <pc:docMk/>
            <pc:sldMk cId="2552505045" sldId="281"/>
            <ac:spMk id="60" creationId="{9F16591B-3359-42DA-A22A-C6F1F577BDF3}"/>
          </ac:spMkLst>
        </pc:spChg>
        <pc:spChg chg="mod">
          <ac:chgData name="Ragnhild Halvorsrud" userId="917ea340-fd63-490f-a7db-68428d24cf32" providerId="ADAL" clId="{9B6050A4-F178-4018-9F62-4FCCA28DA093}" dt="2021-03-21T13:00:07.288" v="33181" actId="790"/>
          <ac:spMkLst>
            <pc:docMk/>
            <pc:sldMk cId="2552505045" sldId="281"/>
            <ac:spMk id="62" creationId="{D1E9E7DB-8D92-4F30-B365-0367EE67EF75}"/>
          </ac:spMkLst>
        </pc:spChg>
        <pc:spChg chg="mod">
          <ac:chgData name="Ragnhild Halvorsrud" userId="917ea340-fd63-490f-a7db-68428d24cf32" providerId="ADAL" clId="{9B6050A4-F178-4018-9F62-4FCCA28DA093}" dt="2021-03-21T13:00:07.288" v="33182" actId="790"/>
          <ac:spMkLst>
            <pc:docMk/>
            <pc:sldMk cId="2552505045" sldId="281"/>
            <ac:spMk id="63" creationId="{05EAC739-141F-4ABB-9B72-2A5901193C72}"/>
          </ac:spMkLst>
        </pc:spChg>
        <pc:spChg chg="mod">
          <ac:chgData name="Ragnhild Halvorsrud" userId="917ea340-fd63-490f-a7db-68428d24cf32" providerId="ADAL" clId="{9B6050A4-F178-4018-9F62-4FCCA28DA093}" dt="2021-03-21T13:00:07.288" v="33183" actId="790"/>
          <ac:spMkLst>
            <pc:docMk/>
            <pc:sldMk cId="2552505045" sldId="281"/>
            <ac:spMk id="64" creationId="{40BB2E51-3186-49EC-A981-A0CC4605A6E3}"/>
          </ac:spMkLst>
        </pc:spChg>
        <pc:spChg chg="mod">
          <ac:chgData name="Ragnhild Halvorsrud" userId="917ea340-fd63-490f-a7db-68428d24cf32" providerId="ADAL" clId="{9B6050A4-F178-4018-9F62-4FCCA28DA093}" dt="2021-03-21T13:00:07.273" v="33173" actId="790"/>
          <ac:spMkLst>
            <pc:docMk/>
            <pc:sldMk cId="2552505045" sldId="281"/>
            <ac:spMk id="66" creationId="{0192F098-3E5D-4200-AE52-0B416A13CAF7}"/>
          </ac:spMkLst>
        </pc:spChg>
        <pc:spChg chg="mod">
          <ac:chgData name="Ragnhild Halvorsrud" userId="917ea340-fd63-490f-a7db-68428d24cf32" providerId="ADAL" clId="{9B6050A4-F178-4018-9F62-4FCCA28DA093}" dt="2021-03-21T13:00:07.288" v="33184" actId="790"/>
          <ac:spMkLst>
            <pc:docMk/>
            <pc:sldMk cId="2552505045" sldId="281"/>
            <ac:spMk id="69" creationId="{4ADA08F4-A06B-408E-98C3-C3D54DE60236}"/>
          </ac:spMkLst>
        </pc:spChg>
        <pc:spChg chg="mod">
          <ac:chgData name="Ragnhild Halvorsrud" userId="917ea340-fd63-490f-a7db-68428d24cf32" providerId="ADAL" clId="{9B6050A4-F178-4018-9F62-4FCCA28DA093}" dt="2021-03-21T13:00:07.288" v="33185" actId="790"/>
          <ac:spMkLst>
            <pc:docMk/>
            <pc:sldMk cId="2552505045" sldId="281"/>
            <ac:spMk id="72" creationId="{106C96B9-C531-4D19-B68A-185E98795511}"/>
          </ac:spMkLst>
        </pc:spChg>
        <pc:spChg chg="mod">
          <ac:chgData name="Ragnhild Halvorsrud" userId="917ea340-fd63-490f-a7db-68428d24cf32" providerId="ADAL" clId="{9B6050A4-F178-4018-9F62-4FCCA28DA093}" dt="2021-03-21T13:00:07.288" v="33186" actId="790"/>
          <ac:spMkLst>
            <pc:docMk/>
            <pc:sldMk cId="2552505045" sldId="281"/>
            <ac:spMk id="73" creationId="{9D04522A-4444-4D45-8855-5C8BC4932763}"/>
          </ac:spMkLst>
        </pc:spChg>
        <pc:spChg chg="mod">
          <ac:chgData name="Ragnhild Halvorsrud" userId="917ea340-fd63-490f-a7db-68428d24cf32" providerId="ADAL" clId="{9B6050A4-F178-4018-9F62-4FCCA28DA093}" dt="2021-03-21T13:00:07.288" v="33187" actId="790"/>
          <ac:spMkLst>
            <pc:docMk/>
            <pc:sldMk cId="2552505045" sldId="281"/>
            <ac:spMk id="74" creationId="{21109452-6C93-441E-AF8D-7C5AA95DB0FB}"/>
          </ac:spMkLst>
        </pc:spChg>
        <pc:spChg chg="mod">
          <ac:chgData name="Ragnhild Halvorsrud" userId="917ea340-fd63-490f-a7db-68428d24cf32" providerId="ADAL" clId="{9B6050A4-F178-4018-9F62-4FCCA28DA093}" dt="2021-03-21T13:00:07.273" v="33174" actId="790"/>
          <ac:spMkLst>
            <pc:docMk/>
            <pc:sldMk cId="2552505045" sldId="281"/>
            <ac:spMk id="75" creationId="{76DE7D31-8EBA-4134-A1BC-9BA058F493C5}"/>
          </ac:spMkLst>
        </pc:spChg>
        <pc:spChg chg="mod">
          <ac:chgData name="Ragnhild Halvorsrud" userId="917ea340-fd63-490f-a7db-68428d24cf32" providerId="ADAL" clId="{9B6050A4-F178-4018-9F62-4FCCA28DA093}" dt="2021-03-21T13:00:07.288" v="33188" actId="790"/>
          <ac:spMkLst>
            <pc:docMk/>
            <pc:sldMk cId="2552505045" sldId="281"/>
            <ac:spMk id="78" creationId="{E9C89CFD-355C-4EBB-A4E8-363864D12D09}"/>
          </ac:spMkLst>
        </pc:spChg>
        <pc:spChg chg="mod">
          <ac:chgData name="Ragnhild Halvorsrud" userId="917ea340-fd63-490f-a7db-68428d24cf32" providerId="ADAL" clId="{9B6050A4-F178-4018-9F62-4FCCA28DA093}" dt="2021-03-21T13:00:07.288" v="33189" actId="790"/>
          <ac:spMkLst>
            <pc:docMk/>
            <pc:sldMk cId="2552505045" sldId="281"/>
            <ac:spMk id="81" creationId="{67B20070-7FFB-40B7-A02C-BCB9DAEDE91F}"/>
          </ac:spMkLst>
        </pc:spChg>
        <pc:spChg chg="mod">
          <ac:chgData name="Ragnhild Halvorsrud" userId="917ea340-fd63-490f-a7db-68428d24cf32" providerId="ADAL" clId="{9B6050A4-F178-4018-9F62-4FCCA28DA093}" dt="2021-03-21T13:00:07.273" v="33175" actId="790"/>
          <ac:spMkLst>
            <pc:docMk/>
            <pc:sldMk cId="2552505045" sldId="281"/>
            <ac:spMk id="82" creationId="{8E5D22A0-5D45-4F1B-959D-7B938C1862BB}"/>
          </ac:spMkLst>
        </pc:spChg>
        <pc:spChg chg="mod">
          <ac:chgData name="Ragnhild Halvorsrud" userId="917ea340-fd63-490f-a7db-68428d24cf32" providerId="ADAL" clId="{9B6050A4-F178-4018-9F62-4FCCA28DA093}" dt="2021-03-21T13:00:07.288" v="33176" actId="790"/>
          <ac:spMkLst>
            <pc:docMk/>
            <pc:sldMk cId="2552505045" sldId="281"/>
            <ac:spMk id="84" creationId="{8A562FE2-8EF5-4738-BE78-08FEC3435E18}"/>
          </ac:spMkLst>
        </pc:spChg>
        <pc:spChg chg="mod">
          <ac:chgData name="Ragnhild Halvorsrud" userId="917ea340-fd63-490f-a7db-68428d24cf32" providerId="ADAL" clId="{9B6050A4-F178-4018-9F62-4FCCA28DA093}" dt="2021-03-21T13:00:07.288" v="33190" actId="790"/>
          <ac:spMkLst>
            <pc:docMk/>
            <pc:sldMk cId="2552505045" sldId="281"/>
            <ac:spMk id="85" creationId="{7C9F1782-5122-4985-84D2-7DBB66BDC893}"/>
          </ac:spMkLst>
        </pc:spChg>
        <pc:spChg chg="mod">
          <ac:chgData name="Ragnhild Halvorsrud" userId="917ea340-fd63-490f-a7db-68428d24cf32" providerId="ADAL" clId="{9B6050A4-F178-4018-9F62-4FCCA28DA093}" dt="2021-03-21T13:00:07.288" v="33191" actId="790"/>
          <ac:spMkLst>
            <pc:docMk/>
            <pc:sldMk cId="2552505045" sldId="281"/>
            <ac:spMk id="90" creationId="{5E13BD64-8D73-4A6A-A617-0DB11C05E025}"/>
          </ac:spMkLst>
        </pc:spChg>
        <pc:spChg chg="mod">
          <ac:chgData name="Ragnhild Halvorsrud" userId="917ea340-fd63-490f-a7db-68428d24cf32" providerId="ADAL" clId="{9B6050A4-F178-4018-9F62-4FCCA28DA093}" dt="2021-03-21T13:00:07.288" v="33192" actId="790"/>
          <ac:spMkLst>
            <pc:docMk/>
            <pc:sldMk cId="2552505045" sldId="281"/>
            <ac:spMk id="95" creationId="{00066B1F-E940-4A38-AF6E-F4FE2C697535}"/>
          </ac:spMkLst>
        </pc:spChg>
        <pc:spChg chg="mod">
          <ac:chgData name="Ragnhild Halvorsrud" userId="917ea340-fd63-490f-a7db-68428d24cf32" providerId="ADAL" clId="{9B6050A4-F178-4018-9F62-4FCCA28DA093}" dt="2021-03-21T13:00:07.304" v="33193" actId="790"/>
          <ac:spMkLst>
            <pc:docMk/>
            <pc:sldMk cId="2552505045" sldId="281"/>
            <ac:spMk id="96" creationId="{E3E97071-574D-4E6C-BB12-69F1529B1457}"/>
          </ac:spMkLst>
        </pc:spChg>
        <pc:picChg chg="mod">
          <ac:chgData name="Ragnhild Halvorsrud" userId="917ea340-fd63-490f-a7db-68428d24cf32" providerId="ADAL" clId="{9B6050A4-F178-4018-9F62-4FCCA28DA093}" dt="2021-03-21T12:58:16.860" v="32023" actId="1035"/>
          <ac:picMkLst>
            <pc:docMk/>
            <pc:sldMk cId="2552505045" sldId="281"/>
            <ac:picMk id="13" creationId="{B38922C6-83EB-4611-8159-836BD81DAE0E}"/>
          </ac:picMkLst>
        </pc:picChg>
        <pc:picChg chg="mod">
          <ac:chgData name="Ragnhild Halvorsrud" userId="917ea340-fd63-490f-a7db-68428d24cf32" providerId="ADAL" clId="{9B6050A4-F178-4018-9F62-4FCCA28DA093}" dt="2021-03-21T12:58:16.860" v="32023" actId="1035"/>
          <ac:picMkLst>
            <pc:docMk/>
            <pc:sldMk cId="2552505045" sldId="281"/>
            <ac:picMk id="14" creationId="{CD1E709C-AC0B-4136-8EB9-7E0AF06CD7BB}"/>
          </ac:picMkLst>
        </pc:picChg>
        <pc:picChg chg="mod">
          <ac:chgData name="Ragnhild Halvorsrud" userId="917ea340-fd63-490f-a7db-68428d24cf32" providerId="ADAL" clId="{9B6050A4-F178-4018-9F62-4FCCA28DA093}" dt="2021-03-21T12:58:16.860" v="32023" actId="1035"/>
          <ac:picMkLst>
            <pc:docMk/>
            <pc:sldMk cId="2552505045" sldId="281"/>
            <ac:picMk id="48" creationId="{33514E91-F28A-439B-98A6-073CEC695C76}"/>
          </ac:picMkLst>
        </pc:picChg>
        <pc:picChg chg="mod">
          <ac:chgData name="Ragnhild Halvorsrud" userId="917ea340-fd63-490f-a7db-68428d24cf32" providerId="ADAL" clId="{9B6050A4-F178-4018-9F62-4FCCA28DA093}" dt="2021-03-21T12:58:16.860" v="32023" actId="1035"/>
          <ac:picMkLst>
            <pc:docMk/>
            <pc:sldMk cId="2552505045" sldId="281"/>
            <ac:picMk id="49" creationId="{4E0C32D9-D99D-486C-87FA-682423F7125A}"/>
          </ac:picMkLst>
        </pc:picChg>
        <pc:picChg chg="mod">
          <ac:chgData name="Ragnhild Halvorsrud" userId="917ea340-fd63-490f-a7db-68428d24cf32" providerId="ADAL" clId="{9B6050A4-F178-4018-9F62-4FCCA28DA093}" dt="2021-03-21T12:58:16.860" v="32023" actId="1035"/>
          <ac:picMkLst>
            <pc:docMk/>
            <pc:sldMk cId="2552505045" sldId="281"/>
            <ac:picMk id="58" creationId="{C56AFFD7-C896-4D99-8A2A-EE01D46FE443}"/>
          </ac:picMkLst>
        </pc:picChg>
        <pc:picChg chg="mod">
          <ac:chgData name="Ragnhild Halvorsrud" userId="917ea340-fd63-490f-a7db-68428d24cf32" providerId="ADAL" clId="{9B6050A4-F178-4018-9F62-4FCCA28DA093}" dt="2021-03-21T12:58:16.860" v="32023" actId="1035"/>
          <ac:picMkLst>
            <pc:docMk/>
            <pc:sldMk cId="2552505045" sldId="281"/>
            <ac:picMk id="61" creationId="{A607658C-817A-4091-80CC-7ABA799B123A}"/>
          </ac:picMkLst>
        </pc:picChg>
        <pc:picChg chg="mod">
          <ac:chgData name="Ragnhild Halvorsrud" userId="917ea340-fd63-490f-a7db-68428d24cf32" providerId="ADAL" clId="{9B6050A4-F178-4018-9F62-4FCCA28DA093}" dt="2021-03-21T12:58:16.860" v="32023" actId="1035"/>
          <ac:picMkLst>
            <pc:docMk/>
            <pc:sldMk cId="2552505045" sldId="281"/>
            <ac:picMk id="70" creationId="{731D5449-E250-407D-9556-3C6102C67F87}"/>
          </ac:picMkLst>
        </pc:picChg>
        <pc:picChg chg="mod">
          <ac:chgData name="Ragnhild Halvorsrud" userId="917ea340-fd63-490f-a7db-68428d24cf32" providerId="ADAL" clId="{9B6050A4-F178-4018-9F62-4FCCA28DA093}" dt="2021-03-21T12:58:16.860" v="32023" actId="1035"/>
          <ac:picMkLst>
            <pc:docMk/>
            <pc:sldMk cId="2552505045" sldId="281"/>
            <ac:picMk id="71" creationId="{88B349B0-EF2F-4E01-9864-19F9A099F797}"/>
          </ac:picMkLst>
        </pc:picChg>
        <pc:cxnChg chg="mod">
          <ac:chgData name="Ragnhild Halvorsrud" userId="917ea340-fd63-490f-a7db-68428d24cf32" providerId="ADAL" clId="{9B6050A4-F178-4018-9F62-4FCCA28DA093}" dt="2021-03-21T12:58:16.860" v="32023" actId="1035"/>
          <ac:cxnSpMkLst>
            <pc:docMk/>
            <pc:sldMk cId="2552505045" sldId="281"/>
            <ac:cxnSpMk id="6" creationId="{53FBA630-414D-448C-BF16-783C69BCF9D8}"/>
          </ac:cxnSpMkLst>
        </pc:cxnChg>
        <pc:cxnChg chg="mod">
          <ac:chgData name="Ragnhild Halvorsrud" userId="917ea340-fd63-490f-a7db-68428d24cf32" providerId="ADAL" clId="{9B6050A4-F178-4018-9F62-4FCCA28DA093}" dt="2021-03-21T12:58:16.860" v="32023" actId="1035"/>
          <ac:cxnSpMkLst>
            <pc:docMk/>
            <pc:sldMk cId="2552505045" sldId="281"/>
            <ac:cxnSpMk id="12" creationId="{A8034D8B-0F13-4CF4-8FBD-0532D1998983}"/>
          </ac:cxnSpMkLst>
        </pc:cxnChg>
        <pc:cxnChg chg="mod">
          <ac:chgData name="Ragnhild Halvorsrud" userId="917ea340-fd63-490f-a7db-68428d24cf32" providerId="ADAL" clId="{9B6050A4-F178-4018-9F62-4FCCA28DA093}" dt="2021-03-21T12:58:16.860" v="32023" actId="1035"/>
          <ac:cxnSpMkLst>
            <pc:docMk/>
            <pc:sldMk cId="2552505045" sldId="281"/>
            <ac:cxnSpMk id="53" creationId="{185F4840-B5A3-45AE-85D5-3B8A5BA6CD5B}"/>
          </ac:cxnSpMkLst>
        </pc:cxnChg>
        <pc:cxnChg chg="mod">
          <ac:chgData name="Ragnhild Halvorsrud" userId="917ea340-fd63-490f-a7db-68428d24cf32" providerId="ADAL" clId="{9B6050A4-F178-4018-9F62-4FCCA28DA093}" dt="2021-03-21T12:58:16.860" v="32023" actId="1035"/>
          <ac:cxnSpMkLst>
            <pc:docMk/>
            <pc:sldMk cId="2552505045" sldId="281"/>
            <ac:cxnSpMk id="57" creationId="{12DDB0F8-759B-4CCA-80BD-8A1AF9F08F79}"/>
          </ac:cxnSpMkLst>
        </pc:cxnChg>
        <pc:cxnChg chg="mod">
          <ac:chgData name="Ragnhild Halvorsrud" userId="917ea340-fd63-490f-a7db-68428d24cf32" providerId="ADAL" clId="{9B6050A4-F178-4018-9F62-4FCCA28DA093}" dt="2021-03-21T12:58:16.860" v="32023" actId="1035"/>
          <ac:cxnSpMkLst>
            <pc:docMk/>
            <pc:sldMk cId="2552505045" sldId="281"/>
            <ac:cxnSpMk id="65" creationId="{C97550CE-0DD3-46EA-874A-1785E26951CA}"/>
          </ac:cxnSpMkLst>
        </pc:cxnChg>
        <pc:cxnChg chg="mod">
          <ac:chgData name="Ragnhild Halvorsrud" userId="917ea340-fd63-490f-a7db-68428d24cf32" providerId="ADAL" clId="{9B6050A4-F178-4018-9F62-4FCCA28DA093}" dt="2021-03-21T12:58:16.860" v="32023" actId="1035"/>
          <ac:cxnSpMkLst>
            <pc:docMk/>
            <pc:sldMk cId="2552505045" sldId="281"/>
            <ac:cxnSpMk id="67" creationId="{146452C1-32DA-421A-830C-8AC4C6E1BC31}"/>
          </ac:cxnSpMkLst>
        </pc:cxnChg>
        <pc:cxnChg chg="mod">
          <ac:chgData name="Ragnhild Halvorsrud" userId="917ea340-fd63-490f-a7db-68428d24cf32" providerId="ADAL" clId="{9B6050A4-F178-4018-9F62-4FCCA28DA093}" dt="2021-03-21T12:58:16.860" v="32023" actId="1035"/>
          <ac:cxnSpMkLst>
            <pc:docMk/>
            <pc:sldMk cId="2552505045" sldId="281"/>
            <ac:cxnSpMk id="68" creationId="{0720720B-9488-4B54-9906-8E2468B57193}"/>
          </ac:cxnSpMkLst>
        </pc:cxnChg>
        <pc:cxnChg chg="mod">
          <ac:chgData name="Ragnhild Halvorsrud" userId="917ea340-fd63-490f-a7db-68428d24cf32" providerId="ADAL" clId="{9B6050A4-F178-4018-9F62-4FCCA28DA093}" dt="2021-03-21T12:58:16.860" v="32023" actId="1035"/>
          <ac:cxnSpMkLst>
            <pc:docMk/>
            <pc:sldMk cId="2552505045" sldId="281"/>
            <ac:cxnSpMk id="76" creationId="{A95E9198-7F47-42C1-9B08-E4C5FBAA994E}"/>
          </ac:cxnSpMkLst>
        </pc:cxnChg>
        <pc:cxnChg chg="mod">
          <ac:chgData name="Ragnhild Halvorsrud" userId="917ea340-fd63-490f-a7db-68428d24cf32" providerId="ADAL" clId="{9B6050A4-F178-4018-9F62-4FCCA28DA093}" dt="2021-03-21T12:58:16.860" v="32023" actId="1035"/>
          <ac:cxnSpMkLst>
            <pc:docMk/>
            <pc:sldMk cId="2552505045" sldId="281"/>
            <ac:cxnSpMk id="77" creationId="{DA8F6661-C4D9-481F-BC24-FE2364A6864E}"/>
          </ac:cxnSpMkLst>
        </pc:cxnChg>
        <pc:cxnChg chg="mod">
          <ac:chgData name="Ragnhild Halvorsrud" userId="917ea340-fd63-490f-a7db-68428d24cf32" providerId="ADAL" clId="{9B6050A4-F178-4018-9F62-4FCCA28DA093}" dt="2021-03-21T12:58:16.860" v="32023" actId="1035"/>
          <ac:cxnSpMkLst>
            <pc:docMk/>
            <pc:sldMk cId="2552505045" sldId="281"/>
            <ac:cxnSpMk id="79" creationId="{36D824B5-2951-47A2-AC6A-0F751A2ADFF3}"/>
          </ac:cxnSpMkLst>
        </pc:cxnChg>
        <pc:cxnChg chg="mod">
          <ac:chgData name="Ragnhild Halvorsrud" userId="917ea340-fd63-490f-a7db-68428d24cf32" providerId="ADAL" clId="{9B6050A4-F178-4018-9F62-4FCCA28DA093}" dt="2021-03-21T12:58:16.860" v="32023" actId="1035"/>
          <ac:cxnSpMkLst>
            <pc:docMk/>
            <pc:sldMk cId="2552505045" sldId="281"/>
            <ac:cxnSpMk id="80" creationId="{F2CBE31E-C57F-4033-9DA0-41DAD1F7D2E6}"/>
          </ac:cxnSpMkLst>
        </pc:cxnChg>
        <pc:cxnChg chg="mod">
          <ac:chgData name="Ragnhild Halvorsrud" userId="917ea340-fd63-490f-a7db-68428d24cf32" providerId="ADAL" clId="{9B6050A4-F178-4018-9F62-4FCCA28DA093}" dt="2021-03-21T12:58:16.860" v="32023" actId="1035"/>
          <ac:cxnSpMkLst>
            <pc:docMk/>
            <pc:sldMk cId="2552505045" sldId="281"/>
            <ac:cxnSpMk id="83" creationId="{F23E90F7-B7B2-4596-B248-77A3EC98800B}"/>
          </ac:cxnSpMkLst>
        </pc:cxnChg>
        <pc:cxnChg chg="mod">
          <ac:chgData name="Ragnhild Halvorsrud" userId="917ea340-fd63-490f-a7db-68428d24cf32" providerId="ADAL" clId="{9B6050A4-F178-4018-9F62-4FCCA28DA093}" dt="2021-03-21T12:58:16.860" v="32023" actId="1035"/>
          <ac:cxnSpMkLst>
            <pc:docMk/>
            <pc:sldMk cId="2552505045" sldId="281"/>
            <ac:cxnSpMk id="89" creationId="{4B076D70-EFE5-49EA-9B9A-A97E54E7E599}"/>
          </ac:cxnSpMkLst>
        </pc:cxnChg>
        <pc:cxnChg chg="mod">
          <ac:chgData name="Ragnhild Halvorsrud" userId="917ea340-fd63-490f-a7db-68428d24cf32" providerId="ADAL" clId="{9B6050A4-F178-4018-9F62-4FCCA28DA093}" dt="2021-03-21T12:58:16.860" v="32023" actId="1035"/>
          <ac:cxnSpMkLst>
            <pc:docMk/>
            <pc:sldMk cId="2552505045" sldId="281"/>
            <ac:cxnSpMk id="94" creationId="{718F9A57-C878-4A90-A3AB-AEA03A949FBE}"/>
          </ac:cxnSpMkLst>
        </pc:cxnChg>
      </pc:sldChg>
      <pc:sldChg chg="modSp del mod modNotes">
        <pc:chgData name="Ragnhild Halvorsrud" userId="917ea340-fd63-490f-a7db-68428d24cf32" providerId="ADAL" clId="{9B6050A4-F178-4018-9F62-4FCCA28DA093}" dt="2021-03-19T17:11:07.451" v="28207" actId="47"/>
        <pc:sldMkLst>
          <pc:docMk/>
          <pc:sldMk cId="283604413" sldId="283"/>
        </pc:sldMkLst>
        <pc:spChg chg="mod">
          <ac:chgData name="Ragnhild Halvorsrud" userId="917ea340-fd63-490f-a7db-68428d24cf32" providerId="ADAL" clId="{9B6050A4-F178-4018-9F62-4FCCA28DA093}" dt="2021-03-19T15:11:40.459" v="27570" actId="790"/>
          <ac:spMkLst>
            <pc:docMk/>
            <pc:sldMk cId="283604413" sldId="283"/>
            <ac:spMk id="2" creationId="{61967500-53E4-4812-9685-202A83DC034B}"/>
          </ac:spMkLst>
        </pc:spChg>
        <pc:spChg chg="mod">
          <ac:chgData name="Ragnhild Halvorsrud" userId="917ea340-fd63-490f-a7db-68428d24cf32" providerId="ADAL" clId="{9B6050A4-F178-4018-9F62-4FCCA28DA093}" dt="2021-03-19T15:11:40.460" v="27571" actId="790"/>
          <ac:spMkLst>
            <pc:docMk/>
            <pc:sldMk cId="283604413" sldId="283"/>
            <ac:spMk id="3" creationId="{7AF1C4BC-5597-4B01-BA44-9E29630652CC}"/>
          </ac:spMkLst>
        </pc:spChg>
        <pc:spChg chg="mod">
          <ac:chgData name="Ragnhild Halvorsrud" userId="917ea340-fd63-490f-a7db-68428d24cf32" providerId="ADAL" clId="{9B6050A4-F178-4018-9F62-4FCCA28DA093}" dt="2021-03-19T15:11:40.460" v="27572" actId="790"/>
          <ac:spMkLst>
            <pc:docMk/>
            <pc:sldMk cId="283604413" sldId="283"/>
            <ac:spMk id="4" creationId="{7B22D87D-D24F-45DF-9AD0-5C381AAFE6BE}"/>
          </ac:spMkLst>
        </pc:spChg>
        <pc:spChg chg="mod">
          <ac:chgData name="Ragnhild Halvorsrud" userId="917ea340-fd63-490f-a7db-68428d24cf32" providerId="ADAL" clId="{9B6050A4-F178-4018-9F62-4FCCA28DA093}" dt="2021-03-19T15:11:40.461" v="27573" actId="790"/>
          <ac:spMkLst>
            <pc:docMk/>
            <pc:sldMk cId="283604413" sldId="283"/>
            <ac:spMk id="5" creationId="{7EE0C948-CCAF-4799-8E94-1834E824A542}"/>
          </ac:spMkLst>
        </pc:spChg>
        <pc:spChg chg="mod">
          <ac:chgData name="Ragnhild Halvorsrud" userId="917ea340-fd63-490f-a7db-68428d24cf32" providerId="ADAL" clId="{9B6050A4-F178-4018-9F62-4FCCA28DA093}" dt="2021-03-19T15:11:40.461" v="27574" actId="790"/>
          <ac:spMkLst>
            <pc:docMk/>
            <pc:sldMk cId="283604413" sldId="283"/>
            <ac:spMk id="6" creationId="{9EB64C2B-CF7F-4154-A04B-3EF87EE550E7}"/>
          </ac:spMkLst>
        </pc:spChg>
        <pc:spChg chg="mod">
          <ac:chgData name="Ragnhild Halvorsrud" userId="917ea340-fd63-490f-a7db-68428d24cf32" providerId="ADAL" clId="{9B6050A4-F178-4018-9F62-4FCCA28DA093}" dt="2021-03-19T15:11:40.462" v="27575"/>
          <ac:spMkLst>
            <pc:docMk/>
            <pc:sldMk cId="283604413" sldId="283"/>
            <ac:spMk id="7" creationId="{5034C9DA-A1DF-4987-B8D5-E8C8D603CA91}"/>
          </ac:spMkLst>
        </pc:spChg>
        <pc:spChg chg="mod">
          <ac:chgData name="Ragnhild Halvorsrud" userId="917ea340-fd63-490f-a7db-68428d24cf32" providerId="ADAL" clId="{9B6050A4-F178-4018-9F62-4FCCA28DA093}" dt="2021-03-19T15:11:40.463" v="27576"/>
          <ac:spMkLst>
            <pc:docMk/>
            <pc:sldMk cId="283604413" sldId="283"/>
            <ac:spMk id="8" creationId="{4F1C7029-38E2-4F50-AD8F-9EE92FF31C05}"/>
          </ac:spMkLst>
        </pc:spChg>
        <pc:spChg chg="mod">
          <ac:chgData name="Ragnhild Halvorsrud" userId="917ea340-fd63-490f-a7db-68428d24cf32" providerId="ADAL" clId="{9B6050A4-F178-4018-9F62-4FCCA28DA093}" dt="2021-03-19T15:11:40.463" v="27577"/>
          <ac:spMkLst>
            <pc:docMk/>
            <pc:sldMk cId="283604413" sldId="283"/>
            <ac:spMk id="9" creationId="{CB13C2CC-0702-4EE7-8A72-7A728EB2B9AC}"/>
          </ac:spMkLst>
        </pc:spChg>
        <pc:spChg chg="mod">
          <ac:chgData name="Ragnhild Halvorsrud" userId="917ea340-fd63-490f-a7db-68428d24cf32" providerId="ADAL" clId="{9B6050A4-F178-4018-9F62-4FCCA28DA093}" dt="2021-03-19T15:11:40.464" v="27578" actId="790"/>
          <ac:spMkLst>
            <pc:docMk/>
            <pc:sldMk cId="283604413" sldId="283"/>
            <ac:spMk id="13" creationId="{C7CF387C-1BD7-47D3-8116-9F34798B3507}"/>
          </ac:spMkLst>
        </pc:spChg>
        <pc:spChg chg="mod">
          <ac:chgData name="Ragnhild Halvorsrud" userId="917ea340-fd63-490f-a7db-68428d24cf32" providerId="ADAL" clId="{9B6050A4-F178-4018-9F62-4FCCA28DA093}" dt="2021-03-19T15:11:40.465" v="27579" actId="790"/>
          <ac:spMkLst>
            <pc:docMk/>
            <pc:sldMk cId="283604413" sldId="283"/>
            <ac:spMk id="14" creationId="{B98FC469-819D-428A-AEFD-87EBE7D23641}"/>
          </ac:spMkLst>
        </pc:spChg>
        <pc:spChg chg="mod">
          <ac:chgData name="Ragnhild Halvorsrud" userId="917ea340-fd63-490f-a7db-68428d24cf32" providerId="ADAL" clId="{9B6050A4-F178-4018-9F62-4FCCA28DA093}" dt="2021-03-19T15:11:40.466" v="27580" actId="790"/>
          <ac:spMkLst>
            <pc:docMk/>
            <pc:sldMk cId="283604413" sldId="283"/>
            <ac:spMk id="15" creationId="{CADAF4E4-C887-41BC-917A-9BFFACE314FF}"/>
          </ac:spMkLst>
        </pc:spChg>
        <pc:spChg chg="mod">
          <ac:chgData name="Ragnhild Halvorsrud" userId="917ea340-fd63-490f-a7db-68428d24cf32" providerId="ADAL" clId="{9B6050A4-F178-4018-9F62-4FCCA28DA093}" dt="2021-03-19T15:11:40.467" v="27581" actId="790"/>
          <ac:spMkLst>
            <pc:docMk/>
            <pc:sldMk cId="283604413" sldId="283"/>
            <ac:spMk id="16" creationId="{796F2013-AC03-427F-AD07-29DE7ACD39C1}"/>
          </ac:spMkLst>
        </pc:spChg>
        <pc:spChg chg="mod">
          <ac:chgData name="Ragnhild Halvorsrud" userId="917ea340-fd63-490f-a7db-68428d24cf32" providerId="ADAL" clId="{9B6050A4-F178-4018-9F62-4FCCA28DA093}" dt="2021-03-19T15:11:40.468" v="27582"/>
          <ac:spMkLst>
            <pc:docMk/>
            <pc:sldMk cId="283604413" sldId="283"/>
            <ac:spMk id="17" creationId="{12EEBA74-E2E0-42F0-A375-C90435260252}"/>
          </ac:spMkLst>
        </pc:spChg>
        <pc:spChg chg="mod">
          <ac:chgData name="Ragnhild Halvorsrud" userId="917ea340-fd63-490f-a7db-68428d24cf32" providerId="ADAL" clId="{9B6050A4-F178-4018-9F62-4FCCA28DA093}" dt="2021-03-19T15:11:40.469" v="27583" actId="790"/>
          <ac:spMkLst>
            <pc:docMk/>
            <pc:sldMk cId="283604413" sldId="283"/>
            <ac:spMk id="19" creationId="{19D55371-9C01-4747-A851-2D3AEE32FA72}"/>
          </ac:spMkLst>
        </pc:spChg>
        <pc:spChg chg="mod">
          <ac:chgData name="Ragnhild Halvorsrud" userId="917ea340-fd63-490f-a7db-68428d24cf32" providerId="ADAL" clId="{9B6050A4-F178-4018-9F62-4FCCA28DA093}" dt="2021-03-19T15:11:40.470" v="27584" actId="790"/>
          <ac:spMkLst>
            <pc:docMk/>
            <pc:sldMk cId="283604413" sldId="283"/>
            <ac:spMk id="21" creationId="{AEA1E669-7727-44C1-BF6E-F3E677E4F89F}"/>
          </ac:spMkLst>
        </pc:spChg>
        <pc:spChg chg="mod">
          <ac:chgData name="Ragnhild Halvorsrud" userId="917ea340-fd63-490f-a7db-68428d24cf32" providerId="ADAL" clId="{9B6050A4-F178-4018-9F62-4FCCA28DA093}" dt="2021-03-19T15:11:40.471" v="27585" actId="790"/>
          <ac:spMkLst>
            <pc:docMk/>
            <pc:sldMk cId="283604413" sldId="283"/>
            <ac:spMk id="22" creationId="{BEBA17B8-8BE9-4A88-BA0B-C65DAE107BFE}"/>
          </ac:spMkLst>
        </pc:spChg>
        <pc:spChg chg="mod">
          <ac:chgData name="Ragnhild Halvorsrud" userId="917ea340-fd63-490f-a7db-68428d24cf32" providerId="ADAL" clId="{9B6050A4-F178-4018-9F62-4FCCA28DA093}" dt="2021-03-19T15:11:40.472" v="27586" actId="790"/>
          <ac:spMkLst>
            <pc:docMk/>
            <pc:sldMk cId="283604413" sldId="283"/>
            <ac:spMk id="27" creationId="{7DDF3EF7-D9BE-42A8-B692-25263C4B8CDC}"/>
          </ac:spMkLst>
        </pc:spChg>
        <pc:spChg chg="mod">
          <ac:chgData name="Ragnhild Halvorsrud" userId="917ea340-fd63-490f-a7db-68428d24cf32" providerId="ADAL" clId="{9B6050A4-F178-4018-9F62-4FCCA28DA093}" dt="2021-03-19T15:11:40.473" v="27587" actId="790"/>
          <ac:spMkLst>
            <pc:docMk/>
            <pc:sldMk cId="283604413" sldId="283"/>
            <ac:spMk id="28" creationId="{312DEB8C-4D3F-49AC-B345-11398C557E32}"/>
          </ac:spMkLst>
        </pc:spChg>
        <pc:spChg chg="mod">
          <ac:chgData name="Ragnhild Halvorsrud" userId="917ea340-fd63-490f-a7db-68428d24cf32" providerId="ADAL" clId="{9B6050A4-F178-4018-9F62-4FCCA28DA093}" dt="2021-03-19T15:11:40.474" v="27588" actId="790"/>
          <ac:spMkLst>
            <pc:docMk/>
            <pc:sldMk cId="283604413" sldId="283"/>
            <ac:spMk id="32" creationId="{48B9D4A0-41ED-4AE3-BDB2-01A01C83B674}"/>
          </ac:spMkLst>
        </pc:spChg>
        <pc:spChg chg="mod">
          <ac:chgData name="Ragnhild Halvorsrud" userId="917ea340-fd63-490f-a7db-68428d24cf32" providerId="ADAL" clId="{9B6050A4-F178-4018-9F62-4FCCA28DA093}" dt="2021-03-19T15:11:40.475" v="27589" actId="790"/>
          <ac:spMkLst>
            <pc:docMk/>
            <pc:sldMk cId="283604413" sldId="283"/>
            <ac:spMk id="33" creationId="{1A228F3A-79BF-484F-B94E-1D9B359DFE3F}"/>
          </ac:spMkLst>
        </pc:spChg>
        <pc:spChg chg="mod">
          <ac:chgData name="Ragnhild Halvorsrud" userId="917ea340-fd63-490f-a7db-68428d24cf32" providerId="ADAL" clId="{9B6050A4-F178-4018-9F62-4FCCA28DA093}" dt="2021-03-19T15:11:40.476" v="27590" actId="790"/>
          <ac:spMkLst>
            <pc:docMk/>
            <pc:sldMk cId="283604413" sldId="283"/>
            <ac:spMk id="34" creationId="{198551FD-BE36-4909-8349-23CA26CBE7D9}"/>
          </ac:spMkLst>
        </pc:spChg>
        <pc:spChg chg="mod">
          <ac:chgData name="Ragnhild Halvorsrud" userId="917ea340-fd63-490f-a7db-68428d24cf32" providerId="ADAL" clId="{9B6050A4-F178-4018-9F62-4FCCA28DA093}" dt="2021-03-19T15:11:40.477" v="27591" actId="790"/>
          <ac:spMkLst>
            <pc:docMk/>
            <pc:sldMk cId="283604413" sldId="283"/>
            <ac:spMk id="38" creationId="{2E98F860-CC3F-41E4-A3E9-26453DB46A6B}"/>
          </ac:spMkLst>
        </pc:spChg>
        <pc:spChg chg="mod">
          <ac:chgData name="Ragnhild Halvorsrud" userId="917ea340-fd63-490f-a7db-68428d24cf32" providerId="ADAL" clId="{9B6050A4-F178-4018-9F62-4FCCA28DA093}" dt="2021-03-19T15:11:40.478" v="27592"/>
          <ac:spMkLst>
            <pc:docMk/>
            <pc:sldMk cId="283604413" sldId="283"/>
            <ac:spMk id="41" creationId="{7F8EB384-B3AB-4360-ABA5-ED3537E221A4}"/>
          </ac:spMkLst>
        </pc:spChg>
        <pc:spChg chg="mod">
          <ac:chgData name="Ragnhild Halvorsrud" userId="917ea340-fd63-490f-a7db-68428d24cf32" providerId="ADAL" clId="{9B6050A4-F178-4018-9F62-4FCCA28DA093}" dt="2021-03-19T15:11:40.479" v="27593" actId="790"/>
          <ac:spMkLst>
            <pc:docMk/>
            <pc:sldMk cId="283604413" sldId="283"/>
            <ac:spMk id="44" creationId="{D0FCD7F6-EA05-4B12-BB0C-2548DCCEAC49}"/>
          </ac:spMkLst>
        </pc:spChg>
        <pc:spChg chg="mod">
          <ac:chgData name="Ragnhild Halvorsrud" userId="917ea340-fd63-490f-a7db-68428d24cf32" providerId="ADAL" clId="{9B6050A4-F178-4018-9F62-4FCCA28DA093}" dt="2021-03-19T15:11:40.480" v="27594" actId="790"/>
          <ac:spMkLst>
            <pc:docMk/>
            <pc:sldMk cId="283604413" sldId="283"/>
            <ac:spMk id="46" creationId="{495458E8-1459-4A82-85D6-704D95CF401B}"/>
          </ac:spMkLst>
        </pc:spChg>
        <pc:spChg chg="mod">
          <ac:chgData name="Ragnhild Halvorsrud" userId="917ea340-fd63-490f-a7db-68428d24cf32" providerId="ADAL" clId="{9B6050A4-F178-4018-9F62-4FCCA28DA093}" dt="2021-03-19T15:11:40.481" v="27595" actId="790"/>
          <ac:spMkLst>
            <pc:docMk/>
            <pc:sldMk cId="283604413" sldId="283"/>
            <ac:spMk id="48" creationId="{7664FE6D-C01E-4048-8A55-DB69F498877A}"/>
          </ac:spMkLst>
        </pc:spChg>
        <pc:spChg chg="mod">
          <ac:chgData name="Ragnhild Halvorsrud" userId="917ea340-fd63-490f-a7db-68428d24cf32" providerId="ADAL" clId="{9B6050A4-F178-4018-9F62-4FCCA28DA093}" dt="2021-03-19T15:11:40.482" v="27596" actId="790"/>
          <ac:spMkLst>
            <pc:docMk/>
            <pc:sldMk cId="283604413" sldId="283"/>
            <ac:spMk id="50" creationId="{9161F0AF-0ECA-460F-894D-21441EDA1134}"/>
          </ac:spMkLst>
        </pc:spChg>
        <pc:spChg chg="mod">
          <ac:chgData name="Ragnhild Halvorsrud" userId="917ea340-fd63-490f-a7db-68428d24cf32" providerId="ADAL" clId="{9B6050A4-F178-4018-9F62-4FCCA28DA093}" dt="2021-03-19T15:11:40.483" v="27597" actId="790"/>
          <ac:spMkLst>
            <pc:docMk/>
            <pc:sldMk cId="283604413" sldId="283"/>
            <ac:spMk id="54" creationId="{5832A438-A3CD-47BD-B5E5-FB1D7C4D4E09}"/>
          </ac:spMkLst>
        </pc:spChg>
        <pc:spChg chg="mod">
          <ac:chgData name="Ragnhild Halvorsrud" userId="917ea340-fd63-490f-a7db-68428d24cf32" providerId="ADAL" clId="{9B6050A4-F178-4018-9F62-4FCCA28DA093}" dt="2021-03-19T15:11:40.484" v="27598"/>
          <ac:spMkLst>
            <pc:docMk/>
            <pc:sldMk cId="283604413" sldId="283"/>
            <ac:spMk id="55" creationId="{AF87ACAF-514B-47C6-A49D-9AFE8AFC334C}"/>
          </ac:spMkLst>
        </pc:spChg>
      </pc:sldChg>
      <pc:sldChg chg="modSp del mod modNotes">
        <pc:chgData name="Ragnhild Halvorsrud" userId="917ea340-fd63-490f-a7db-68428d24cf32" providerId="ADAL" clId="{9B6050A4-F178-4018-9F62-4FCCA28DA093}" dt="2021-03-19T17:15:22.695" v="28208" actId="47"/>
        <pc:sldMkLst>
          <pc:docMk/>
          <pc:sldMk cId="1775291750" sldId="308"/>
        </pc:sldMkLst>
        <pc:spChg chg="mod">
          <ac:chgData name="Ragnhild Halvorsrud" userId="917ea340-fd63-490f-a7db-68428d24cf32" providerId="ADAL" clId="{9B6050A4-F178-4018-9F62-4FCCA28DA093}" dt="2021-03-19T15:11:40.577" v="27717" actId="790"/>
          <ac:spMkLst>
            <pc:docMk/>
            <pc:sldMk cId="1775291750" sldId="308"/>
            <ac:spMk id="2" creationId="{445361DC-A873-4CF1-B885-893544BD23E6}"/>
          </ac:spMkLst>
        </pc:spChg>
        <pc:spChg chg="mod">
          <ac:chgData name="Ragnhild Halvorsrud" userId="917ea340-fd63-490f-a7db-68428d24cf32" providerId="ADAL" clId="{9B6050A4-F178-4018-9F62-4FCCA28DA093}" dt="2021-03-19T15:11:40.578" v="27718" actId="790"/>
          <ac:spMkLst>
            <pc:docMk/>
            <pc:sldMk cId="1775291750" sldId="308"/>
            <ac:spMk id="3" creationId="{A657D746-780B-4B2B-BAB5-EF31F7F3F2BE}"/>
          </ac:spMkLst>
        </pc:spChg>
        <pc:spChg chg="mod">
          <ac:chgData name="Ragnhild Halvorsrud" userId="917ea340-fd63-490f-a7db-68428d24cf32" providerId="ADAL" clId="{9B6050A4-F178-4018-9F62-4FCCA28DA093}" dt="2021-03-19T15:11:40.582" v="27719" actId="790"/>
          <ac:spMkLst>
            <pc:docMk/>
            <pc:sldMk cId="1775291750" sldId="308"/>
            <ac:spMk id="142" creationId="{4726E1CE-ED03-42E6-B229-76253DEB1620}"/>
          </ac:spMkLst>
        </pc:spChg>
        <pc:spChg chg="mod">
          <ac:chgData name="Ragnhild Halvorsrud" userId="917ea340-fd63-490f-a7db-68428d24cf32" providerId="ADAL" clId="{9B6050A4-F178-4018-9F62-4FCCA28DA093}" dt="2021-03-19T15:11:40.582" v="27720" actId="790"/>
          <ac:spMkLst>
            <pc:docMk/>
            <pc:sldMk cId="1775291750" sldId="308"/>
            <ac:spMk id="143" creationId="{BDA40E7D-DD8B-40C8-9DE2-9EF24C29CE57}"/>
          </ac:spMkLst>
        </pc:spChg>
        <pc:spChg chg="mod">
          <ac:chgData name="Ragnhild Halvorsrud" userId="917ea340-fd63-490f-a7db-68428d24cf32" providerId="ADAL" clId="{9B6050A4-F178-4018-9F62-4FCCA28DA093}" dt="2021-03-19T15:11:40.583" v="27721" actId="790"/>
          <ac:spMkLst>
            <pc:docMk/>
            <pc:sldMk cId="1775291750" sldId="308"/>
            <ac:spMk id="144" creationId="{244DEFF9-3020-4005-9E7C-106FCF7645B1}"/>
          </ac:spMkLst>
        </pc:spChg>
        <pc:spChg chg="mod">
          <ac:chgData name="Ragnhild Halvorsrud" userId="917ea340-fd63-490f-a7db-68428d24cf32" providerId="ADAL" clId="{9B6050A4-F178-4018-9F62-4FCCA28DA093}" dt="2021-03-19T15:11:40.584" v="27722" actId="790"/>
          <ac:spMkLst>
            <pc:docMk/>
            <pc:sldMk cId="1775291750" sldId="308"/>
            <ac:spMk id="145" creationId="{A68A2C18-FF7D-4A80-812B-647AB6CDB534}"/>
          </ac:spMkLst>
        </pc:spChg>
        <pc:spChg chg="mod">
          <ac:chgData name="Ragnhild Halvorsrud" userId="917ea340-fd63-490f-a7db-68428d24cf32" providerId="ADAL" clId="{9B6050A4-F178-4018-9F62-4FCCA28DA093}" dt="2021-03-19T15:11:40.585" v="27723" actId="790"/>
          <ac:spMkLst>
            <pc:docMk/>
            <pc:sldMk cId="1775291750" sldId="308"/>
            <ac:spMk id="146" creationId="{D4D8F8D2-1F3A-4E7B-9099-80558A556854}"/>
          </ac:spMkLst>
        </pc:spChg>
        <pc:spChg chg="mod">
          <ac:chgData name="Ragnhild Halvorsrud" userId="917ea340-fd63-490f-a7db-68428d24cf32" providerId="ADAL" clId="{9B6050A4-F178-4018-9F62-4FCCA28DA093}" dt="2021-03-19T15:11:40.585" v="27724" actId="790"/>
          <ac:spMkLst>
            <pc:docMk/>
            <pc:sldMk cId="1775291750" sldId="308"/>
            <ac:spMk id="147" creationId="{A46804A7-FDA2-4320-9384-E3DD6DFBCFD5}"/>
          </ac:spMkLst>
        </pc:spChg>
        <pc:spChg chg="mod">
          <ac:chgData name="Ragnhild Halvorsrud" userId="917ea340-fd63-490f-a7db-68428d24cf32" providerId="ADAL" clId="{9B6050A4-F178-4018-9F62-4FCCA28DA093}" dt="2021-03-19T15:11:40.586" v="27725" actId="790"/>
          <ac:spMkLst>
            <pc:docMk/>
            <pc:sldMk cId="1775291750" sldId="308"/>
            <ac:spMk id="148" creationId="{9845FEE3-F7D4-4D9F-8E55-DCFEA66B07B0}"/>
          </ac:spMkLst>
        </pc:spChg>
        <pc:spChg chg="mod">
          <ac:chgData name="Ragnhild Halvorsrud" userId="917ea340-fd63-490f-a7db-68428d24cf32" providerId="ADAL" clId="{9B6050A4-F178-4018-9F62-4FCCA28DA093}" dt="2021-03-19T15:11:40.587" v="27726" actId="790"/>
          <ac:spMkLst>
            <pc:docMk/>
            <pc:sldMk cId="1775291750" sldId="308"/>
            <ac:spMk id="149" creationId="{7360609C-BB95-4ADE-B085-69AE30126854}"/>
          </ac:spMkLst>
        </pc:spChg>
        <pc:spChg chg="mod">
          <ac:chgData name="Ragnhild Halvorsrud" userId="917ea340-fd63-490f-a7db-68428d24cf32" providerId="ADAL" clId="{9B6050A4-F178-4018-9F62-4FCCA28DA093}" dt="2021-03-19T15:11:40.588" v="27727" actId="790"/>
          <ac:spMkLst>
            <pc:docMk/>
            <pc:sldMk cId="1775291750" sldId="308"/>
            <ac:spMk id="155" creationId="{E721DA30-D984-4F08-B32F-B888A0661E44}"/>
          </ac:spMkLst>
        </pc:spChg>
        <pc:spChg chg="mod">
          <ac:chgData name="Ragnhild Halvorsrud" userId="917ea340-fd63-490f-a7db-68428d24cf32" providerId="ADAL" clId="{9B6050A4-F178-4018-9F62-4FCCA28DA093}" dt="2021-03-19T15:11:40.588" v="27728" actId="790"/>
          <ac:spMkLst>
            <pc:docMk/>
            <pc:sldMk cId="1775291750" sldId="308"/>
            <ac:spMk id="156" creationId="{8787CECD-877A-40E5-B6BA-C1BF3DF5AB0F}"/>
          </ac:spMkLst>
        </pc:spChg>
      </pc:sldChg>
      <pc:sldChg chg="addSp delSp modSp add del mod chgLayout modNotes">
        <pc:chgData name="Ragnhild Halvorsrud" userId="917ea340-fd63-490f-a7db-68428d24cf32" providerId="ADAL" clId="{9B6050A4-F178-4018-9F62-4FCCA28DA093}" dt="2021-03-21T16:03:36.965" v="33412" actId="47"/>
        <pc:sldMkLst>
          <pc:docMk/>
          <pc:sldMk cId="261842133" sldId="324"/>
        </pc:sldMkLst>
        <pc:spChg chg="mod ord">
          <ac:chgData name="Ragnhild Halvorsrud" userId="917ea340-fd63-490f-a7db-68428d24cf32" providerId="ADAL" clId="{9B6050A4-F178-4018-9F62-4FCCA28DA093}" dt="2021-03-21T13:00:07.241" v="33138" actId="790"/>
          <ac:spMkLst>
            <pc:docMk/>
            <pc:sldMk cId="261842133" sldId="324"/>
            <ac:spMk id="2" creationId="{DA93C4BE-5E27-46F9-B4B5-B31A61970ECC}"/>
          </ac:spMkLst>
        </pc:spChg>
        <pc:spChg chg="mod ord">
          <ac:chgData name="Ragnhild Halvorsrud" userId="917ea340-fd63-490f-a7db-68428d24cf32" providerId="ADAL" clId="{9B6050A4-F178-4018-9F62-4FCCA28DA093}" dt="2021-03-21T13:00:07.241" v="33139" actId="790"/>
          <ac:spMkLst>
            <pc:docMk/>
            <pc:sldMk cId="261842133" sldId="324"/>
            <ac:spMk id="3" creationId="{1ACFC2A2-5AEE-4B2A-B5EE-FA12AF84328D}"/>
          </ac:spMkLst>
        </pc:spChg>
        <pc:spChg chg="mod">
          <ac:chgData name="Ragnhild Halvorsrud" userId="917ea340-fd63-490f-a7db-68428d24cf32" providerId="ADAL" clId="{9B6050A4-F178-4018-9F62-4FCCA28DA093}" dt="2021-03-19T17:19:30.694" v="28213" actId="790"/>
          <ac:spMkLst>
            <pc:docMk/>
            <pc:sldMk cId="261842133" sldId="324"/>
            <ac:spMk id="5" creationId="{F9C6F4FF-9F6A-4EFF-AD7D-673D52FD2557}"/>
          </ac:spMkLst>
        </pc:spChg>
        <pc:spChg chg="mod">
          <ac:chgData name="Ragnhild Halvorsrud" userId="917ea340-fd63-490f-a7db-68428d24cf32" providerId="ADAL" clId="{9B6050A4-F178-4018-9F62-4FCCA28DA093}" dt="2021-03-19T17:19:30.695" v="28214" actId="790"/>
          <ac:spMkLst>
            <pc:docMk/>
            <pc:sldMk cId="261842133" sldId="324"/>
            <ac:spMk id="6" creationId="{BE2F9744-55D7-45B6-A661-F4E4695185E1}"/>
          </ac:spMkLst>
        </pc:spChg>
        <pc:spChg chg="mod">
          <ac:chgData name="Ragnhild Halvorsrud" userId="917ea340-fd63-490f-a7db-68428d24cf32" providerId="ADAL" clId="{9B6050A4-F178-4018-9F62-4FCCA28DA093}" dt="2021-03-19T17:19:30.695" v="28215" actId="790"/>
          <ac:spMkLst>
            <pc:docMk/>
            <pc:sldMk cId="261842133" sldId="324"/>
            <ac:spMk id="7" creationId="{05F8D8CD-8A86-4A4C-85F9-614DBB8ECE9C}"/>
          </ac:spMkLst>
        </pc:spChg>
        <pc:spChg chg="del mod">
          <ac:chgData name="Ragnhild Halvorsrud" userId="917ea340-fd63-490f-a7db-68428d24cf32" providerId="ADAL" clId="{9B6050A4-F178-4018-9F62-4FCCA28DA093}" dt="2021-03-19T17:19:48.721" v="28232" actId="478"/>
          <ac:spMkLst>
            <pc:docMk/>
            <pc:sldMk cId="261842133" sldId="324"/>
            <ac:spMk id="8" creationId="{8546DC7F-AAEE-485A-8F45-F1B0A9266017}"/>
          </ac:spMkLst>
        </pc:spChg>
        <pc:spChg chg="del mod">
          <ac:chgData name="Ragnhild Halvorsrud" userId="917ea340-fd63-490f-a7db-68428d24cf32" providerId="ADAL" clId="{9B6050A4-F178-4018-9F62-4FCCA28DA093}" dt="2021-03-19T17:19:48.721" v="28232" actId="478"/>
          <ac:spMkLst>
            <pc:docMk/>
            <pc:sldMk cId="261842133" sldId="324"/>
            <ac:spMk id="9" creationId="{88DDC4D1-717B-4BC6-88D3-DC900A8BB279}"/>
          </ac:spMkLst>
        </pc:spChg>
        <pc:spChg chg="del mod">
          <ac:chgData name="Ragnhild Halvorsrud" userId="917ea340-fd63-490f-a7db-68428d24cf32" providerId="ADAL" clId="{9B6050A4-F178-4018-9F62-4FCCA28DA093}" dt="2021-03-19T17:19:48.721" v="28232" actId="478"/>
          <ac:spMkLst>
            <pc:docMk/>
            <pc:sldMk cId="261842133" sldId="324"/>
            <ac:spMk id="10" creationId="{7F23FC39-9F4D-4826-8E6C-7206BF31FAC2}"/>
          </ac:spMkLst>
        </pc:spChg>
        <pc:spChg chg="del mod">
          <ac:chgData name="Ragnhild Halvorsrud" userId="917ea340-fd63-490f-a7db-68428d24cf32" providerId="ADAL" clId="{9B6050A4-F178-4018-9F62-4FCCA28DA093}" dt="2021-03-19T17:19:48.721" v="28232" actId="478"/>
          <ac:spMkLst>
            <pc:docMk/>
            <pc:sldMk cId="261842133" sldId="324"/>
            <ac:spMk id="11" creationId="{02260A96-B2A9-4539-B48C-37ABC9F1B3E0}"/>
          </ac:spMkLst>
        </pc:spChg>
        <pc:spChg chg="del mod">
          <ac:chgData name="Ragnhild Halvorsrud" userId="917ea340-fd63-490f-a7db-68428d24cf32" providerId="ADAL" clId="{9B6050A4-F178-4018-9F62-4FCCA28DA093}" dt="2021-03-19T17:19:48.721" v="28232" actId="478"/>
          <ac:spMkLst>
            <pc:docMk/>
            <pc:sldMk cId="261842133" sldId="324"/>
            <ac:spMk id="12" creationId="{DCB5C178-396B-42F0-AE4B-2B0D81CC057D}"/>
          </ac:spMkLst>
        </pc:spChg>
        <pc:spChg chg="del mod">
          <ac:chgData name="Ragnhild Halvorsrud" userId="917ea340-fd63-490f-a7db-68428d24cf32" providerId="ADAL" clId="{9B6050A4-F178-4018-9F62-4FCCA28DA093}" dt="2021-03-19T17:19:48.721" v="28232" actId="478"/>
          <ac:spMkLst>
            <pc:docMk/>
            <pc:sldMk cId="261842133" sldId="324"/>
            <ac:spMk id="13" creationId="{CD778116-041D-4E23-9A2C-D6771ACAB734}"/>
          </ac:spMkLst>
        </pc:spChg>
        <pc:spChg chg="del mod">
          <ac:chgData name="Ragnhild Halvorsrud" userId="917ea340-fd63-490f-a7db-68428d24cf32" providerId="ADAL" clId="{9B6050A4-F178-4018-9F62-4FCCA28DA093}" dt="2021-03-19T17:19:48.721" v="28232" actId="478"/>
          <ac:spMkLst>
            <pc:docMk/>
            <pc:sldMk cId="261842133" sldId="324"/>
            <ac:spMk id="14" creationId="{15D7E1FC-679C-42F1-A2C2-121DE95AEB9C}"/>
          </ac:spMkLst>
        </pc:spChg>
        <pc:spChg chg="mod">
          <ac:chgData name="Ragnhild Halvorsrud" userId="917ea340-fd63-490f-a7db-68428d24cf32" providerId="ADAL" clId="{9B6050A4-F178-4018-9F62-4FCCA28DA093}" dt="2021-03-21T13:00:07.241" v="33140" actId="790"/>
          <ac:spMkLst>
            <pc:docMk/>
            <pc:sldMk cId="261842133" sldId="324"/>
            <ac:spMk id="18" creationId="{0A610FF7-F05D-42DC-9FFA-8DF463435F73}"/>
          </ac:spMkLst>
        </pc:spChg>
        <pc:spChg chg="mod">
          <ac:chgData name="Ragnhild Halvorsrud" userId="917ea340-fd63-490f-a7db-68428d24cf32" providerId="ADAL" clId="{9B6050A4-F178-4018-9F62-4FCCA28DA093}" dt="2021-03-21T13:00:07.241" v="33141" actId="790"/>
          <ac:spMkLst>
            <pc:docMk/>
            <pc:sldMk cId="261842133" sldId="324"/>
            <ac:spMk id="19" creationId="{1A8C293B-A20A-4CAA-9DE4-0B370B134A7F}"/>
          </ac:spMkLst>
        </pc:spChg>
        <pc:spChg chg="mod">
          <ac:chgData name="Ragnhild Halvorsrud" userId="917ea340-fd63-490f-a7db-68428d24cf32" providerId="ADAL" clId="{9B6050A4-F178-4018-9F62-4FCCA28DA093}" dt="2021-03-21T13:00:07.241" v="33142" actId="790"/>
          <ac:spMkLst>
            <pc:docMk/>
            <pc:sldMk cId="261842133" sldId="324"/>
            <ac:spMk id="20" creationId="{D6953E4C-5064-4CF0-A99E-8CB6869E9671}"/>
          </ac:spMkLst>
        </pc:spChg>
        <pc:spChg chg="del mod">
          <ac:chgData name="Ragnhild Halvorsrud" userId="917ea340-fd63-490f-a7db-68428d24cf32" providerId="ADAL" clId="{9B6050A4-F178-4018-9F62-4FCCA28DA093}" dt="2021-03-19T17:19:45.537" v="28231" actId="478"/>
          <ac:spMkLst>
            <pc:docMk/>
            <pc:sldMk cId="261842133" sldId="324"/>
            <ac:spMk id="25" creationId="{251DE3CB-4EB8-4FFF-B437-A1343477E070}"/>
          </ac:spMkLst>
        </pc:spChg>
        <pc:spChg chg="mod">
          <ac:chgData name="Ragnhild Halvorsrud" userId="917ea340-fd63-490f-a7db-68428d24cf32" providerId="ADAL" clId="{9B6050A4-F178-4018-9F62-4FCCA28DA093}" dt="2021-03-21T13:00:07.241" v="33143" actId="790"/>
          <ac:spMkLst>
            <pc:docMk/>
            <pc:sldMk cId="261842133" sldId="324"/>
            <ac:spMk id="27" creationId="{FC12709A-762D-4E4D-A8CF-B0BAEE68BAF2}"/>
          </ac:spMkLst>
        </pc:spChg>
        <pc:spChg chg="add del mod">
          <ac:chgData name="Ragnhild Halvorsrud" userId="917ea340-fd63-490f-a7db-68428d24cf32" providerId="ADAL" clId="{9B6050A4-F178-4018-9F62-4FCCA28DA093}" dt="2021-03-19T17:19:36.350" v="28230" actId="6264"/>
          <ac:spMkLst>
            <pc:docMk/>
            <pc:sldMk cId="261842133" sldId="324"/>
            <ac:spMk id="29" creationId="{C817CA3C-C564-440E-806F-C3C86C272253}"/>
          </ac:spMkLst>
        </pc:spChg>
        <pc:spChg chg="add del mod">
          <ac:chgData name="Ragnhild Halvorsrud" userId="917ea340-fd63-490f-a7db-68428d24cf32" providerId="ADAL" clId="{9B6050A4-F178-4018-9F62-4FCCA28DA093}" dt="2021-03-19T17:19:36.350" v="28230" actId="6264"/>
          <ac:spMkLst>
            <pc:docMk/>
            <pc:sldMk cId="261842133" sldId="324"/>
            <ac:spMk id="30" creationId="{CE987567-D5EF-4F60-882E-85F69F86F95E}"/>
          </ac:spMkLst>
        </pc:spChg>
        <pc:grpChg chg="del">
          <ac:chgData name="Ragnhild Halvorsrud" userId="917ea340-fd63-490f-a7db-68428d24cf32" providerId="ADAL" clId="{9B6050A4-F178-4018-9F62-4FCCA28DA093}" dt="2021-03-19T17:19:48.721" v="28232" actId="478"/>
          <ac:grpSpMkLst>
            <pc:docMk/>
            <pc:sldMk cId="261842133" sldId="324"/>
            <ac:grpSpMk id="4" creationId="{E44A11B2-EA58-4395-8B43-495C9523C498}"/>
          </ac:grpSpMkLst>
        </pc:grpChg>
        <pc:picChg chg="mod">
          <ac:chgData name="Ragnhild Halvorsrud" userId="917ea340-fd63-490f-a7db-68428d24cf32" providerId="ADAL" clId="{9B6050A4-F178-4018-9F62-4FCCA28DA093}" dt="2021-03-19T17:23:31.862" v="28303" actId="465"/>
          <ac:picMkLst>
            <pc:docMk/>
            <pc:sldMk cId="261842133" sldId="324"/>
            <ac:picMk id="15" creationId="{E53A7D65-8D80-423B-8FDE-66594F1000B5}"/>
          </ac:picMkLst>
        </pc:picChg>
        <pc:picChg chg="mod">
          <ac:chgData name="Ragnhild Halvorsrud" userId="917ea340-fd63-490f-a7db-68428d24cf32" providerId="ADAL" clId="{9B6050A4-F178-4018-9F62-4FCCA28DA093}" dt="2021-03-19T17:22:33.859" v="28268" actId="1076"/>
          <ac:picMkLst>
            <pc:docMk/>
            <pc:sldMk cId="261842133" sldId="324"/>
            <ac:picMk id="16" creationId="{C2F912FF-EF3A-4B3A-B4C8-F6662CDE0474}"/>
          </ac:picMkLst>
        </pc:picChg>
        <pc:picChg chg="mod">
          <ac:chgData name="Ragnhild Halvorsrud" userId="917ea340-fd63-490f-a7db-68428d24cf32" providerId="ADAL" clId="{9B6050A4-F178-4018-9F62-4FCCA28DA093}" dt="2021-03-19T17:23:22.179" v="28301" actId="1076"/>
          <ac:picMkLst>
            <pc:docMk/>
            <pc:sldMk cId="261842133" sldId="324"/>
            <ac:picMk id="17" creationId="{F1BC3457-87BD-415C-BA8F-B4815E6D75DA}"/>
          </ac:picMkLst>
        </pc:picChg>
        <pc:picChg chg="del">
          <ac:chgData name="Ragnhild Halvorsrud" userId="917ea340-fd63-490f-a7db-68428d24cf32" providerId="ADAL" clId="{9B6050A4-F178-4018-9F62-4FCCA28DA093}" dt="2021-03-19T17:19:45.537" v="28231" actId="478"/>
          <ac:picMkLst>
            <pc:docMk/>
            <pc:sldMk cId="261842133" sldId="324"/>
            <ac:picMk id="24" creationId="{427D1EA9-6386-4878-99D8-EA60B11BE679}"/>
          </ac:picMkLst>
        </pc:picChg>
        <pc:picChg chg="mod">
          <ac:chgData name="Ragnhild Halvorsrud" userId="917ea340-fd63-490f-a7db-68428d24cf32" providerId="ADAL" clId="{9B6050A4-F178-4018-9F62-4FCCA28DA093}" dt="2021-03-19T17:23:31.862" v="28303" actId="465"/>
          <ac:picMkLst>
            <pc:docMk/>
            <pc:sldMk cId="261842133" sldId="324"/>
            <ac:picMk id="28" creationId="{4B4E8E2D-CFC5-4DEE-8108-2A31FA814EE3}"/>
          </ac:picMkLst>
        </pc:picChg>
        <pc:cxnChg chg="del mod">
          <ac:chgData name="Ragnhild Halvorsrud" userId="917ea340-fd63-490f-a7db-68428d24cf32" providerId="ADAL" clId="{9B6050A4-F178-4018-9F62-4FCCA28DA093}" dt="2021-03-19T17:24:54.639" v="28316" actId="478"/>
          <ac:cxnSpMkLst>
            <pc:docMk/>
            <pc:sldMk cId="261842133" sldId="324"/>
            <ac:cxnSpMk id="21" creationId="{DF72705D-747B-40A6-8359-EAEBF327529D}"/>
          </ac:cxnSpMkLst>
        </pc:cxnChg>
        <pc:cxnChg chg="del mod">
          <ac:chgData name="Ragnhild Halvorsrud" userId="917ea340-fd63-490f-a7db-68428d24cf32" providerId="ADAL" clId="{9B6050A4-F178-4018-9F62-4FCCA28DA093}" dt="2021-03-19T17:24:56.238" v="28317" actId="478"/>
          <ac:cxnSpMkLst>
            <pc:docMk/>
            <pc:sldMk cId="261842133" sldId="324"/>
            <ac:cxnSpMk id="22" creationId="{EC8FAC1A-5A07-4F19-93A7-6F92DBB4DD04}"/>
          </ac:cxnSpMkLst>
        </pc:cxnChg>
        <pc:cxnChg chg="del">
          <ac:chgData name="Ragnhild Halvorsrud" userId="917ea340-fd63-490f-a7db-68428d24cf32" providerId="ADAL" clId="{9B6050A4-F178-4018-9F62-4FCCA28DA093}" dt="2021-03-19T17:19:45.537" v="28231" actId="478"/>
          <ac:cxnSpMkLst>
            <pc:docMk/>
            <pc:sldMk cId="261842133" sldId="324"/>
            <ac:cxnSpMk id="23" creationId="{BBFA6D53-CE08-42CF-B3C0-AB5A2F66F481}"/>
          </ac:cxnSpMkLst>
        </pc:cxnChg>
        <pc:cxnChg chg="del mod">
          <ac:chgData name="Ragnhild Halvorsrud" userId="917ea340-fd63-490f-a7db-68428d24cf32" providerId="ADAL" clId="{9B6050A4-F178-4018-9F62-4FCCA28DA093}" dt="2021-03-19T17:24:53.351" v="28315" actId="478"/>
          <ac:cxnSpMkLst>
            <pc:docMk/>
            <pc:sldMk cId="261842133" sldId="324"/>
            <ac:cxnSpMk id="26" creationId="{53E4B1F3-02ED-4878-9CB3-1AA8B04FAC72}"/>
          </ac:cxnSpMkLst>
        </pc:cxnChg>
      </pc:sldChg>
      <pc:sldChg chg="delSp modSp add del mod ord modShow modNotes">
        <pc:chgData name="Ragnhild Halvorsrud" userId="917ea340-fd63-490f-a7db-68428d24cf32" providerId="ADAL" clId="{9B6050A4-F178-4018-9F62-4FCCA28DA093}" dt="2021-03-23T10:05:04.003" v="33771" actId="47"/>
        <pc:sldMkLst>
          <pc:docMk/>
          <pc:sldMk cId="2416284616" sldId="377"/>
        </pc:sldMkLst>
        <pc:spChg chg="mod">
          <ac:chgData name="Ragnhild Halvorsrud" userId="917ea340-fd63-490f-a7db-68428d24cf32" providerId="ADAL" clId="{9B6050A4-F178-4018-9F62-4FCCA28DA093}" dt="2021-03-21T13:00:06.627" v="32501" actId="790"/>
          <ac:spMkLst>
            <pc:docMk/>
            <pc:sldMk cId="2416284616" sldId="377"/>
            <ac:spMk id="2" creationId="{00000000-0000-0000-0000-000000000000}"/>
          </ac:spMkLst>
        </pc:spChg>
        <pc:spChg chg="del mod">
          <ac:chgData name="Ragnhild Halvorsrud" userId="917ea340-fd63-490f-a7db-68428d24cf32" providerId="ADAL" clId="{9B6050A4-F178-4018-9F62-4FCCA28DA093}" dt="2021-03-18T08:56:39.760" v="15988" actId="478"/>
          <ac:spMkLst>
            <pc:docMk/>
            <pc:sldMk cId="2416284616" sldId="377"/>
            <ac:spMk id="3" creationId="{22955A52-4B22-46D7-9D07-662A2BAE4BE5}"/>
          </ac:spMkLst>
        </pc:spChg>
        <pc:spChg chg="mod">
          <ac:chgData name="Ragnhild Halvorsrud" userId="917ea340-fd63-490f-a7db-68428d24cf32" providerId="ADAL" clId="{9B6050A4-F178-4018-9F62-4FCCA28DA093}" dt="2021-03-21T13:00:06.627" v="32502" actId="790"/>
          <ac:spMkLst>
            <pc:docMk/>
            <pc:sldMk cId="2416284616" sldId="377"/>
            <ac:spMk id="20" creationId="{3BDC3710-3C47-4467-8292-2DA730BC221A}"/>
          </ac:spMkLst>
        </pc:spChg>
        <pc:spChg chg="mod">
          <ac:chgData name="Ragnhild Halvorsrud" userId="917ea340-fd63-490f-a7db-68428d24cf32" providerId="ADAL" clId="{9B6050A4-F178-4018-9F62-4FCCA28DA093}" dt="2021-03-21T13:00:06.627" v="32503" actId="790"/>
          <ac:spMkLst>
            <pc:docMk/>
            <pc:sldMk cId="2416284616" sldId="377"/>
            <ac:spMk id="21" creationId="{72C776B2-E4C3-402C-8B0E-C180BD2FD6CB}"/>
          </ac:spMkLst>
        </pc:spChg>
        <pc:spChg chg="mod">
          <ac:chgData name="Ragnhild Halvorsrud" userId="917ea340-fd63-490f-a7db-68428d24cf32" providerId="ADAL" clId="{9B6050A4-F178-4018-9F62-4FCCA28DA093}" dt="2021-03-21T13:00:06.627" v="32504" actId="790"/>
          <ac:spMkLst>
            <pc:docMk/>
            <pc:sldMk cId="2416284616" sldId="377"/>
            <ac:spMk id="22" creationId="{45C0B19F-266B-4450-8024-0051EA922735}"/>
          </ac:spMkLst>
        </pc:spChg>
        <pc:spChg chg="mod">
          <ac:chgData name="Ragnhild Halvorsrud" userId="917ea340-fd63-490f-a7db-68428d24cf32" providerId="ADAL" clId="{9B6050A4-F178-4018-9F62-4FCCA28DA093}" dt="2021-03-21T13:00:06.627" v="32505" actId="790"/>
          <ac:spMkLst>
            <pc:docMk/>
            <pc:sldMk cId="2416284616" sldId="377"/>
            <ac:spMk id="23" creationId="{2D9DB81C-D603-4FBA-9848-96CE4B5F0032}"/>
          </ac:spMkLst>
        </pc:spChg>
        <pc:spChg chg="mod">
          <ac:chgData name="Ragnhild Halvorsrud" userId="917ea340-fd63-490f-a7db-68428d24cf32" providerId="ADAL" clId="{9B6050A4-F178-4018-9F62-4FCCA28DA093}" dt="2021-03-21T13:00:06.627" v="32506" actId="790"/>
          <ac:spMkLst>
            <pc:docMk/>
            <pc:sldMk cId="2416284616" sldId="377"/>
            <ac:spMk id="24" creationId="{1E33716D-A1D2-4797-ACAC-504631823060}"/>
          </ac:spMkLst>
        </pc:spChg>
        <pc:picChg chg="mod modCrop">
          <ac:chgData name="Ragnhild Halvorsrud" userId="917ea340-fd63-490f-a7db-68428d24cf32" providerId="ADAL" clId="{9B6050A4-F178-4018-9F62-4FCCA28DA093}" dt="2021-03-18T09:00:43.421" v="16026" actId="1076"/>
          <ac:picMkLst>
            <pc:docMk/>
            <pc:sldMk cId="2416284616" sldId="377"/>
            <ac:picMk id="4" creationId="{00000000-0000-0000-0000-000000000000}"/>
          </ac:picMkLst>
        </pc:picChg>
        <pc:picChg chg="mod">
          <ac:chgData name="Ragnhild Halvorsrud" userId="917ea340-fd63-490f-a7db-68428d24cf32" providerId="ADAL" clId="{9B6050A4-F178-4018-9F62-4FCCA28DA093}" dt="2021-03-18T09:00:59.020" v="16051" actId="1038"/>
          <ac:picMkLst>
            <pc:docMk/>
            <pc:sldMk cId="2416284616" sldId="377"/>
            <ac:picMk id="15" creationId="{AC14AB0F-61B2-4DB6-965F-0F6E85E4686E}"/>
          </ac:picMkLst>
        </pc:picChg>
        <pc:picChg chg="mod">
          <ac:chgData name="Ragnhild Halvorsrud" userId="917ea340-fd63-490f-a7db-68428d24cf32" providerId="ADAL" clId="{9B6050A4-F178-4018-9F62-4FCCA28DA093}" dt="2021-03-18T09:00:59.020" v="16051" actId="1038"/>
          <ac:picMkLst>
            <pc:docMk/>
            <pc:sldMk cId="2416284616" sldId="377"/>
            <ac:picMk id="16" creationId="{A0E2309F-BC4F-463B-9EA2-5D079D855EF2}"/>
          </ac:picMkLst>
        </pc:picChg>
        <pc:picChg chg="mod">
          <ac:chgData name="Ragnhild Halvorsrud" userId="917ea340-fd63-490f-a7db-68428d24cf32" providerId="ADAL" clId="{9B6050A4-F178-4018-9F62-4FCCA28DA093}" dt="2021-03-18T09:00:59.020" v="16051" actId="1038"/>
          <ac:picMkLst>
            <pc:docMk/>
            <pc:sldMk cId="2416284616" sldId="377"/>
            <ac:picMk id="17" creationId="{61FB8742-C5F4-411B-A624-7246B1509FC0}"/>
          </ac:picMkLst>
        </pc:picChg>
        <pc:picChg chg="mod">
          <ac:chgData name="Ragnhild Halvorsrud" userId="917ea340-fd63-490f-a7db-68428d24cf32" providerId="ADAL" clId="{9B6050A4-F178-4018-9F62-4FCCA28DA093}" dt="2021-03-18T09:00:59.020" v="16051" actId="1038"/>
          <ac:picMkLst>
            <pc:docMk/>
            <pc:sldMk cId="2416284616" sldId="377"/>
            <ac:picMk id="18" creationId="{BBAAB6D9-DC55-4B65-9346-DFA586BCDF07}"/>
          </ac:picMkLst>
        </pc:picChg>
        <pc:picChg chg="mod">
          <ac:chgData name="Ragnhild Halvorsrud" userId="917ea340-fd63-490f-a7db-68428d24cf32" providerId="ADAL" clId="{9B6050A4-F178-4018-9F62-4FCCA28DA093}" dt="2021-03-18T09:00:59.020" v="16051" actId="1038"/>
          <ac:picMkLst>
            <pc:docMk/>
            <pc:sldMk cId="2416284616" sldId="377"/>
            <ac:picMk id="19" creationId="{9F84D988-A691-4CD8-A97C-F78E8867297F}"/>
          </ac:picMkLst>
        </pc:picChg>
      </pc:sldChg>
      <pc:sldChg chg="addSp delSp modSp mod modAnim modNotes">
        <pc:chgData name="Ragnhild Halvorsrud" userId="917ea340-fd63-490f-a7db-68428d24cf32" providerId="ADAL" clId="{9B6050A4-F178-4018-9F62-4FCCA28DA093}" dt="2021-03-26T14:53:34.045" v="40538" actId="478"/>
        <pc:sldMkLst>
          <pc:docMk/>
          <pc:sldMk cId="454487130" sldId="405"/>
        </pc:sldMkLst>
        <pc:spChg chg="mod">
          <ac:chgData name="Ragnhild Halvorsrud" userId="917ea340-fd63-490f-a7db-68428d24cf32" providerId="ADAL" clId="{9B6050A4-F178-4018-9F62-4FCCA28DA093}" dt="2021-03-25T13:12:42.413" v="37928" actId="790"/>
          <ac:spMkLst>
            <pc:docMk/>
            <pc:sldMk cId="454487130" sldId="405"/>
            <ac:spMk id="2" creationId="{00000000-0000-0000-0000-000000000000}"/>
          </ac:spMkLst>
        </pc:spChg>
        <pc:spChg chg="mod">
          <ac:chgData name="Ragnhild Halvorsrud" userId="917ea340-fd63-490f-a7db-68428d24cf32" providerId="ADAL" clId="{9B6050A4-F178-4018-9F62-4FCCA28DA093}" dt="2021-03-26T14:01:17.400" v="39616" actId="207"/>
          <ac:spMkLst>
            <pc:docMk/>
            <pc:sldMk cId="454487130" sldId="405"/>
            <ac:spMk id="4" creationId="{252B2DBF-22C1-478A-9BE2-9E352F43BF6E}"/>
          </ac:spMkLst>
        </pc:spChg>
        <pc:spChg chg="mod">
          <ac:chgData name="Ragnhild Halvorsrud" userId="917ea340-fd63-490f-a7db-68428d24cf32" providerId="ADAL" clId="{9B6050A4-F178-4018-9F62-4FCCA28DA093}" dt="2021-03-25T13:12:42.421" v="37933" actId="790"/>
          <ac:spMkLst>
            <pc:docMk/>
            <pc:sldMk cId="454487130" sldId="405"/>
            <ac:spMk id="14" creationId="{0DBF1A7D-509C-42AD-B373-D6C99DB9ECC4}"/>
          </ac:spMkLst>
        </pc:spChg>
        <pc:spChg chg="mod">
          <ac:chgData name="Ragnhild Halvorsrud" userId="917ea340-fd63-490f-a7db-68428d24cf32" providerId="ADAL" clId="{9B6050A4-F178-4018-9F62-4FCCA28DA093}" dt="2021-03-25T13:12:42.422" v="37934" actId="790"/>
          <ac:spMkLst>
            <pc:docMk/>
            <pc:sldMk cId="454487130" sldId="405"/>
            <ac:spMk id="15" creationId="{D4CC7754-3A62-4CDB-A6E3-058724B4F3DC}"/>
          </ac:spMkLst>
        </pc:spChg>
        <pc:spChg chg="add del mod">
          <ac:chgData name="Ragnhild Halvorsrud" userId="917ea340-fd63-490f-a7db-68428d24cf32" providerId="ADAL" clId="{9B6050A4-F178-4018-9F62-4FCCA28DA093}" dt="2021-03-26T14:53:34.045" v="40538" actId="478"/>
          <ac:spMkLst>
            <pc:docMk/>
            <pc:sldMk cId="454487130" sldId="405"/>
            <ac:spMk id="16" creationId="{7E461A67-4E7C-4EA1-9A49-93FF263D2267}"/>
          </ac:spMkLst>
        </pc:spChg>
        <pc:spChg chg="mod">
          <ac:chgData name="Ragnhild Halvorsrud" userId="917ea340-fd63-490f-a7db-68428d24cf32" providerId="ADAL" clId="{9B6050A4-F178-4018-9F62-4FCCA28DA093}" dt="2021-03-26T14:01:17.400" v="39616" actId="207"/>
          <ac:spMkLst>
            <pc:docMk/>
            <pc:sldMk cId="454487130" sldId="405"/>
            <ac:spMk id="18" creationId="{95996554-E312-4F71-829A-1F10877C29EA}"/>
          </ac:spMkLst>
        </pc:spChg>
        <pc:spChg chg="mod topLvl">
          <ac:chgData name="Ragnhild Halvorsrud" userId="917ea340-fd63-490f-a7db-68428d24cf32" providerId="ADAL" clId="{9B6050A4-F178-4018-9F62-4FCCA28DA093}" dt="2021-03-25T13:52:46.375" v="38783" actId="164"/>
          <ac:spMkLst>
            <pc:docMk/>
            <pc:sldMk cId="454487130" sldId="405"/>
            <ac:spMk id="19" creationId="{0B19B90A-46E5-40CF-9E4B-51C2753AE466}"/>
          </ac:spMkLst>
        </pc:spChg>
        <pc:spChg chg="mod topLvl">
          <ac:chgData name="Ragnhild Halvorsrud" userId="917ea340-fd63-490f-a7db-68428d24cf32" providerId="ADAL" clId="{9B6050A4-F178-4018-9F62-4FCCA28DA093}" dt="2021-03-25T13:52:46.375" v="38783" actId="164"/>
          <ac:spMkLst>
            <pc:docMk/>
            <pc:sldMk cId="454487130" sldId="405"/>
            <ac:spMk id="20" creationId="{7C7256C5-CD81-4E21-83C6-A9F6FF2C7154}"/>
          </ac:spMkLst>
        </pc:spChg>
        <pc:spChg chg="mod topLvl">
          <ac:chgData name="Ragnhild Halvorsrud" userId="917ea340-fd63-490f-a7db-68428d24cf32" providerId="ADAL" clId="{9B6050A4-F178-4018-9F62-4FCCA28DA093}" dt="2021-03-25T13:52:46.375" v="38783" actId="164"/>
          <ac:spMkLst>
            <pc:docMk/>
            <pc:sldMk cId="454487130" sldId="405"/>
            <ac:spMk id="21" creationId="{64C234E2-EE01-45C3-8967-BD5ADD8080F5}"/>
          </ac:spMkLst>
        </pc:spChg>
        <pc:spChg chg="mod topLvl">
          <ac:chgData name="Ragnhild Halvorsrud" userId="917ea340-fd63-490f-a7db-68428d24cf32" providerId="ADAL" clId="{9B6050A4-F178-4018-9F62-4FCCA28DA093}" dt="2021-03-25T13:52:46.375" v="38783" actId="164"/>
          <ac:spMkLst>
            <pc:docMk/>
            <pc:sldMk cId="454487130" sldId="405"/>
            <ac:spMk id="22" creationId="{073CCBD3-F792-4192-8863-A9B09256E9B7}"/>
          </ac:spMkLst>
        </pc:spChg>
        <pc:spChg chg="add mod">
          <ac:chgData name="Ragnhild Halvorsrud" userId="917ea340-fd63-490f-a7db-68428d24cf32" providerId="ADAL" clId="{9B6050A4-F178-4018-9F62-4FCCA28DA093}" dt="2021-03-26T14:53:31.087" v="40537"/>
          <ac:spMkLst>
            <pc:docMk/>
            <pc:sldMk cId="454487130" sldId="405"/>
            <ac:spMk id="23" creationId="{C91147D6-BBA7-4B16-A7CB-5D87639B7664}"/>
          </ac:spMkLst>
        </pc:spChg>
        <pc:spChg chg="mod">
          <ac:chgData name="Ragnhild Halvorsrud" userId="917ea340-fd63-490f-a7db-68428d24cf32" providerId="ADAL" clId="{9B6050A4-F178-4018-9F62-4FCCA28DA093}" dt="2021-03-25T13:12:42.416" v="37929" actId="790"/>
          <ac:spMkLst>
            <pc:docMk/>
            <pc:sldMk cId="454487130" sldId="405"/>
            <ac:spMk id="44" creationId="{CBF2B9E1-AD5D-4BC8-86D5-14961E5C1C92}"/>
          </ac:spMkLst>
        </pc:spChg>
        <pc:spChg chg="mod">
          <ac:chgData name="Ragnhild Halvorsrud" userId="917ea340-fd63-490f-a7db-68428d24cf32" providerId="ADAL" clId="{9B6050A4-F178-4018-9F62-4FCCA28DA093}" dt="2021-03-25T13:12:42.418" v="37930" actId="790"/>
          <ac:spMkLst>
            <pc:docMk/>
            <pc:sldMk cId="454487130" sldId="405"/>
            <ac:spMk id="45" creationId="{453D8C2B-613D-4F3D-AFD4-8C0C3B392A7C}"/>
          </ac:spMkLst>
        </pc:spChg>
        <pc:spChg chg="mod">
          <ac:chgData name="Ragnhild Halvorsrud" userId="917ea340-fd63-490f-a7db-68428d24cf32" providerId="ADAL" clId="{9B6050A4-F178-4018-9F62-4FCCA28DA093}" dt="2021-03-25T13:12:42.419" v="37931" actId="790"/>
          <ac:spMkLst>
            <pc:docMk/>
            <pc:sldMk cId="454487130" sldId="405"/>
            <ac:spMk id="49" creationId="{CAFFC052-FBEC-40E6-817E-3403BE38A474}"/>
          </ac:spMkLst>
        </pc:spChg>
        <pc:spChg chg="mod">
          <ac:chgData name="Ragnhild Halvorsrud" userId="917ea340-fd63-490f-a7db-68428d24cf32" providerId="ADAL" clId="{9B6050A4-F178-4018-9F62-4FCCA28DA093}" dt="2021-03-25T13:12:42.420" v="37932" actId="790"/>
          <ac:spMkLst>
            <pc:docMk/>
            <pc:sldMk cId="454487130" sldId="405"/>
            <ac:spMk id="51" creationId="{865F824B-4E1C-4D62-988E-36DA6268A102}"/>
          </ac:spMkLst>
        </pc:spChg>
        <pc:grpChg chg="add mod">
          <ac:chgData name="Ragnhild Halvorsrud" userId="917ea340-fd63-490f-a7db-68428d24cf32" providerId="ADAL" clId="{9B6050A4-F178-4018-9F62-4FCCA28DA093}" dt="2021-03-25T13:52:46.375" v="38783" actId="164"/>
          <ac:grpSpMkLst>
            <pc:docMk/>
            <pc:sldMk cId="454487130" sldId="405"/>
            <ac:grpSpMk id="3" creationId="{36963FB8-663A-4E14-8B80-BDB4147657FE}"/>
          </ac:grpSpMkLst>
        </pc:grpChg>
        <pc:grpChg chg="add del mod">
          <ac:chgData name="Ragnhild Halvorsrud" userId="917ea340-fd63-490f-a7db-68428d24cf32" providerId="ADAL" clId="{9B6050A4-F178-4018-9F62-4FCCA28DA093}" dt="2021-03-25T13:52:21.126" v="38780" actId="165"/>
          <ac:grpSpMkLst>
            <pc:docMk/>
            <pc:sldMk cId="454487130" sldId="405"/>
            <ac:grpSpMk id="17" creationId="{5EE3BFA5-9CFA-4FF4-B618-8E488275EA2D}"/>
          </ac:grpSpMkLst>
        </pc:grpChg>
        <pc:grpChg chg="mod">
          <ac:chgData name="Ragnhild Halvorsrud" userId="917ea340-fd63-490f-a7db-68428d24cf32" providerId="ADAL" clId="{9B6050A4-F178-4018-9F62-4FCCA28DA093}" dt="2021-03-25T14:05:01.327" v="38816" actId="1035"/>
          <ac:grpSpMkLst>
            <pc:docMk/>
            <pc:sldMk cId="454487130" sldId="405"/>
            <ac:grpSpMk id="48" creationId="{EACCE138-2EFC-4741-B359-B33A4089462F}"/>
          </ac:grpSpMkLst>
        </pc:grpChg>
        <pc:picChg chg="mod">
          <ac:chgData name="Ragnhild Halvorsrud" userId="917ea340-fd63-490f-a7db-68428d24cf32" providerId="ADAL" clId="{9B6050A4-F178-4018-9F62-4FCCA28DA093}" dt="2021-03-25T14:05:01.327" v="38816" actId="1035"/>
          <ac:picMkLst>
            <pc:docMk/>
            <pc:sldMk cId="454487130" sldId="405"/>
            <ac:picMk id="46" creationId="{0119C4A3-B15D-4FDB-B285-05F813D03607}"/>
          </ac:picMkLst>
        </pc:picChg>
      </pc:sldChg>
      <pc:sldChg chg="addSp delSp modSp del mod ord modNotes">
        <pc:chgData name="Ragnhild Halvorsrud" userId="917ea340-fd63-490f-a7db-68428d24cf32" providerId="ADAL" clId="{9B6050A4-F178-4018-9F62-4FCCA28DA093}" dt="2021-03-19T16:22:18.315" v="27910" actId="47"/>
        <pc:sldMkLst>
          <pc:docMk/>
          <pc:sldMk cId="4108039329" sldId="408"/>
        </pc:sldMkLst>
        <pc:spChg chg="mod">
          <ac:chgData name="Ragnhild Halvorsrud" userId="917ea340-fd63-490f-a7db-68428d24cf32" providerId="ADAL" clId="{9B6050A4-F178-4018-9F62-4FCCA28DA093}" dt="2021-03-19T15:11:40.383" v="27482" actId="790"/>
          <ac:spMkLst>
            <pc:docMk/>
            <pc:sldMk cId="4108039329" sldId="408"/>
            <ac:spMk id="2" creationId="{00000000-0000-0000-0000-000000000000}"/>
          </ac:spMkLst>
        </pc:spChg>
        <pc:spChg chg="mod">
          <ac:chgData name="Ragnhild Halvorsrud" userId="917ea340-fd63-490f-a7db-68428d24cf32" providerId="ADAL" clId="{9B6050A4-F178-4018-9F62-4FCCA28DA093}" dt="2021-03-19T15:11:40.385" v="27483" actId="790"/>
          <ac:spMkLst>
            <pc:docMk/>
            <pc:sldMk cId="4108039329" sldId="408"/>
            <ac:spMk id="32" creationId="{B9ABE375-8729-492C-94B7-D6B27ABF776A}"/>
          </ac:spMkLst>
        </pc:spChg>
        <pc:spChg chg="mod">
          <ac:chgData name="Ragnhild Halvorsrud" userId="917ea340-fd63-490f-a7db-68428d24cf32" providerId="ADAL" clId="{9B6050A4-F178-4018-9F62-4FCCA28DA093}" dt="2021-03-19T15:11:40.386" v="27484" actId="790"/>
          <ac:spMkLst>
            <pc:docMk/>
            <pc:sldMk cId="4108039329" sldId="408"/>
            <ac:spMk id="33" creationId="{98D6F79C-3C8E-4119-8F87-4C0FFEC74FF5}"/>
          </ac:spMkLst>
        </pc:spChg>
        <pc:spChg chg="mod">
          <ac:chgData name="Ragnhild Halvorsrud" userId="917ea340-fd63-490f-a7db-68428d24cf32" providerId="ADAL" clId="{9B6050A4-F178-4018-9F62-4FCCA28DA093}" dt="2021-03-19T15:11:40.387" v="27485"/>
          <ac:spMkLst>
            <pc:docMk/>
            <pc:sldMk cId="4108039329" sldId="408"/>
            <ac:spMk id="34" creationId="{C3B9448D-E2C7-41EC-AB6D-37A0B54892CE}"/>
          </ac:spMkLst>
        </pc:spChg>
        <pc:spChg chg="mod">
          <ac:chgData name="Ragnhild Halvorsrud" userId="917ea340-fd63-490f-a7db-68428d24cf32" providerId="ADAL" clId="{9B6050A4-F178-4018-9F62-4FCCA28DA093}" dt="2021-03-19T15:11:40.387" v="27486"/>
          <ac:spMkLst>
            <pc:docMk/>
            <pc:sldMk cId="4108039329" sldId="408"/>
            <ac:spMk id="35" creationId="{32BD4AA9-CF39-476E-A689-6CA8D01E6D07}"/>
          </ac:spMkLst>
        </pc:spChg>
        <pc:spChg chg="mod">
          <ac:chgData name="Ragnhild Halvorsrud" userId="917ea340-fd63-490f-a7db-68428d24cf32" providerId="ADAL" clId="{9B6050A4-F178-4018-9F62-4FCCA28DA093}" dt="2021-03-19T15:11:40.387" v="27487"/>
          <ac:spMkLst>
            <pc:docMk/>
            <pc:sldMk cId="4108039329" sldId="408"/>
            <ac:spMk id="39" creationId="{EE2ABEDD-07D7-4A61-8A5C-06311693ADDB}"/>
          </ac:spMkLst>
        </pc:spChg>
        <pc:spChg chg="mod">
          <ac:chgData name="Ragnhild Halvorsrud" userId="917ea340-fd63-490f-a7db-68428d24cf32" providerId="ADAL" clId="{9B6050A4-F178-4018-9F62-4FCCA28DA093}" dt="2021-03-19T15:11:40.388" v="27488"/>
          <ac:spMkLst>
            <pc:docMk/>
            <pc:sldMk cId="4108039329" sldId="408"/>
            <ac:spMk id="40" creationId="{3D6F36A9-FC94-46FC-B7D0-4001F5900F55}"/>
          </ac:spMkLst>
        </pc:spChg>
        <pc:spChg chg="mod">
          <ac:chgData name="Ragnhild Halvorsrud" userId="917ea340-fd63-490f-a7db-68428d24cf32" providerId="ADAL" clId="{9B6050A4-F178-4018-9F62-4FCCA28DA093}" dt="2021-03-19T15:22:37.491" v="27822" actId="14100"/>
          <ac:spMkLst>
            <pc:docMk/>
            <pc:sldMk cId="4108039329" sldId="408"/>
            <ac:spMk id="126" creationId="{5D0666FB-0053-4084-9C0A-A602436910AE}"/>
          </ac:spMkLst>
        </pc:spChg>
        <pc:picChg chg="add del mod">
          <ac:chgData name="Ragnhild Halvorsrud" userId="917ea340-fd63-490f-a7db-68428d24cf32" providerId="ADAL" clId="{9B6050A4-F178-4018-9F62-4FCCA28DA093}" dt="2021-03-19T15:22:24.193" v="27818" actId="478"/>
          <ac:picMkLst>
            <pc:docMk/>
            <pc:sldMk cId="4108039329" sldId="408"/>
            <ac:picMk id="16" creationId="{67B9370C-5FC0-4FAD-8DC1-C1D05E0BE9E5}"/>
          </ac:picMkLst>
        </pc:picChg>
        <pc:picChg chg="add mod">
          <ac:chgData name="Ragnhild Halvorsrud" userId="917ea340-fd63-490f-a7db-68428d24cf32" providerId="ADAL" clId="{9B6050A4-F178-4018-9F62-4FCCA28DA093}" dt="2021-03-19T15:23:57.448" v="27824" actId="14100"/>
          <ac:picMkLst>
            <pc:docMk/>
            <pc:sldMk cId="4108039329" sldId="408"/>
            <ac:picMk id="17" creationId="{E3DED1A3-9FFE-49C0-A261-DF51B0CCFC37}"/>
          </ac:picMkLst>
        </pc:picChg>
        <pc:picChg chg="mod">
          <ac:chgData name="Ragnhild Halvorsrud" userId="917ea340-fd63-490f-a7db-68428d24cf32" providerId="ADAL" clId="{9B6050A4-F178-4018-9F62-4FCCA28DA093}" dt="2021-03-19T15:22:42.716" v="27823" actId="1076"/>
          <ac:picMkLst>
            <pc:docMk/>
            <pc:sldMk cId="4108039329" sldId="408"/>
            <ac:picMk id="127" creationId="{812ACD5F-511D-4805-95E4-D64B9FE4C762}"/>
          </ac:picMkLst>
        </pc:picChg>
        <pc:cxnChg chg="mod">
          <ac:chgData name="Ragnhild Halvorsrud" userId="917ea340-fd63-490f-a7db-68428d24cf32" providerId="ADAL" clId="{9B6050A4-F178-4018-9F62-4FCCA28DA093}" dt="2021-03-16T17:34:31.826" v="15798" actId="208"/>
          <ac:cxnSpMkLst>
            <pc:docMk/>
            <pc:sldMk cId="4108039329" sldId="408"/>
            <ac:cxnSpMk id="41" creationId="{39B99E0B-3891-49A0-9D88-F7B603E373F0}"/>
          </ac:cxnSpMkLst>
        </pc:cxnChg>
      </pc:sldChg>
      <pc:sldChg chg="addSp delSp modSp mod ord modNotes">
        <pc:chgData name="Ragnhild Halvorsrud" userId="917ea340-fd63-490f-a7db-68428d24cf32" providerId="ADAL" clId="{9B6050A4-F178-4018-9F62-4FCCA28DA093}" dt="2021-03-26T14:53:38.830" v="40540" actId="478"/>
        <pc:sldMkLst>
          <pc:docMk/>
          <pc:sldMk cId="2607329622" sldId="428"/>
        </pc:sldMkLst>
        <pc:spChg chg="mod">
          <ac:chgData name="Ragnhild Halvorsrud" userId="917ea340-fd63-490f-a7db-68428d24cf32" providerId="ADAL" clId="{9B6050A4-F178-4018-9F62-4FCCA28DA093}" dt="2021-03-25T13:12:42.437" v="37947" actId="790"/>
          <ac:spMkLst>
            <pc:docMk/>
            <pc:sldMk cId="2607329622" sldId="428"/>
            <ac:spMk id="2" creationId="{00000000-0000-0000-0000-000000000000}"/>
          </ac:spMkLst>
        </pc:spChg>
        <pc:spChg chg="mod">
          <ac:chgData name="Ragnhild Halvorsrud" userId="917ea340-fd63-490f-a7db-68428d24cf32" providerId="ADAL" clId="{9B6050A4-F178-4018-9F62-4FCCA28DA093}" dt="2021-03-25T13:12:42.440" v="37948" actId="790"/>
          <ac:spMkLst>
            <pc:docMk/>
            <pc:sldMk cId="2607329622" sldId="428"/>
            <ac:spMk id="5" creationId="{00000000-0000-0000-0000-000000000000}"/>
          </ac:spMkLst>
        </pc:spChg>
        <pc:spChg chg="mod">
          <ac:chgData name="Ragnhild Halvorsrud" userId="917ea340-fd63-490f-a7db-68428d24cf32" providerId="ADAL" clId="{9B6050A4-F178-4018-9F62-4FCCA28DA093}" dt="2021-03-25T13:12:42.442" v="37949" actId="790"/>
          <ac:spMkLst>
            <pc:docMk/>
            <pc:sldMk cId="2607329622" sldId="428"/>
            <ac:spMk id="6" creationId="{00000000-0000-0000-0000-000000000000}"/>
          </ac:spMkLst>
        </pc:spChg>
        <pc:spChg chg="add del mod">
          <ac:chgData name="Ragnhild Halvorsrud" userId="917ea340-fd63-490f-a7db-68428d24cf32" providerId="ADAL" clId="{9B6050A4-F178-4018-9F62-4FCCA28DA093}" dt="2021-03-23T16:16:46.582" v="34357" actId="478"/>
          <ac:spMkLst>
            <pc:docMk/>
            <pc:sldMk cId="2607329622" sldId="428"/>
            <ac:spMk id="11" creationId="{BB261885-61E8-4A03-B858-61B9E4D0F937}"/>
          </ac:spMkLst>
        </pc:spChg>
        <pc:spChg chg="add mod">
          <ac:chgData name="Ragnhild Halvorsrud" userId="917ea340-fd63-490f-a7db-68428d24cf32" providerId="ADAL" clId="{9B6050A4-F178-4018-9F62-4FCCA28DA093}" dt="2021-03-25T13:12:42.447" v="37952" actId="790"/>
          <ac:spMkLst>
            <pc:docMk/>
            <pc:sldMk cId="2607329622" sldId="428"/>
            <ac:spMk id="12" creationId="{339E844B-912A-4321-A1AA-A05B6B5B5EFF}"/>
          </ac:spMkLst>
        </pc:spChg>
        <pc:spChg chg="add del mod">
          <ac:chgData name="Ragnhild Halvorsrud" userId="917ea340-fd63-490f-a7db-68428d24cf32" providerId="ADAL" clId="{9B6050A4-F178-4018-9F62-4FCCA28DA093}" dt="2021-03-26T14:53:38.830" v="40540" actId="478"/>
          <ac:spMkLst>
            <pc:docMk/>
            <pc:sldMk cId="2607329622" sldId="428"/>
            <ac:spMk id="14" creationId="{83CF977E-DC88-49FA-9009-1FEF59E59DAE}"/>
          </ac:spMkLst>
        </pc:spChg>
        <pc:spChg chg="mod">
          <ac:chgData name="Ragnhild Halvorsrud" userId="917ea340-fd63-490f-a7db-68428d24cf32" providerId="ADAL" clId="{9B6050A4-F178-4018-9F62-4FCCA28DA093}" dt="2021-03-25T14:06:45.341" v="38818"/>
          <ac:spMkLst>
            <pc:docMk/>
            <pc:sldMk cId="2607329622" sldId="428"/>
            <ac:spMk id="16" creationId="{27896305-3E15-4429-A683-D2BEF5CB38CF}"/>
          </ac:spMkLst>
        </pc:spChg>
        <pc:spChg chg="mod">
          <ac:chgData name="Ragnhild Halvorsrud" userId="917ea340-fd63-490f-a7db-68428d24cf32" providerId="ADAL" clId="{9B6050A4-F178-4018-9F62-4FCCA28DA093}" dt="2021-03-25T14:06:45.341" v="38818"/>
          <ac:spMkLst>
            <pc:docMk/>
            <pc:sldMk cId="2607329622" sldId="428"/>
            <ac:spMk id="17" creationId="{3CAD6223-530D-48AE-B7B8-60E2348BC679}"/>
          </ac:spMkLst>
        </pc:spChg>
        <pc:spChg chg="mod">
          <ac:chgData name="Ragnhild Halvorsrud" userId="917ea340-fd63-490f-a7db-68428d24cf32" providerId="ADAL" clId="{9B6050A4-F178-4018-9F62-4FCCA28DA093}" dt="2021-03-25T14:06:45.341" v="38818"/>
          <ac:spMkLst>
            <pc:docMk/>
            <pc:sldMk cId="2607329622" sldId="428"/>
            <ac:spMk id="18" creationId="{9F5F8587-02D6-4954-B3E8-5A19F5F649A3}"/>
          </ac:spMkLst>
        </pc:spChg>
        <pc:spChg chg="mod">
          <ac:chgData name="Ragnhild Halvorsrud" userId="917ea340-fd63-490f-a7db-68428d24cf32" providerId="ADAL" clId="{9B6050A4-F178-4018-9F62-4FCCA28DA093}" dt="2021-03-25T14:06:45.341" v="38818"/>
          <ac:spMkLst>
            <pc:docMk/>
            <pc:sldMk cId="2607329622" sldId="428"/>
            <ac:spMk id="19" creationId="{5C090E06-B0FB-4DEF-951D-7219E24BCD41}"/>
          </ac:spMkLst>
        </pc:spChg>
        <pc:spChg chg="add mod">
          <ac:chgData name="Ragnhild Halvorsrud" userId="917ea340-fd63-490f-a7db-68428d24cf32" providerId="ADAL" clId="{9B6050A4-F178-4018-9F62-4FCCA28DA093}" dt="2021-03-26T14:53:28.010" v="40535"/>
          <ac:spMkLst>
            <pc:docMk/>
            <pc:sldMk cId="2607329622" sldId="428"/>
            <ac:spMk id="20" creationId="{5606E093-7DC8-4CB5-8704-B1017ABD3FFE}"/>
          </ac:spMkLst>
        </pc:spChg>
        <pc:spChg chg="mod">
          <ac:chgData name="Ragnhild Halvorsrud" userId="917ea340-fd63-490f-a7db-68428d24cf32" providerId="ADAL" clId="{9B6050A4-F178-4018-9F62-4FCCA28DA093}" dt="2021-03-25T13:12:42.443" v="37950" actId="790"/>
          <ac:spMkLst>
            <pc:docMk/>
            <pc:sldMk cId="2607329622" sldId="428"/>
            <ac:spMk id="22" creationId="{00000000-0000-0000-0000-000000000000}"/>
          </ac:spMkLst>
        </pc:spChg>
        <pc:spChg chg="mod">
          <ac:chgData name="Ragnhild Halvorsrud" userId="917ea340-fd63-490f-a7db-68428d24cf32" providerId="ADAL" clId="{9B6050A4-F178-4018-9F62-4FCCA28DA093}" dt="2021-03-25T13:12:42.445" v="37951" actId="790"/>
          <ac:spMkLst>
            <pc:docMk/>
            <pc:sldMk cId="2607329622" sldId="428"/>
            <ac:spMk id="23" creationId="{00000000-0000-0000-0000-000000000000}"/>
          </ac:spMkLst>
        </pc:spChg>
        <pc:grpChg chg="add mod">
          <ac:chgData name="Ragnhild Halvorsrud" userId="917ea340-fd63-490f-a7db-68428d24cf32" providerId="ADAL" clId="{9B6050A4-F178-4018-9F62-4FCCA28DA093}" dt="2021-03-25T14:06:45.341" v="38818"/>
          <ac:grpSpMkLst>
            <pc:docMk/>
            <pc:sldMk cId="2607329622" sldId="428"/>
            <ac:grpSpMk id="15" creationId="{711D24E2-2181-4E23-8BDB-772A85F4B7E1}"/>
          </ac:grpSpMkLst>
        </pc:grpChg>
        <pc:picChg chg="del mod">
          <ac:chgData name="Ragnhild Halvorsrud" userId="917ea340-fd63-490f-a7db-68428d24cf32" providerId="ADAL" clId="{9B6050A4-F178-4018-9F62-4FCCA28DA093}" dt="2021-03-19T14:05:25.590" v="26071" actId="478"/>
          <ac:picMkLst>
            <pc:docMk/>
            <pc:sldMk cId="2607329622" sldId="428"/>
            <ac:picMk id="3" creationId="{00000000-0000-0000-0000-000000000000}"/>
          </ac:picMkLst>
        </pc:picChg>
        <pc:picChg chg="add mod modCrop">
          <ac:chgData name="Ragnhild Halvorsrud" userId="917ea340-fd63-490f-a7db-68428d24cf32" providerId="ADAL" clId="{9B6050A4-F178-4018-9F62-4FCCA28DA093}" dt="2021-03-25T15:54:42.984" v="39320" actId="1035"/>
          <ac:picMkLst>
            <pc:docMk/>
            <pc:sldMk cId="2607329622" sldId="428"/>
            <ac:picMk id="10" creationId="{63E11F35-21E2-4EA2-AFF5-D6C3FFEA5950}"/>
          </ac:picMkLst>
        </pc:picChg>
        <pc:picChg chg="add mod">
          <ac:chgData name="Ragnhild Halvorsrud" userId="917ea340-fd63-490f-a7db-68428d24cf32" providerId="ADAL" clId="{9B6050A4-F178-4018-9F62-4FCCA28DA093}" dt="2021-03-22T08:36:33.146" v="33494" actId="1076"/>
          <ac:picMkLst>
            <pc:docMk/>
            <pc:sldMk cId="2607329622" sldId="428"/>
            <ac:picMk id="13" creationId="{06292905-3334-43C4-BACC-7C1284DCAD52}"/>
          </ac:picMkLst>
        </pc:picChg>
        <pc:cxnChg chg="mod">
          <ac:chgData name="Ragnhild Halvorsrud" userId="917ea340-fd63-490f-a7db-68428d24cf32" providerId="ADAL" clId="{9B6050A4-F178-4018-9F62-4FCCA28DA093}" dt="2021-03-25T15:54:52.469" v="39322" actId="14100"/>
          <ac:cxnSpMkLst>
            <pc:docMk/>
            <pc:sldMk cId="2607329622" sldId="428"/>
            <ac:cxnSpMk id="24" creationId="{00000000-0000-0000-0000-000000000000}"/>
          </ac:cxnSpMkLst>
        </pc:cxnChg>
        <pc:cxnChg chg="mod">
          <ac:chgData name="Ragnhild Halvorsrud" userId="917ea340-fd63-490f-a7db-68428d24cf32" providerId="ADAL" clId="{9B6050A4-F178-4018-9F62-4FCCA28DA093}" dt="2021-03-25T15:54:56.845" v="39333" actId="1037"/>
          <ac:cxnSpMkLst>
            <pc:docMk/>
            <pc:sldMk cId="2607329622" sldId="428"/>
            <ac:cxnSpMk id="33" creationId="{00000000-0000-0000-0000-000000000000}"/>
          </ac:cxnSpMkLst>
        </pc:cxnChg>
      </pc:sldChg>
      <pc:sldChg chg="addSp delSp modSp add del mod ord modNotes">
        <pc:chgData name="Ragnhild Halvorsrud" userId="917ea340-fd63-490f-a7db-68428d24cf32" providerId="ADAL" clId="{9B6050A4-F178-4018-9F62-4FCCA28DA093}" dt="2021-03-26T14:47:52.001" v="40461" actId="6549"/>
        <pc:sldMkLst>
          <pc:docMk/>
          <pc:sldMk cId="541240641" sldId="450"/>
        </pc:sldMkLst>
        <pc:spChg chg="mod">
          <ac:chgData name="Ragnhild Halvorsrud" userId="917ea340-fd63-490f-a7db-68428d24cf32" providerId="ADAL" clId="{9B6050A4-F178-4018-9F62-4FCCA28DA093}" dt="2021-03-25T13:12:42.301" v="37860" actId="790"/>
          <ac:spMkLst>
            <pc:docMk/>
            <pc:sldMk cId="541240641" sldId="450"/>
            <ac:spMk id="2" creationId="{00000000-0000-0000-0000-000000000000}"/>
          </ac:spMkLst>
        </pc:spChg>
        <pc:spChg chg="mod">
          <ac:chgData name="Ragnhild Halvorsrud" userId="917ea340-fd63-490f-a7db-68428d24cf32" providerId="ADAL" clId="{9B6050A4-F178-4018-9F62-4FCCA28DA093}" dt="2021-03-26T14:47:52.001" v="40461" actId="6549"/>
          <ac:spMkLst>
            <pc:docMk/>
            <pc:sldMk cId="541240641" sldId="450"/>
            <ac:spMk id="3" creationId="{00000000-0000-0000-0000-000000000000}"/>
          </ac:spMkLst>
        </pc:spChg>
        <pc:spChg chg="mod">
          <ac:chgData name="Ragnhild Halvorsrud" userId="917ea340-fd63-490f-a7db-68428d24cf32" providerId="ADAL" clId="{9B6050A4-F178-4018-9F62-4FCCA28DA093}" dt="2021-03-25T13:12:42.315" v="37862" actId="790"/>
          <ac:spMkLst>
            <pc:docMk/>
            <pc:sldMk cId="541240641" sldId="450"/>
            <ac:spMk id="4" creationId="{00000000-0000-0000-0000-000000000000}"/>
          </ac:spMkLst>
        </pc:spChg>
        <pc:spChg chg="add del mod">
          <ac:chgData name="Ragnhild Halvorsrud" userId="917ea340-fd63-490f-a7db-68428d24cf32" providerId="ADAL" clId="{9B6050A4-F178-4018-9F62-4FCCA28DA093}" dt="2021-03-23T16:16:19.263" v="34349" actId="478"/>
          <ac:spMkLst>
            <pc:docMk/>
            <pc:sldMk cId="541240641" sldId="450"/>
            <ac:spMk id="5" creationId="{6F9B2B70-B194-4987-8337-8FF102EF2936}"/>
          </ac:spMkLst>
        </pc:spChg>
        <pc:spChg chg="add del mod">
          <ac:chgData name="Ragnhild Halvorsrud" userId="917ea340-fd63-490f-a7db-68428d24cf32" providerId="ADAL" clId="{9B6050A4-F178-4018-9F62-4FCCA28DA093}" dt="2021-03-24T18:21:51.834" v="36891" actId="478"/>
          <ac:spMkLst>
            <pc:docMk/>
            <pc:sldMk cId="541240641" sldId="450"/>
            <ac:spMk id="6" creationId="{2943ABF5-AF90-4B8B-9A4C-C91BA1FE2EF2}"/>
          </ac:spMkLst>
        </pc:spChg>
        <pc:spChg chg="mod">
          <ac:chgData name="Ragnhild Halvorsrud" userId="917ea340-fd63-490f-a7db-68428d24cf32" providerId="ADAL" clId="{9B6050A4-F178-4018-9F62-4FCCA28DA093}" dt="2021-03-15T16:04:40.296" v="9068"/>
          <ac:spMkLst>
            <pc:docMk/>
            <pc:sldMk cId="541240641" sldId="450"/>
            <ac:spMk id="7" creationId="{246FD2E1-57F4-4634-9A8B-99A1FEF8B233}"/>
          </ac:spMkLst>
        </pc:spChg>
        <pc:spChg chg="add del mod">
          <ac:chgData name="Ragnhild Halvorsrud" userId="917ea340-fd63-490f-a7db-68428d24cf32" providerId="ADAL" clId="{9B6050A4-F178-4018-9F62-4FCCA28DA093}" dt="2021-03-25T13:48:42.947" v="38703" actId="21"/>
          <ac:spMkLst>
            <pc:docMk/>
            <pc:sldMk cId="541240641" sldId="450"/>
            <ac:spMk id="7" creationId="{D4E91550-8547-42CD-8B9C-C6C260B63501}"/>
          </ac:spMkLst>
        </pc:spChg>
        <pc:spChg chg="add del mod">
          <ac:chgData name="Ragnhild Halvorsrud" userId="917ea340-fd63-490f-a7db-68428d24cf32" providerId="ADAL" clId="{9B6050A4-F178-4018-9F62-4FCCA28DA093}" dt="2021-03-25T13:48:42.947" v="38703" actId="21"/>
          <ac:spMkLst>
            <pc:docMk/>
            <pc:sldMk cId="541240641" sldId="450"/>
            <ac:spMk id="8" creationId="{ABF1877C-A261-402D-B212-AE6B9A9F0658}"/>
          </ac:spMkLst>
        </pc:spChg>
        <pc:spChg chg="add del mod">
          <ac:chgData name="Ragnhild Halvorsrud" userId="917ea340-fd63-490f-a7db-68428d24cf32" providerId="ADAL" clId="{9B6050A4-F178-4018-9F62-4FCCA28DA093}" dt="2021-03-25T13:48:42.947" v="38703" actId="21"/>
          <ac:spMkLst>
            <pc:docMk/>
            <pc:sldMk cId="541240641" sldId="450"/>
            <ac:spMk id="9" creationId="{B82FC0C4-C71C-4D20-B86B-067BA749818F}"/>
          </ac:spMkLst>
        </pc:spChg>
        <pc:spChg chg="mod">
          <ac:chgData name="Ragnhild Halvorsrud" userId="917ea340-fd63-490f-a7db-68428d24cf32" providerId="ADAL" clId="{9B6050A4-F178-4018-9F62-4FCCA28DA093}" dt="2021-03-15T16:04:40.296" v="9068"/>
          <ac:spMkLst>
            <pc:docMk/>
            <pc:sldMk cId="541240641" sldId="450"/>
            <ac:spMk id="10" creationId="{271CEFBF-ABDE-41E5-A267-14CE1ECFFF04}"/>
          </ac:spMkLst>
        </pc:spChg>
        <pc:spChg chg="add del mod">
          <ac:chgData name="Ragnhild Halvorsrud" userId="917ea340-fd63-490f-a7db-68428d24cf32" providerId="ADAL" clId="{9B6050A4-F178-4018-9F62-4FCCA28DA093}" dt="2021-03-25T13:48:42.947" v="38703" actId="21"/>
          <ac:spMkLst>
            <pc:docMk/>
            <pc:sldMk cId="541240641" sldId="450"/>
            <ac:spMk id="10" creationId="{4A5E8CCF-AF4C-4141-9261-A3E1ACCAD53A}"/>
          </ac:spMkLst>
        </pc:spChg>
        <pc:spChg chg="mod">
          <ac:chgData name="Ragnhild Halvorsrud" userId="917ea340-fd63-490f-a7db-68428d24cf32" providerId="ADAL" clId="{9B6050A4-F178-4018-9F62-4FCCA28DA093}" dt="2021-03-15T16:04:40.296" v="9068"/>
          <ac:spMkLst>
            <pc:docMk/>
            <pc:sldMk cId="541240641" sldId="450"/>
            <ac:spMk id="13" creationId="{F3F69182-7609-4C95-A7A3-5DE3429187F8}"/>
          </ac:spMkLst>
        </pc:spChg>
        <pc:spChg chg="mod">
          <ac:chgData name="Ragnhild Halvorsrud" userId="917ea340-fd63-490f-a7db-68428d24cf32" providerId="ADAL" clId="{9B6050A4-F178-4018-9F62-4FCCA28DA093}" dt="2021-03-15T16:04:40.296" v="9068"/>
          <ac:spMkLst>
            <pc:docMk/>
            <pc:sldMk cId="541240641" sldId="450"/>
            <ac:spMk id="16" creationId="{DDB6B14D-7AB5-4E4C-B3C3-F01B26837057}"/>
          </ac:spMkLst>
        </pc:spChg>
        <pc:spChg chg="mod">
          <ac:chgData name="Ragnhild Halvorsrud" userId="917ea340-fd63-490f-a7db-68428d24cf32" providerId="ADAL" clId="{9B6050A4-F178-4018-9F62-4FCCA28DA093}" dt="2021-03-15T16:04:40.296" v="9068"/>
          <ac:spMkLst>
            <pc:docMk/>
            <pc:sldMk cId="541240641" sldId="450"/>
            <ac:spMk id="19" creationId="{B66BED8B-2ABB-425D-B698-17286D32D60C}"/>
          </ac:spMkLst>
        </pc:spChg>
        <pc:spChg chg="add del mod">
          <ac:chgData name="Ragnhild Halvorsrud" userId="917ea340-fd63-490f-a7db-68428d24cf32" providerId="ADAL" clId="{9B6050A4-F178-4018-9F62-4FCCA28DA093}" dt="2021-03-15T16:10:47.148" v="9079" actId="478"/>
          <ac:spMkLst>
            <pc:docMk/>
            <pc:sldMk cId="541240641" sldId="450"/>
            <ac:spMk id="20" creationId="{1C0382D2-7527-4F7C-A9F5-05624AD08997}"/>
          </ac:spMkLst>
        </pc:spChg>
        <pc:grpChg chg="add del mod">
          <ac:chgData name="Ragnhild Halvorsrud" userId="917ea340-fd63-490f-a7db-68428d24cf32" providerId="ADAL" clId="{9B6050A4-F178-4018-9F62-4FCCA28DA093}" dt="2021-03-15T16:10:58.367" v="9080" actId="21"/>
          <ac:grpSpMkLst>
            <pc:docMk/>
            <pc:sldMk cId="541240641" sldId="450"/>
            <ac:grpSpMk id="5" creationId="{FF4B6C3A-E818-4DEE-A693-B84650690847}"/>
          </ac:grpSpMkLst>
        </pc:grpChg>
        <pc:grpChg chg="add del mod">
          <ac:chgData name="Ragnhild Halvorsrud" userId="917ea340-fd63-490f-a7db-68428d24cf32" providerId="ADAL" clId="{9B6050A4-F178-4018-9F62-4FCCA28DA093}" dt="2021-03-15T16:10:58.367" v="9080" actId="21"/>
          <ac:grpSpMkLst>
            <pc:docMk/>
            <pc:sldMk cId="541240641" sldId="450"/>
            <ac:grpSpMk id="8" creationId="{0E5DF4F5-35C3-4D3E-A04F-E9571337E359}"/>
          </ac:grpSpMkLst>
        </pc:grpChg>
        <pc:grpChg chg="add del mod">
          <ac:chgData name="Ragnhild Halvorsrud" userId="917ea340-fd63-490f-a7db-68428d24cf32" providerId="ADAL" clId="{9B6050A4-F178-4018-9F62-4FCCA28DA093}" dt="2021-03-15T16:10:58.367" v="9080" actId="21"/>
          <ac:grpSpMkLst>
            <pc:docMk/>
            <pc:sldMk cId="541240641" sldId="450"/>
            <ac:grpSpMk id="11" creationId="{51BC0143-B03A-48FC-BCFD-24C819C5F04C}"/>
          </ac:grpSpMkLst>
        </pc:grpChg>
        <pc:grpChg chg="add del mod">
          <ac:chgData name="Ragnhild Halvorsrud" userId="917ea340-fd63-490f-a7db-68428d24cf32" providerId="ADAL" clId="{9B6050A4-F178-4018-9F62-4FCCA28DA093}" dt="2021-03-15T16:10:58.367" v="9080" actId="21"/>
          <ac:grpSpMkLst>
            <pc:docMk/>
            <pc:sldMk cId="541240641" sldId="450"/>
            <ac:grpSpMk id="14" creationId="{8BB7EDC5-8901-41E9-9EDD-51FA3B686910}"/>
          </ac:grpSpMkLst>
        </pc:grpChg>
        <pc:grpChg chg="add del mod">
          <ac:chgData name="Ragnhild Halvorsrud" userId="917ea340-fd63-490f-a7db-68428d24cf32" providerId="ADAL" clId="{9B6050A4-F178-4018-9F62-4FCCA28DA093}" dt="2021-03-15T16:10:58.367" v="9080" actId="21"/>
          <ac:grpSpMkLst>
            <pc:docMk/>
            <pc:sldMk cId="541240641" sldId="450"/>
            <ac:grpSpMk id="17" creationId="{D1802128-4E2B-4842-B3B2-8C70094E9C87}"/>
          </ac:grpSpMkLst>
        </pc:grpChg>
        <pc:picChg chg="mod">
          <ac:chgData name="Ragnhild Halvorsrud" userId="917ea340-fd63-490f-a7db-68428d24cf32" providerId="ADAL" clId="{9B6050A4-F178-4018-9F62-4FCCA28DA093}" dt="2021-03-15T16:04:40.296" v="9068"/>
          <ac:picMkLst>
            <pc:docMk/>
            <pc:sldMk cId="541240641" sldId="450"/>
            <ac:picMk id="6" creationId="{CDE6F389-903D-4DA7-ABE2-3D0E72FB23AE}"/>
          </ac:picMkLst>
        </pc:picChg>
        <pc:picChg chg="mod">
          <ac:chgData name="Ragnhild Halvorsrud" userId="917ea340-fd63-490f-a7db-68428d24cf32" providerId="ADAL" clId="{9B6050A4-F178-4018-9F62-4FCCA28DA093}" dt="2021-03-15T16:04:40.296" v="9068"/>
          <ac:picMkLst>
            <pc:docMk/>
            <pc:sldMk cId="541240641" sldId="450"/>
            <ac:picMk id="9" creationId="{02FE0D5F-D341-4B81-A6E5-CF936FF81FEC}"/>
          </ac:picMkLst>
        </pc:picChg>
        <pc:picChg chg="mod">
          <ac:chgData name="Ragnhild Halvorsrud" userId="917ea340-fd63-490f-a7db-68428d24cf32" providerId="ADAL" clId="{9B6050A4-F178-4018-9F62-4FCCA28DA093}" dt="2021-03-15T16:04:40.296" v="9068"/>
          <ac:picMkLst>
            <pc:docMk/>
            <pc:sldMk cId="541240641" sldId="450"/>
            <ac:picMk id="12" creationId="{39F82F56-38EE-4A36-BD8C-E34B6F255449}"/>
          </ac:picMkLst>
        </pc:picChg>
        <pc:picChg chg="mod">
          <ac:chgData name="Ragnhild Halvorsrud" userId="917ea340-fd63-490f-a7db-68428d24cf32" providerId="ADAL" clId="{9B6050A4-F178-4018-9F62-4FCCA28DA093}" dt="2021-03-15T16:04:40.296" v="9068"/>
          <ac:picMkLst>
            <pc:docMk/>
            <pc:sldMk cId="541240641" sldId="450"/>
            <ac:picMk id="15" creationId="{ADA481C5-4529-423A-B091-5BA25BEA5F1F}"/>
          </ac:picMkLst>
        </pc:picChg>
        <pc:picChg chg="mod">
          <ac:chgData name="Ragnhild Halvorsrud" userId="917ea340-fd63-490f-a7db-68428d24cf32" providerId="ADAL" clId="{9B6050A4-F178-4018-9F62-4FCCA28DA093}" dt="2021-03-15T16:04:40.296" v="9068"/>
          <ac:picMkLst>
            <pc:docMk/>
            <pc:sldMk cId="541240641" sldId="450"/>
            <ac:picMk id="18" creationId="{D6893D4A-A613-4155-8B80-2CAB4D75ECB6}"/>
          </ac:picMkLst>
        </pc:picChg>
      </pc:sldChg>
      <pc:sldChg chg="modSp del mod ord modShow modNotes">
        <pc:chgData name="Ragnhild Halvorsrud" userId="917ea340-fd63-490f-a7db-68428d24cf32" providerId="ADAL" clId="{9B6050A4-F178-4018-9F62-4FCCA28DA093}" dt="2021-03-15T15:32:38.510" v="7215" actId="47"/>
        <pc:sldMkLst>
          <pc:docMk/>
          <pc:sldMk cId="2539071821" sldId="451"/>
        </pc:sldMkLst>
        <pc:spChg chg="mod">
          <ac:chgData name="Ragnhild Halvorsrud" userId="917ea340-fd63-490f-a7db-68428d24cf32" providerId="ADAL" clId="{9B6050A4-F178-4018-9F62-4FCCA28DA093}" dt="2021-03-15T15:22:54.082" v="5696" actId="790"/>
          <ac:spMkLst>
            <pc:docMk/>
            <pc:sldMk cId="2539071821" sldId="451"/>
            <ac:spMk id="2" creationId="{00000000-0000-0000-0000-000000000000}"/>
          </ac:spMkLst>
        </pc:spChg>
        <pc:spChg chg="mod">
          <ac:chgData name="Ragnhild Halvorsrud" userId="917ea340-fd63-490f-a7db-68428d24cf32" providerId="ADAL" clId="{9B6050A4-F178-4018-9F62-4FCCA28DA093}" dt="2021-03-15T15:22:54.083" v="5697" actId="790"/>
          <ac:spMkLst>
            <pc:docMk/>
            <pc:sldMk cId="2539071821" sldId="451"/>
            <ac:spMk id="3" creationId="{00000000-0000-0000-0000-000000000000}"/>
          </ac:spMkLst>
        </pc:spChg>
        <pc:spChg chg="mod">
          <ac:chgData name="Ragnhild Halvorsrud" userId="917ea340-fd63-490f-a7db-68428d24cf32" providerId="ADAL" clId="{9B6050A4-F178-4018-9F62-4FCCA28DA093}" dt="2021-03-15T15:22:54.098" v="5714" actId="790"/>
          <ac:spMkLst>
            <pc:docMk/>
            <pc:sldMk cId="2539071821" sldId="451"/>
            <ac:spMk id="5" creationId="{55BE7ABB-9FDF-4153-AE7F-F0C7132B0E1D}"/>
          </ac:spMkLst>
        </pc:spChg>
        <pc:spChg chg="mod">
          <ac:chgData name="Ragnhild Halvorsrud" userId="917ea340-fd63-490f-a7db-68428d24cf32" providerId="ADAL" clId="{9B6050A4-F178-4018-9F62-4FCCA28DA093}" dt="2021-03-15T15:22:54.084" v="5698" actId="790"/>
          <ac:spMkLst>
            <pc:docMk/>
            <pc:sldMk cId="2539071821" sldId="451"/>
            <ac:spMk id="8" creationId="{00000000-0000-0000-0000-000000000000}"/>
          </ac:spMkLst>
        </pc:spChg>
        <pc:graphicFrameChg chg="modGraphic">
          <ac:chgData name="Ragnhild Halvorsrud" userId="917ea340-fd63-490f-a7db-68428d24cf32" providerId="ADAL" clId="{9B6050A4-F178-4018-9F62-4FCCA28DA093}" dt="2021-03-15T15:22:54.098" v="5713" actId="790"/>
          <ac:graphicFrameMkLst>
            <pc:docMk/>
            <pc:sldMk cId="2539071821" sldId="451"/>
            <ac:graphicFrameMk id="19" creationId="{1DD7FA0A-BB72-4BC0-97DB-96F286CA1774}"/>
          </ac:graphicFrameMkLst>
        </pc:graphicFrameChg>
      </pc:sldChg>
      <pc:sldChg chg="addSp delSp modSp mod chgLayout modNotes">
        <pc:chgData name="Ragnhild Halvorsrud" userId="917ea340-fd63-490f-a7db-68428d24cf32" providerId="ADAL" clId="{9B6050A4-F178-4018-9F62-4FCCA28DA093}" dt="2021-03-25T13:51:33.377" v="38767" actId="404"/>
        <pc:sldMkLst>
          <pc:docMk/>
          <pc:sldMk cId="3419055384" sldId="453"/>
        </pc:sldMkLst>
        <pc:spChg chg="mod ord">
          <ac:chgData name="Ragnhild Halvorsrud" userId="917ea340-fd63-490f-a7db-68428d24cf32" providerId="ADAL" clId="{9B6050A4-F178-4018-9F62-4FCCA28DA093}" dt="2021-03-25T13:12:42.391" v="37912" actId="790"/>
          <ac:spMkLst>
            <pc:docMk/>
            <pc:sldMk cId="3419055384" sldId="453"/>
            <ac:spMk id="2" creationId="{00000000-0000-0000-0000-000000000000}"/>
          </ac:spMkLst>
        </pc:spChg>
        <pc:spChg chg="mod ord">
          <ac:chgData name="Ragnhild Halvorsrud" userId="917ea340-fd63-490f-a7db-68428d24cf32" providerId="ADAL" clId="{9B6050A4-F178-4018-9F62-4FCCA28DA093}" dt="2021-03-25T13:12:42.393" v="37913" actId="790"/>
          <ac:spMkLst>
            <pc:docMk/>
            <pc:sldMk cId="3419055384" sldId="453"/>
            <ac:spMk id="3" creationId="{00000000-0000-0000-0000-000000000000}"/>
          </ac:spMkLst>
        </pc:spChg>
        <pc:spChg chg="add del mod">
          <ac:chgData name="Ragnhild Halvorsrud" userId="917ea340-fd63-490f-a7db-68428d24cf32" providerId="ADAL" clId="{9B6050A4-F178-4018-9F62-4FCCA28DA093}" dt="2021-03-09T10:31:49.500" v="246" actId="6264"/>
          <ac:spMkLst>
            <pc:docMk/>
            <pc:sldMk cId="3419055384" sldId="453"/>
            <ac:spMk id="4" creationId="{B528AB05-A43E-4631-BD25-91706F3C73AB}"/>
          </ac:spMkLst>
        </pc:spChg>
        <pc:spChg chg="add del mod">
          <ac:chgData name="Ragnhild Halvorsrud" userId="917ea340-fd63-490f-a7db-68428d24cf32" providerId="ADAL" clId="{9B6050A4-F178-4018-9F62-4FCCA28DA093}" dt="2021-03-09T10:31:49.500" v="246" actId="6264"/>
          <ac:spMkLst>
            <pc:docMk/>
            <pc:sldMk cId="3419055384" sldId="453"/>
            <ac:spMk id="5" creationId="{1E4E35D5-3441-4C00-98A6-9D6ACA44E37F}"/>
          </ac:spMkLst>
        </pc:spChg>
        <pc:spChg chg="add mod">
          <ac:chgData name="Ragnhild Halvorsrud" userId="917ea340-fd63-490f-a7db-68428d24cf32" providerId="ADAL" clId="{9B6050A4-F178-4018-9F62-4FCCA28DA093}" dt="2021-03-25T13:51:33.377" v="38767" actId="404"/>
          <ac:spMkLst>
            <pc:docMk/>
            <pc:sldMk cId="3419055384" sldId="453"/>
            <ac:spMk id="5" creationId="{2D7E0172-9D48-4A89-AD64-0D4B45DD9325}"/>
          </ac:spMkLst>
        </pc:spChg>
        <pc:spChg chg="mod">
          <ac:chgData name="Ragnhild Halvorsrud" userId="917ea340-fd63-490f-a7db-68428d24cf32" providerId="ADAL" clId="{9B6050A4-F178-4018-9F62-4FCCA28DA093}" dt="2021-03-25T13:49:14.420" v="38710"/>
          <ac:spMkLst>
            <pc:docMk/>
            <pc:sldMk cId="3419055384" sldId="453"/>
            <ac:spMk id="7" creationId="{C38271DE-5063-4F16-980C-B8EBF6E0BEB5}"/>
          </ac:spMkLst>
        </pc:spChg>
        <pc:spChg chg="mod">
          <ac:chgData name="Ragnhild Halvorsrud" userId="917ea340-fd63-490f-a7db-68428d24cf32" providerId="ADAL" clId="{9B6050A4-F178-4018-9F62-4FCCA28DA093}" dt="2021-03-25T13:49:14.420" v="38710"/>
          <ac:spMkLst>
            <pc:docMk/>
            <pc:sldMk cId="3419055384" sldId="453"/>
            <ac:spMk id="8" creationId="{ACBB2EEB-8F1F-4E61-B248-BEEE7A5DD9B7}"/>
          </ac:spMkLst>
        </pc:spChg>
        <pc:spChg chg="mod">
          <ac:chgData name="Ragnhild Halvorsrud" userId="917ea340-fd63-490f-a7db-68428d24cf32" providerId="ADAL" clId="{9B6050A4-F178-4018-9F62-4FCCA28DA093}" dt="2021-03-25T13:49:14.420" v="38710"/>
          <ac:spMkLst>
            <pc:docMk/>
            <pc:sldMk cId="3419055384" sldId="453"/>
            <ac:spMk id="9" creationId="{AA7D9F60-D00F-4053-A88C-1FBB8B175DD7}"/>
          </ac:spMkLst>
        </pc:spChg>
        <pc:spChg chg="mod">
          <ac:chgData name="Ragnhild Halvorsrud" userId="917ea340-fd63-490f-a7db-68428d24cf32" providerId="ADAL" clId="{9B6050A4-F178-4018-9F62-4FCCA28DA093}" dt="2021-03-25T13:49:14.420" v="38710"/>
          <ac:spMkLst>
            <pc:docMk/>
            <pc:sldMk cId="3419055384" sldId="453"/>
            <ac:spMk id="10" creationId="{6ABD3E27-F0E6-441B-88CB-BE7C377477E2}"/>
          </ac:spMkLst>
        </pc:spChg>
        <pc:grpChg chg="add mod">
          <ac:chgData name="Ragnhild Halvorsrud" userId="917ea340-fd63-490f-a7db-68428d24cf32" providerId="ADAL" clId="{9B6050A4-F178-4018-9F62-4FCCA28DA093}" dt="2021-03-25T13:49:14.420" v="38710"/>
          <ac:grpSpMkLst>
            <pc:docMk/>
            <pc:sldMk cId="3419055384" sldId="453"/>
            <ac:grpSpMk id="6" creationId="{6E3FDF2E-8D46-4528-A0F3-F539DADE8AF1}"/>
          </ac:grpSpMkLst>
        </pc:grpChg>
        <pc:picChg chg="add mod">
          <ac:chgData name="Ragnhild Halvorsrud" userId="917ea340-fd63-490f-a7db-68428d24cf32" providerId="ADAL" clId="{9B6050A4-F178-4018-9F62-4FCCA28DA093}" dt="2021-03-23T15:54:43.307" v="33791" actId="1076"/>
          <ac:picMkLst>
            <pc:docMk/>
            <pc:sldMk cId="3419055384" sldId="453"/>
            <ac:picMk id="4" creationId="{4D09DDB4-02AC-4855-9BC1-C08254EF961B}"/>
          </ac:picMkLst>
        </pc:picChg>
        <pc:picChg chg="del mod modCrop">
          <ac:chgData name="Ragnhild Halvorsrud" userId="917ea340-fd63-490f-a7db-68428d24cf32" providerId="ADAL" clId="{9B6050A4-F178-4018-9F62-4FCCA28DA093}" dt="2021-03-23T15:54:25.117" v="33785" actId="478"/>
          <ac:picMkLst>
            <pc:docMk/>
            <pc:sldMk cId="3419055384" sldId="453"/>
            <ac:picMk id="63" creationId="{EF34232D-FE51-44C6-AD7C-BC559015D1DF}"/>
          </ac:picMkLst>
        </pc:picChg>
      </pc:sldChg>
      <pc:sldChg chg="add del">
        <pc:chgData name="Ragnhild Halvorsrud" userId="917ea340-fd63-490f-a7db-68428d24cf32" providerId="ADAL" clId="{9B6050A4-F178-4018-9F62-4FCCA28DA093}" dt="2021-03-19T14:11:41.180" v="26152" actId="47"/>
        <pc:sldMkLst>
          <pc:docMk/>
          <pc:sldMk cId="2396102871" sldId="455"/>
        </pc:sldMkLst>
      </pc:sldChg>
      <pc:sldChg chg="addSp delSp modSp mod chgLayout modNotes">
        <pc:chgData name="Ragnhild Halvorsrud" userId="917ea340-fd63-490f-a7db-68428d24cf32" providerId="ADAL" clId="{9B6050A4-F178-4018-9F62-4FCCA28DA093}" dt="2021-03-25T14:07:13.636" v="38826"/>
        <pc:sldMkLst>
          <pc:docMk/>
          <pc:sldMk cId="588101366" sldId="461"/>
        </pc:sldMkLst>
        <pc:spChg chg="mod ord">
          <ac:chgData name="Ragnhild Halvorsrud" userId="917ea340-fd63-490f-a7db-68428d24cf32" providerId="ADAL" clId="{9B6050A4-F178-4018-9F62-4FCCA28DA093}" dt="2021-03-25T13:12:43.018" v="38509" actId="790"/>
          <ac:spMkLst>
            <pc:docMk/>
            <pc:sldMk cId="588101366" sldId="461"/>
            <ac:spMk id="2" creationId="{00000000-0000-0000-0000-000000000000}"/>
          </ac:spMkLst>
        </pc:spChg>
        <pc:spChg chg="mod ord">
          <ac:chgData name="Ragnhild Halvorsrud" userId="917ea340-fd63-490f-a7db-68428d24cf32" providerId="ADAL" clId="{9B6050A4-F178-4018-9F62-4FCCA28DA093}" dt="2021-03-25T13:12:43.023" v="38510" actId="790"/>
          <ac:spMkLst>
            <pc:docMk/>
            <pc:sldMk cId="588101366" sldId="461"/>
            <ac:spMk id="3" creationId="{00000000-0000-0000-0000-000000000000}"/>
          </ac:spMkLst>
        </pc:spChg>
        <pc:spChg chg="mod ord">
          <ac:chgData name="Ragnhild Halvorsrud" userId="917ea340-fd63-490f-a7db-68428d24cf32" providerId="ADAL" clId="{9B6050A4-F178-4018-9F62-4FCCA28DA093}" dt="2021-03-25T13:12:43.024" v="38511" actId="790"/>
          <ac:spMkLst>
            <pc:docMk/>
            <pc:sldMk cId="588101366" sldId="461"/>
            <ac:spMk id="4" creationId="{00000000-0000-0000-0000-000000000000}"/>
          </ac:spMkLst>
        </pc:spChg>
        <pc:spChg chg="add del mod">
          <ac:chgData name="Ragnhild Halvorsrud" userId="917ea340-fd63-490f-a7db-68428d24cf32" providerId="ADAL" clId="{9B6050A4-F178-4018-9F62-4FCCA28DA093}" dt="2021-03-19T11:59:18.522" v="22699" actId="6264"/>
          <ac:spMkLst>
            <pc:docMk/>
            <pc:sldMk cId="588101366" sldId="461"/>
            <ac:spMk id="5" creationId="{BEBB59FA-614F-4D86-B7A2-450020672BF6}"/>
          </ac:spMkLst>
        </pc:spChg>
        <pc:spChg chg="add del mod">
          <ac:chgData name="Ragnhild Halvorsrud" userId="917ea340-fd63-490f-a7db-68428d24cf32" providerId="ADAL" clId="{9B6050A4-F178-4018-9F62-4FCCA28DA093}" dt="2021-03-19T11:59:18.522" v="22699" actId="6264"/>
          <ac:spMkLst>
            <pc:docMk/>
            <pc:sldMk cId="588101366" sldId="461"/>
            <ac:spMk id="6" creationId="{6CD0D070-757C-4D64-A866-22097B9C227B}"/>
          </ac:spMkLst>
        </pc:spChg>
        <pc:spChg chg="add mod">
          <ac:chgData name="Ragnhild Halvorsrud" userId="917ea340-fd63-490f-a7db-68428d24cf32" providerId="ADAL" clId="{9B6050A4-F178-4018-9F62-4FCCA28DA093}" dt="2021-03-25T13:12:43.033" v="38514" actId="790"/>
          <ac:spMkLst>
            <pc:docMk/>
            <pc:sldMk cId="588101366" sldId="461"/>
            <ac:spMk id="7" creationId="{DD63D352-8F8E-45A8-B2A7-1973A377A34B}"/>
          </ac:spMkLst>
        </pc:spChg>
        <pc:spChg chg="add del mod">
          <ac:chgData name="Ragnhild Halvorsrud" userId="917ea340-fd63-490f-a7db-68428d24cf32" providerId="ADAL" clId="{9B6050A4-F178-4018-9F62-4FCCA28DA093}" dt="2021-03-19T11:59:18.522" v="22699" actId="6264"/>
          <ac:spMkLst>
            <pc:docMk/>
            <pc:sldMk cId="588101366" sldId="461"/>
            <ac:spMk id="9" creationId="{C226BE90-A628-4AE7-93DC-1A6C4F14E861}"/>
          </ac:spMkLst>
        </pc:spChg>
        <pc:spChg chg="mod">
          <ac:chgData name="Ragnhild Halvorsrud" userId="917ea340-fd63-490f-a7db-68428d24cf32" providerId="ADAL" clId="{9B6050A4-F178-4018-9F62-4FCCA28DA093}" dt="2021-03-25T14:07:13.636" v="38826"/>
          <ac:spMkLst>
            <pc:docMk/>
            <pc:sldMk cId="588101366" sldId="461"/>
            <ac:spMk id="10" creationId="{B92FE9C7-5B69-4AAF-8913-93E9D00D3E7B}"/>
          </ac:spMkLst>
        </pc:spChg>
        <pc:spChg chg="mod">
          <ac:chgData name="Ragnhild Halvorsrud" userId="917ea340-fd63-490f-a7db-68428d24cf32" providerId="ADAL" clId="{9B6050A4-F178-4018-9F62-4FCCA28DA093}" dt="2021-03-25T14:07:13.636" v="38826"/>
          <ac:spMkLst>
            <pc:docMk/>
            <pc:sldMk cId="588101366" sldId="461"/>
            <ac:spMk id="11" creationId="{43681866-7DC9-4632-A99A-5589AD84DB1D}"/>
          </ac:spMkLst>
        </pc:spChg>
        <pc:spChg chg="mod">
          <ac:chgData name="Ragnhild Halvorsrud" userId="917ea340-fd63-490f-a7db-68428d24cf32" providerId="ADAL" clId="{9B6050A4-F178-4018-9F62-4FCCA28DA093}" dt="2021-03-25T14:07:13.636" v="38826"/>
          <ac:spMkLst>
            <pc:docMk/>
            <pc:sldMk cId="588101366" sldId="461"/>
            <ac:spMk id="12" creationId="{C91557D9-4360-4B68-8EA2-BC733982BAD3}"/>
          </ac:spMkLst>
        </pc:spChg>
        <pc:spChg chg="mod">
          <ac:chgData name="Ragnhild Halvorsrud" userId="917ea340-fd63-490f-a7db-68428d24cf32" providerId="ADAL" clId="{9B6050A4-F178-4018-9F62-4FCCA28DA093}" dt="2021-03-25T14:07:13.636" v="38826"/>
          <ac:spMkLst>
            <pc:docMk/>
            <pc:sldMk cId="588101366" sldId="461"/>
            <ac:spMk id="13" creationId="{3A32F45F-C8F9-4C3A-8970-6F85752B0F2B}"/>
          </ac:spMkLst>
        </pc:spChg>
        <pc:spChg chg="mod">
          <ac:chgData name="Ragnhild Halvorsrud" userId="917ea340-fd63-490f-a7db-68428d24cf32" providerId="ADAL" clId="{9B6050A4-F178-4018-9F62-4FCCA28DA093}" dt="2021-03-25T13:12:43.026" v="38512" actId="790"/>
          <ac:spMkLst>
            <pc:docMk/>
            <pc:sldMk cId="588101366" sldId="461"/>
            <ac:spMk id="48" creationId="{00000000-0000-0000-0000-000000000000}"/>
          </ac:spMkLst>
        </pc:spChg>
        <pc:spChg chg="mod">
          <ac:chgData name="Ragnhild Halvorsrud" userId="917ea340-fd63-490f-a7db-68428d24cf32" providerId="ADAL" clId="{9B6050A4-F178-4018-9F62-4FCCA28DA093}" dt="2021-03-25T13:12:43.031" v="38513" actId="790"/>
          <ac:spMkLst>
            <pc:docMk/>
            <pc:sldMk cId="588101366" sldId="461"/>
            <ac:spMk id="49" creationId="{00000000-0000-0000-0000-000000000000}"/>
          </ac:spMkLst>
        </pc:spChg>
        <pc:grpChg chg="add mod">
          <ac:chgData name="Ragnhild Halvorsrud" userId="917ea340-fd63-490f-a7db-68428d24cf32" providerId="ADAL" clId="{9B6050A4-F178-4018-9F62-4FCCA28DA093}" dt="2021-03-25T14:07:13.636" v="38826"/>
          <ac:grpSpMkLst>
            <pc:docMk/>
            <pc:sldMk cId="588101366" sldId="461"/>
            <ac:grpSpMk id="9" creationId="{A8B07F8F-FD0D-486D-8DB8-EF032DC8731D}"/>
          </ac:grpSpMkLst>
        </pc:grpChg>
        <pc:picChg chg="add mod">
          <ac:chgData name="Ragnhild Halvorsrud" userId="917ea340-fd63-490f-a7db-68428d24cf32" providerId="ADAL" clId="{9B6050A4-F178-4018-9F62-4FCCA28DA093}" dt="2021-03-19T12:01:50.769" v="23007" actId="1076"/>
          <ac:picMkLst>
            <pc:docMk/>
            <pc:sldMk cId="588101366" sldId="461"/>
            <ac:picMk id="8" creationId="{BD997073-7AFF-4681-A2AE-A2C973C7C5ED}"/>
          </ac:picMkLst>
        </pc:picChg>
      </pc:sldChg>
      <pc:sldChg chg="addSp delSp modSp mod chgLayout modNotes">
        <pc:chgData name="Ragnhild Halvorsrud" userId="917ea340-fd63-490f-a7db-68428d24cf32" providerId="ADAL" clId="{9B6050A4-F178-4018-9F62-4FCCA28DA093}" dt="2021-03-25T14:07:16.402" v="38827"/>
        <pc:sldMkLst>
          <pc:docMk/>
          <pc:sldMk cId="1615701341" sldId="462"/>
        </pc:sldMkLst>
        <pc:spChg chg="mod ord">
          <ac:chgData name="Ragnhild Halvorsrud" userId="917ea340-fd63-490f-a7db-68428d24cf32" providerId="ADAL" clId="{9B6050A4-F178-4018-9F62-4FCCA28DA093}" dt="2021-03-25T13:12:43.036" v="38517" actId="790"/>
          <ac:spMkLst>
            <pc:docMk/>
            <pc:sldMk cId="1615701341" sldId="462"/>
            <ac:spMk id="2" creationId="{00000000-0000-0000-0000-000000000000}"/>
          </ac:spMkLst>
        </pc:spChg>
        <pc:spChg chg="mod ord">
          <ac:chgData name="Ragnhild Halvorsrud" userId="917ea340-fd63-490f-a7db-68428d24cf32" providerId="ADAL" clId="{9B6050A4-F178-4018-9F62-4FCCA28DA093}" dt="2021-03-25T13:12:43.041" v="38518" actId="790"/>
          <ac:spMkLst>
            <pc:docMk/>
            <pc:sldMk cId="1615701341" sldId="462"/>
            <ac:spMk id="3" creationId="{00000000-0000-0000-0000-000000000000}"/>
          </ac:spMkLst>
        </pc:spChg>
        <pc:spChg chg="mod ord">
          <ac:chgData name="Ragnhild Halvorsrud" userId="917ea340-fd63-490f-a7db-68428d24cf32" providerId="ADAL" clId="{9B6050A4-F178-4018-9F62-4FCCA28DA093}" dt="2021-03-25T13:12:43.042" v="38519" actId="790"/>
          <ac:spMkLst>
            <pc:docMk/>
            <pc:sldMk cId="1615701341" sldId="462"/>
            <ac:spMk id="4" creationId="{00000000-0000-0000-0000-000000000000}"/>
          </ac:spMkLst>
        </pc:spChg>
        <pc:spChg chg="add del mod">
          <ac:chgData name="Ragnhild Halvorsrud" userId="917ea340-fd63-490f-a7db-68428d24cf32" providerId="ADAL" clId="{9B6050A4-F178-4018-9F62-4FCCA28DA093}" dt="2021-03-19T11:43:40.904" v="21901" actId="6264"/>
          <ac:spMkLst>
            <pc:docMk/>
            <pc:sldMk cId="1615701341" sldId="462"/>
            <ac:spMk id="5" creationId="{385A9ADF-AF77-4894-A35F-A95975179D10}"/>
          </ac:spMkLst>
        </pc:spChg>
        <pc:spChg chg="add del mod">
          <ac:chgData name="Ragnhild Halvorsrud" userId="917ea340-fd63-490f-a7db-68428d24cf32" providerId="ADAL" clId="{9B6050A4-F178-4018-9F62-4FCCA28DA093}" dt="2021-03-19T11:43:40.904" v="21901" actId="6264"/>
          <ac:spMkLst>
            <pc:docMk/>
            <pc:sldMk cId="1615701341" sldId="462"/>
            <ac:spMk id="6" creationId="{EDD7DDFA-D854-4628-B1B0-DF16F6F521F6}"/>
          </ac:spMkLst>
        </pc:spChg>
        <pc:spChg chg="add del mod">
          <ac:chgData name="Ragnhild Halvorsrud" userId="917ea340-fd63-490f-a7db-68428d24cf32" providerId="ADAL" clId="{9B6050A4-F178-4018-9F62-4FCCA28DA093}" dt="2021-03-19T11:43:40.904" v="21901" actId="6264"/>
          <ac:spMkLst>
            <pc:docMk/>
            <pc:sldMk cId="1615701341" sldId="462"/>
            <ac:spMk id="7" creationId="{921024AB-3302-4CB9-B755-FC0C3C33991D}"/>
          </ac:spMkLst>
        </pc:spChg>
        <pc:spChg chg="mod">
          <ac:chgData name="Ragnhild Halvorsrud" userId="917ea340-fd63-490f-a7db-68428d24cf32" providerId="ADAL" clId="{9B6050A4-F178-4018-9F62-4FCCA28DA093}" dt="2021-03-25T14:07:16.402" v="38827"/>
          <ac:spMkLst>
            <pc:docMk/>
            <pc:sldMk cId="1615701341" sldId="462"/>
            <ac:spMk id="8" creationId="{7602A560-D473-470F-A3BF-046A36CA54E9}"/>
          </ac:spMkLst>
        </pc:spChg>
        <pc:spChg chg="mod">
          <ac:chgData name="Ragnhild Halvorsrud" userId="917ea340-fd63-490f-a7db-68428d24cf32" providerId="ADAL" clId="{9B6050A4-F178-4018-9F62-4FCCA28DA093}" dt="2021-03-25T14:07:16.402" v="38827"/>
          <ac:spMkLst>
            <pc:docMk/>
            <pc:sldMk cId="1615701341" sldId="462"/>
            <ac:spMk id="9" creationId="{1BE0896B-6A10-44AB-8614-857AC092166E}"/>
          </ac:spMkLst>
        </pc:spChg>
        <pc:spChg chg="mod">
          <ac:chgData name="Ragnhild Halvorsrud" userId="917ea340-fd63-490f-a7db-68428d24cf32" providerId="ADAL" clId="{9B6050A4-F178-4018-9F62-4FCCA28DA093}" dt="2021-03-25T14:07:16.402" v="38827"/>
          <ac:spMkLst>
            <pc:docMk/>
            <pc:sldMk cId="1615701341" sldId="462"/>
            <ac:spMk id="10" creationId="{4111881A-BF9A-4D66-B67A-C6D9D07D20A7}"/>
          </ac:spMkLst>
        </pc:spChg>
        <pc:spChg chg="mod">
          <ac:chgData name="Ragnhild Halvorsrud" userId="917ea340-fd63-490f-a7db-68428d24cf32" providerId="ADAL" clId="{9B6050A4-F178-4018-9F62-4FCCA28DA093}" dt="2021-03-25T14:07:16.402" v="38827"/>
          <ac:spMkLst>
            <pc:docMk/>
            <pc:sldMk cId="1615701341" sldId="462"/>
            <ac:spMk id="11" creationId="{F60414F2-BAB7-403F-9F7D-327E52F37736}"/>
          </ac:spMkLst>
        </pc:spChg>
        <pc:spChg chg="mod">
          <ac:chgData name="Ragnhild Halvorsrud" userId="917ea340-fd63-490f-a7db-68428d24cf32" providerId="ADAL" clId="{9B6050A4-F178-4018-9F62-4FCCA28DA093}" dt="2021-03-25T13:12:43.044" v="38520" actId="790"/>
          <ac:spMkLst>
            <pc:docMk/>
            <pc:sldMk cId="1615701341" sldId="462"/>
            <ac:spMk id="48" creationId="{00000000-0000-0000-0000-000000000000}"/>
          </ac:spMkLst>
        </pc:spChg>
        <pc:spChg chg="mod">
          <ac:chgData name="Ragnhild Halvorsrud" userId="917ea340-fd63-490f-a7db-68428d24cf32" providerId="ADAL" clId="{9B6050A4-F178-4018-9F62-4FCCA28DA093}" dt="2021-03-25T13:12:43.046" v="38521" actId="790"/>
          <ac:spMkLst>
            <pc:docMk/>
            <pc:sldMk cId="1615701341" sldId="462"/>
            <ac:spMk id="49" creationId="{00000000-0000-0000-0000-000000000000}"/>
          </ac:spMkLst>
        </pc:spChg>
        <pc:grpChg chg="add mod">
          <ac:chgData name="Ragnhild Halvorsrud" userId="917ea340-fd63-490f-a7db-68428d24cf32" providerId="ADAL" clId="{9B6050A4-F178-4018-9F62-4FCCA28DA093}" dt="2021-03-25T14:07:16.402" v="38827"/>
          <ac:grpSpMkLst>
            <pc:docMk/>
            <pc:sldMk cId="1615701341" sldId="462"/>
            <ac:grpSpMk id="7" creationId="{F4235B23-2A04-43EE-B848-E69CE81F3EC8}"/>
          </ac:grpSpMkLst>
        </pc:grpChg>
      </pc:sldChg>
      <pc:sldChg chg="addSp delSp modSp mod modNotes">
        <pc:chgData name="Ragnhild Halvorsrud" userId="917ea340-fd63-490f-a7db-68428d24cf32" providerId="ADAL" clId="{9B6050A4-F178-4018-9F62-4FCCA28DA093}" dt="2021-03-26T14:53:36.696" v="40539" actId="478"/>
        <pc:sldMkLst>
          <pc:docMk/>
          <pc:sldMk cId="4081359278" sldId="472"/>
        </pc:sldMkLst>
        <pc:spChg chg="mod">
          <ac:chgData name="Ragnhild Halvorsrud" userId="917ea340-fd63-490f-a7db-68428d24cf32" providerId="ADAL" clId="{9B6050A4-F178-4018-9F62-4FCCA28DA093}" dt="2021-03-25T13:12:42.426" v="37940" actId="790"/>
          <ac:spMkLst>
            <pc:docMk/>
            <pc:sldMk cId="4081359278" sldId="472"/>
            <ac:spMk id="2" creationId="{00000000-0000-0000-0000-000000000000}"/>
          </ac:spMkLst>
        </pc:spChg>
        <pc:spChg chg="mod">
          <ac:chgData name="Ragnhild Halvorsrud" userId="917ea340-fd63-490f-a7db-68428d24cf32" providerId="ADAL" clId="{9B6050A4-F178-4018-9F62-4FCCA28DA093}" dt="2021-03-25T15:55:06.786" v="39335" actId="1076"/>
          <ac:spMkLst>
            <pc:docMk/>
            <pc:sldMk cId="4081359278" sldId="472"/>
            <ac:spMk id="3" creationId="{00000000-0000-0000-0000-000000000000}"/>
          </ac:spMkLst>
        </pc:spChg>
        <pc:spChg chg="mod">
          <ac:chgData name="Ragnhild Halvorsrud" userId="917ea340-fd63-490f-a7db-68428d24cf32" providerId="ADAL" clId="{9B6050A4-F178-4018-9F62-4FCCA28DA093}" dt="2021-03-25T13:12:42.434" v="37943" actId="790"/>
          <ac:spMkLst>
            <pc:docMk/>
            <pc:sldMk cId="4081359278" sldId="472"/>
            <ac:spMk id="4" creationId="{00000000-0000-0000-0000-000000000000}"/>
          </ac:spMkLst>
        </pc:spChg>
        <pc:spChg chg="add del mod">
          <ac:chgData name="Ragnhild Halvorsrud" userId="917ea340-fd63-490f-a7db-68428d24cf32" providerId="ADAL" clId="{9B6050A4-F178-4018-9F62-4FCCA28DA093}" dt="2021-03-23T16:16:42.240" v="34355" actId="478"/>
          <ac:spMkLst>
            <pc:docMk/>
            <pc:sldMk cId="4081359278" sldId="472"/>
            <ac:spMk id="9" creationId="{84E8EEF4-B056-4075-8BC2-A4457B9F029B}"/>
          </ac:spMkLst>
        </pc:spChg>
        <pc:spChg chg="add del mod">
          <ac:chgData name="Ragnhild Halvorsrud" userId="917ea340-fd63-490f-a7db-68428d24cf32" providerId="ADAL" clId="{9B6050A4-F178-4018-9F62-4FCCA28DA093}" dt="2021-03-26T14:53:36.696" v="40539" actId="478"/>
          <ac:spMkLst>
            <pc:docMk/>
            <pc:sldMk cId="4081359278" sldId="472"/>
            <ac:spMk id="10" creationId="{614F6847-9CDC-49DC-A08E-1A1CA462A72D}"/>
          </ac:spMkLst>
        </pc:spChg>
        <pc:spChg chg="mod">
          <ac:chgData name="Ragnhild Halvorsrud" userId="917ea340-fd63-490f-a7db-68428d24cf32" providerId="ADAL" clId="{9B6050A4-F178-4018-9F62-4FCCA28DA093}" dt="2021-03-25T14:06:44.003" v="38817"/>
          <ac:spMkLst>
            <pc:docMk/>
            <pc:sldMk cId="4081359278" sldId="472"/>
            <ac:spMk id="12" creationId="{BB3F901A-AAC9-40FF-94DC-83849D0374EC}"/>
          </ac:spMkLst>
        </pc:spChg>
        <pc:spChg chg="mod">
          <ac:chgData name="Ragnhild Halvorsrud" userId="917ea340-fd63-490f-a7db-68428d24cf32" providerId="ADAL" clId="{9B6050A4-F178-4018-9F62-4FCCA28DA093}" dt="2021-03-25T14:06:44.003" v="38817"/>
          <ac:spMkLst>
            <pc:docMk/>
            <pc:sldMk cId="4081359278" sldId="472"/>
            <ac:spMk id="13" creationId="{81CDC9B3-C019-4149-B9DA-7DD720DC18F1}"/>
          </ac:spMkLst>
        </pc:spChg>
        <pc:spChg chg="mod">
          <ac:chgData name="Ragnhild Halvorsrud" userId="917ea340-fd63-490f-a7db-68428d24cf32" providerId="ADAL" clId="{9B6050A4-F178-4018-9F62-4FCCA28DA093}" dt="2021-03-25T15:55:13.582" v="39350" actId="1035"/>
          <ac:spMkLst>
            <pc:docMk/>
            <pc:sldMk cId="4081359278" sldId="472"/>
            <ac:spMk id="14" creationId="{00000000-0000-0000-0000-000000000000}"/>
          </ac:spMkLst>
        </pc:spChg>
        <pc:spChg chg="mod">
          <ac:chgData name="Ragnhild Halvorsrud" userId="917ea340-fd63-490f-a7db-68428d24cf32" providerId="ADAL" clId="{9B6050A4-F178-4018-9F62-4FCCA28DA093}" dt="2021-03-25T14:06:44.003" v="38817"/>
          <ac:spMkLst>
            <pc:docMk/>
            <pc:sldMk cId="4081359278" sldId="472"/>
            <ac:spMk id="15" creationId="{4069CE7A-957E-4A92-9449-0715989C38DC}"/>
          </ac:spMkLst>
        </pc:spChg>
        <pc:spChg chg="mod">
          <ac:chgData name="Ragnhild Halvorsrud" userId="917ea340-fd63-490f-a7db-68428d24cf32" providerId="ADAL" clId="{9B6050A4-F178-4018-9F62-4FCCA28DA093}" dt="2021-03-25T14:06:44.003" v="38817"/>
          <ac:spMkLst>
            <pc:docMk/>
            <pc:sldMk cId="4081359278" sldId="472"/>
            <ac:spMk id="16" creationId="{FE7E19EA-59D6-4559-A9AD-ED3A0BE71A78}"/>
          </ac:spMkLst>
        </pc:spChg>
        <pc:spChg chg="add mod">
          <ac:chgData name="Ragnhild Halvorsrud" userId="917ea340-fd63-490f-a7db-68428d24cf32" providerId="ADAL" clId="{9B6050A4-F178-4018-9F62-4FCCA28DA093}" dt="2021-03-26T14:53:29.598" v="40536"/>
          <ac:spMkLst>
            <pc:docMk/>
            <pc:sldMk cId="4081359278" sldId="472"/>
            <ac:spMk id="17" creationId="{522F010B-2D7C-4F6A-9313-2F30D31C4D0A}"/>
          </ac:spMkLst>
        </pc:spChg>
        <pc:grpChg chg="add mod">
          <ac:chgData name="Ragnhild Halvorsrud" userId="917ea340-fd63-490f-a7db-68428d24cf32" providerId="ADAL" clId="{9B6050A4-F178-4018-9F62-4FCCA28DA093}" dt="2021-03-25T14:06:44.003" v="38817"/>
          <ac:grpSpMkLst>
            <pc:docMk/>
            <pc:sldMk cId="4081359278" sldId="472"/>
            <ac:grpSpMk id="11" creationId="{0A47A70C-5373-4E76-AF7F-B1960D81F901}"/>
          </ac:grpSpMkLst>
        </pc:grpChg>
        <pc:picChg chg="mod">
          <ac:chgData name="Ragnhild Halvorsrud" userId="917ea340-fd63-490f-a7db-68428d24cf32" providerId="ADAL" clId="{9B6050A4-F178-4018-9F62-4FCCA28DA093}" dt="2021-03-25T15:55:13.582" v="39350" actId="1035"/>
          <ac:picMkLst>
            <pc:docMk/>
            <pc:sldMk cId="4081359278" sldId="472"/>
            <ac:picMk id="5" creationId="{00000000-0000-0000-0000-000000000000}"/>
          </ac:picMkLst>
        </pc:picChg>
        <pc:picChg chg="mod">
          <ac:chgData name="Ragnhild Halvorsrud" userId="917ea340-fd63-490f-a7db-68428d24cf32" providerId="ADAL" clId="{9B6050A4-F178-4018-9F62-4FCCA28DA093}" dt="2021-03-25T15:55:13.582" v="39350" actId="1035"/>
          <ac:picMkLst>
            <pc:docMk/>
            <pc:sldMk cId="4081359278" sldId="472"/>
            <ac:picMk id="6" creationId="{00000000-0000-0000-0000-000000000000}"/>
          </ac:picMkLst>
        </pc:picChg>
        <pc:picChg chg="mod">
          <ac:chgData name="Ragnhild Halvorsrud" userId="917ea340-fd63-490f-a7db-68428d24cf32" providerId="ADAL" clId="{9B6050A4-F178-4018-9F62-4FCCA28DA093}" dt="2021-03-25T15:55:13.582" v="39350" actId="1035"/>
          <ac:picMkLst>
            <pc:docMk/>
            <pc:sldMk cId="4081359278" sldId="472"/>
            <ac:picMk id="7" creationId="{00000000-0000-0000-0000-000000000000}"/>
          </ac:picMkLst>
        </pc:picChg>
      </pc:sldChg>
      <pc:sldChg chg="modSp del mod modNotes">
        <pc:chgData name="Ragnhild Halvorsrud" userId="917ea340-fd63-490f-a7db-68428d24cf32" providerId="ADAL" clId="{9B6050A4-F178-4018-9F62-4FCCA28DA093}" dt="2021-03-15T16:15:24.591" v="9108" actId="2696"/>
        <pc:sldMkLst>
          <pc:docMk/>
          <pc:sldMk cId="208339045" sldId="474"/>
        </pc:sldMkLst>
        <pc:spChg chg="mod">
          <ac:chgData name="Ragnhild Halvorsrud" userId="917ea340-fd63-490f-a7db-68428d24cf32" providerId="ADAL" clId="{9B6050A4-F178-4018-9F62-4FCCA28DA093}" dt="2021-03-15T15:53:03.440" v="8033" actId="790"/>
          <ac:spMkLst>
            <pc:docMk/>
            <pc:sldMk cId="208339045" sldId="474"/>
            <ac:spMk id="2" creationId="{00000000-0000-0000-0000-000000000000}"/>
          </ac:spMkLst>
        </pc:spChg>
        <pc:spChg chg="mod">
          <ac:chgData name="Ragnhild Halvorsrud" userId="917ea340-fd63-490f-a7db-68428d24cf32" providerId="ADAL" clId="{9B6050A4-F178-4018-9F62-4FCCA28DA093}" dt="2021-03-15T15:53:03.443" v="8034" actId="790"/>
          <ac:spMkLst>
            <pc:docMk/>
            <pc:sldMk cId="208339045" sldId="474"/>
            <ac:spMk id="3" creationId="{00000000-0000-0000-0000-000000000000}"/>
          </ac:spMkLst>
        </pc:spChg>
        <pc:spChg chg="mod">
          <ac:chgData name="Ragnhild Halvorsrud" userId="917ea340-fd63-490f-a7db-68428d24cf32" providerId="ADAL" clId="{9B6050A4-F178-4018-9F62-4FCCA28DA093}" dt="2021-03-15T15:53:03.444" v="8035" actId="790"/>
          <ac:spMkLst>
            <pc:docMk/>
            <pc:sldMk cId="208339045" sldId="474"/>
            <ac:spMk id="74" creationId="{90E15ED4-69C7-4C53-AA53-D6CA3C7F4252}"/>
          </ac:spMkLst>
        </pc:spChg>
      </pc:sldChg>
      <pc:sldChg chg="addSp delSp modSp add mod ord chgLayout modNotes">
        <pc:chgData name="Ragnhild Halvorsrud" userId="917ea340-fd63-490f-a7db-68428d24cf32" providerId="ADAL" clId="{9B6050A4-F178-4018-9F62-4FCCA28DA093}" dt="2021-03-26T14:48:01.545" v="40462" actId="6549"/>
        <pc:sldMkLst>
          <pc:docMk/>
          <pc:sldMk cId="1058573519" sldId="474"/>
        </pc:sldMkLst>
        <pc:spChg chg="mod ord">
          <ac:chgData name="Ragnhild Halvorsrud" userId="917ea340-fd63-490f-a7db-68428d24cf32" providerId="ADAL" clId="{9B6050A4-F178-4018-9F62-4FCCA28DA093}" dt="2021-03-26T14:48:01.545" v="40462" actId="6549"/>
          <ac:spMkLst>
            <pc:docMk/>
            <pc:sldMk cId="1058573519" sldId="474"/>
            <ac:spMk id="2" creationId="{00000000-0000-0000-0000-000000000000}"/>
          </ac:spMkLst>
        </pc:spChg>
        <pc:spChg chg="mod ord">
          <ac:chgData name="Ragnhild Halvorsrud" userId="917ea340-fd63-490f-a7db-68428d24cf32" providerId="ADAL" clId="{9B6050A4-F178-4018-9F62-4FCCA28DA093}" dt="2021-03-26T14:32:31.021" v="40223" actId="114"/>
          <ac:spMkLst>
            <pc:docMk/>
            <pc:sldMk cId="1058573519" sldId="474"/>
            <ac:spMk id="3" creationId="{00000000-0000-0000-0000-000000000000}"/>
          </ac:spMkLst>
        </pc:spChg>
        <pc:spChg chg="add del mod">
          <ac:chgData name="Ragnhild Halvorsrud" userId="917ea340-fd63-490f-a7db-68428d24cf32" providerId="ADAL" clId="{9B6050A4-F178-4018-9F62-4FCCA28DA093}" dt="2021-03-19T10:17:28.586" v="21041" actId="6264"/>
          <ac:spMkLst>
            <pc:docMk/>
            <pc:sldMk cId="1058573519" sldId="474"/>
            <ac:spMk id="6" creationId="{5414C923-0298-4525-A69D-5FB9BFBEE87D}"/>
          </ac:spMkLst>
        </pc:spChg>
        <pc:spChg chg="add del mod">
          <ac:chgData name="Ragnhild Halvorsrud" userId="917ea340-fd63-490f-a7db-68428d24cf32" providerId="ADAL" clId="{9B6050A4-F178-4018-9F62-4FCCA28DA093}" dt="2021-03-19T10:17:28.586" v="21041" actId="6264"/>
          <ac:spMkLst>
            <pc:docMk/>
            <pc:sldMk cId="1058573519" sldId="474"/>
            <ac:spMk id="7" creationId="{C3C38F06-3973-4386-8F3A-5D20E7FAEA67}"/>
          </ac:spMkLst>
        </pc:spChg>
        <pc:spChg chg="add mod">
          <ac:chgData name="Ragnhild Halvorsrud" userId="917ea340-fd63-490f-a7db-68428d24cf32" providerId="ADAL" clId="{9B6050A4-F178-4018-9F62-4FCCA28DA093}" dt="2021-03-26T14:18:13.531" v="39824" actId="14100"/>
          <ac:spMkLst>
            <pc:docMk/>
            <pc:sldMk cId="1058573519" sldId="474"/>
            <ac:spMk id="18" creationId="{D598855A-DFB2-4E2B-BC1F-AA358BA1033E}"/>
          </ac:spMkLst>
        </pc:spChg>
        <pc:spChg chg="add mod">
          <ac:chgData name="Ragnhild Halvorsrud" userId="917ea340-fd63-490f-a7db-68428d24cf32" providerId="ADAL" clId="{9B6050A4-F178-4018-9F62-4FCCA28DA093}" dt="2021-03-26T14:17:22.329" v="39815" actId="1076"/>
          <ac:spMkLst>
            <pc:docMk/>
            <pc:sldMk cId="1058573519" sldId="474"/>
            <ac:spMk id="19" creationId="{6AD0C837-38CF-4E1E-95ED-339DC9F73308}"/>
          </ac:spMkLst>
        </pc:spChg>
        <pc:spChg chg="add mod">
          <ac:chgData name="Ragnhild Halvorsrud" userId="917ea340-fd63-490f-a7db-68428d24cf32" providerId="ADAL" clId="{9B6050A4-F178-4018-9F62-4FCCA28DA093}" dt="2021-03-26T14:12:55.466" v="39685" actId="20577"/>
          <ac:spMkLst>
            <pc:docMk/>
            <pc:sldMk cId="1058573519" sldId="474"/>
            <ac:spMk id="20" creationId="{B00334C2-1921-49D3-9E30-8B42224EABDE}"/>
          </ac:spMkLst>
        </pc:spChg>
        <pc:spChg chg="mod">
          <ac:chgData name="Ragnhild Halvorsrud" userId="917ea340-fd63-490f-a7db-68428d24cf32" providerId="ADAL" clId="{9B6050A4-F178-4018-9F62-4FCCA28DA093}" dt="2021-03-26T14:35:42.917" v="40436" actId="6549"/>
          <ac:spMkLst>
            <pc:docMk/>
            <pc:sldMk cId="1058573519" sldId="474"/>
            <ac:spMk id="74" creationId="{90E15ED4-69C7-4C53-AA53-D6CA3C7F4252}"/>
          </ac:spMkLst>
        </pc:spChg>
        <pc:picChg chg="add del mod">
          <ac:chgData name="Ragnhild Halvorsrud" userId="917ea340-fd63-490f-a7db-68428d24cf32" providerId="ADAL" clId="{9B6050A4-F178-4018-9F62-4FCCA28DA093}" dt="2021-03-19T10:13:43.256" v="20880" actId="478"/>
          <ac:picMkLst>
            <pc:docMk/>
            <pc:sldMk cId="1058573519" sldId="474"/>
            <ac:picMk id="5" creationId="{2F02C637-6AC8-4A63-ABE5-6ADFC29B3DD0}"/>
          </ac:picMkLst>
        </pc:picChg>
        <pc:picChg chg="mod ord">
          <ac:chgData name="Ragnhild Halvorsrud" userId="917ea340-fd63-490f-a7db-68428d24cf32" providerId="ADAL" clId="{9B6050A4-F178-4018-9F62-4FCCA28DA093}" dt="2021-03-26T14:17:33.491" v="39816" actId="1076"/>
          <ac:picMkLst>
            <pc:docMk/>
            <pc:sldMk cId="1058573519" sldId="474"/>
            <ac:picMk id="8" creationId="{86AF6AE5-B186-4C36-9FC3-833D5969DFE4}"/>
          </ac:picMkLst>
        </pc:picChg>
        <pc:picChg chg="add del mod">
          <ac:chgData name="Ragnhild Halvorsrud" userId="917ea340-fd63-490f-a7db-68428d24cf32" providerId="ADAL" clId="{9B6050A4-F178-4018-9F62-4FCCA28DA093}" dt="2021-03-26T14:18:31.707" v="39826" actId="478"/>
          <ac:picMkLst>
            <pc:docMk/>
            <pc:sldMk cId="1058573519" sldId="474"/>
            <ac:picMk id="10" creationId="{9D80EA5F-DCB3-4B4C-ABFD-B3C44E97864A}"/>
          </ac:picMkLst>
        </pc:picChg>
        <pc:picChg chg="add mod">
          <ac:chgData name="Ragnhild Halvorsrud" userId="917ea340-fd63-490f-a7db-68428d24cf32" providerId="ADAL" clId="{9B6050A4-F178-4018-9F62-4FCCA28DA093}" dt="2021-03-23T15:56:07.199" v="33792" actId="1076"/>
          <ac:picMkLst>
            <pc:docMk/>
            <pc:sldMk cId="1058573519" sldId="474"/>
            <ac:picMk id="21" creationId="{1E4B162A-19A3-4394-A53C-3059D2C8C56E}"/>
          </ac:picMkLst>
        </pc:picChg>
        <pc:picChg chg="mod">
          <ac:chgData name="Ragnhild Halvorsrud" userId="917ea340-fd63-490f-a7db-68428d24cf32" providerId="ADAL" clId="{9B6050A4-F178-4018-9F62-4FCCA28DA093}" dt="2021-03-25T13:50:35.034" v="38739" actId="1038"/>
          <ac:picMkLst>
            <pc:docMk/>
            <pc:sldMk cId="1058573519" sldId="474"/>
            <ac:picMk id="66" creationId="{E8ACFFEB-D31F-4B00-BA4A-1E766A7C606E}"/>
          </ac:picMkLst>
        </pc:picChg>
        <pc:picChg chg="mod">
          <ac:chgData name="Ragnhild Halvorsrud" userId="917ea340-fd63-490f-a7db-68428d24cf32" providerId="ADAL" clId="{9B6050A4-F178-4018-9F62-4FCCA28DA093}" dt="2021-03-25T13:50:35.034" v="38739" actId="1038"/>
          <ac:picMkLst>
            <pc:docMk/>
            <pc:sldMk cId="1058573519" sldId="474"/>
            <ac:picMk id="68" creationId="{30EFBBC9-173E-4D48-BCF2-18CE1980174C}"/>
          </ac:picMkLst>
        </pc:picChg>
        <pc:picChg chg="mod">
          <ac:chgData name="Ragnhild Halvorsrud" userId="917ea340-fd63-490f-a7db-68428d24cf32" providerId="ADAL" clId="{9B6050A4-F178-4018-9F62-4FCCA28DA093}" dt="2021-03-25T13:50:35.034" v="38739" actId="1038"/>
          <ac:picMkLst>
            <pc:docMk/>
            <pc:sldMk cId="1058573519" sldId="474"/>
            <ac:picMk id="69" creationId="{D39EDB16-149B-4DE9-95A0-30D9E7EB1874}"/>
          </ac:picMkLst>
        </pc:picChg>
        <pc:picChg chg="mod">
          <ac:chgData name="Ragnhild Halvorsrud" userId="917ea340-fd63-490f-a7db-68428d24cf32" providerId="ADAL" clId="{9B6050A4-F178-4018-9F62-4FCCA28DA093}" dt="2021-03-25T13:50:35.034" v="38739" actId="1038"/>
          <ac:picMkLst>
            <pc:docMk/>
            <pc:sldMk cId="1058573519" sldId="474"/>
            <ac:picMk id="70" creationId="{8B462D9B-5F6E-4D96-9901-988F371A5C3F}"/>
          </ac:picMkLst>
        </pc:picChg>
        <pc:picChg chg="mod">
          <ac:chgData name="Ragnhild Halvorsrud" userId="917ea340-fd63-490f-a7db-68428d24cf32" providerId="ADAL" clId="{9B6050A4-F178-4018-9F62-4FCCA28DA093}" dt="2021-03-25T13:50:35.034" v="38739" actId="1038"/>
          <ac:picMkLst>
            <pc:docMk/>
            <pc:sldMk cId="1058573519" sldId="474"/>
            <ac:picMk id="71" creationId="{9143AB6C-655E-41FE-8C0C-C7BD65BCA2A6}"/>
          </ac:picMkLst>
        </pc:picChg>
        <pc:picChg chg="mod">
          <ac:chgData name="Ragnhild Halvorsrud" userId="917ea340-fd63-490f-a7db-68428d24cf32" providerId="ADAL" clId="{9B6050A4-F178-4018-9F62-4FCCA28DA093}" dt="2021-03-25T13:50:35.034" v="38739" actId="1038"/>
          <ac:picMkLst>
            <pc:docMk/>
            <pc:sldMk cId="1058573519" sldId="474"/>
            <ac:picMk id="72" creationId="{FDE3665C-4976-49D9-9754-1844B814BFED}"/>
          </ac:picMkLst>
        </pc:picChg>
        <pc:picChg chg="mod">
          <ac:chgData name="Ragnhild Halvorsrud" userId="917ea340-fd63-490f-a7db-68428d24cf32" providerId="ADAL" clId="{9B6050A4-F178-4018-9F62-4FCCA28DA093}" dt="2021-03-26T14:33:20.561" v="40263" actId="14100"/>
          <ac:picMkLst>
            <pc:docMk/>
            <pc:sldMk cId="1058573519" sldId="474"/>
            <ac:picMk id="73" creationId="{644DD7EB-345A-4373-A6EE-F04E36263447}"/>
          </ac:picMkLst>
        </pc:picChg>
      </pc:sldChg>
      <pc:sldChg chg="addSp modSp mod ord modNotes">
        <pc:chgData name="Ragnhild Halvorsrud" userId="917ea340-fd63-490f-a7db-68428d24cf32" providerId="ADAL" clId="{9B6050A4-F178-4018-9F62-4FCCA28DA093}" dt="2021-03-25T13:51:48.213" v="38778" actId="1035"/>
        <pc:sldMkLst>
          <pc:docMk/>
          <pc:sldMk cId="2661338995" sldId="486"/>
        </pc:sldMkLst>
        <pc:spChg chg="mod">
          <ac:chgData name="Ragnhild Halvorsrud" userId="917ea340-fd63-490f-a7db-68428d24cf32" providerId="ADAL" clId="{9B6050A4-F178-4018-9F62-4FCCA28DA093}" dt="2021-03-25T13:12:42.372" v="37900" actId="790"/>
          <ac:spMkLst>
            <pc:docMk/>
            <pc:sldMk cId="2661338995" sldId="486"/>
            <ac:spMk id="2" creationId="{00000000-0000-0000-0000-000000000000}"/>
          </ac:spMkLst>
        </pc:spChg>
        <pc:spChg chg="mod">
          <ac:chgData name="Ragnhild Halvorsrud" userId="917ea340-fd63-490f-a7db-68428d24cf32" providerId="ADAL" clId="{9B6050A4-F178-4018-9F62-4FCCA28DA093}" dt="2021-03-25T13:12:42.376" v="37901" actId="790"/>
          <ac:spMkLst>
            <pc:docMk/>
            <pc:sldMk cId="2661338995" sldId="486"/>
            <ac:spMk id="3" creationId="{00000000-0000-0000-0000-000000000000}"/>
          </ac:spMkLst>
        </pc:spChg>
        <pc:spChg chg="mod">
          <ac:chgData name="Ragnhild Halvorsrud" userId="917ea340-fd63-490f-a7db-68428d24cf32" providerId="ADAL" clId="{9B6050A4-F178-4018-9F62-4FCCA28DA093}" dt="2021-03-25T13:12:42.377" v="37902" actId="790"/>
          <ac:spMkLst>
            <pc:docMk/>
            <pc:sldMk cId="2661338995" sldId="486"/>
            <ac:spMk id="4" creationId="{00000000-0000-0000-0000-000000000000}"/>
          </ac:spMkLst>
        </pc:spChg>
        <pc:spChg chg="mod">
          <ac:chgData name="Ragnhild Halvorsrud" userId="917ea340-fd63-490f-a7db-68428d24cf32" providerId="ADAL" clId="{9B6050A4-F178-4018-9F62-4FCCA28DA093}" dt="2021-03-25T13:51:48.213" v="38778" actId="1035"/>
          <ac:spMkLst>
            <pc:docMk/>
            <pc:sldMk cId="2661338995" sldId="486"/>
            <ac:spMk id="10" creationId="{00000000-0000-0000-0000-000000000000}"/>
          </ac:spMkLst>
        </pc:spChg>
        <pc:spChg chg="mod">
          <ac:chgData name="Ragnhild Halvorsrud" userId="917ea340-fd63-490f-a7db-68428d24cf32" providerId="ADAL" clId="{9B6050A4-F178-4018-9F62-4FCCA28DA093}" dt="2021-03-25T13:51:48.213" v="38778" actId="1035"/>
          <ac:spMkLst>
            <pc:docMk/>
            <pc:sldMk cId="2661338995" sldId="486"/>
            <ac:spMk id="11" creationId="{00000000-0000-0000-0000-000000000000}"/>
          </ac:spMkLst>
        </pc:spChg>
        <pc:spChg chg="add mod">
          <ac:chgData name="Ragnhild Halvorsrud" userId="917ea340-fd63-490f-a7db-68428d24cf32" providerId="ADAL" clId="{9B6050A4-F178-4018-9F62-4FCCA28DA093}" dt="2021-03-25T13:48:57.540" v="38706" actId="164"/>
          <ac:spMkLst>
            <pc:docMk/>
            <pc:sldMk cId="2661338995" sldId="486"/>
            <ac:spMk id="12" creationId="{B99FDC5C-5E40-472D-B3CC-722ADAAA4248}"/>
          </ac:spMkLst>
        </pc:spChg>
        <pc:spChg chg="add mod">
          <ac:chgData name="Ragnhild Halvorsrud" userId="917ea340-fd63-490f-a7db-68428d24cf32" providerId="ADAL" clId="{9B6050A4-F178-4018-9F62-4FCCA28DA093}" dt="2021-03-25T13:48:57.540" v="38706" actId="164"/>
          <ac:spMkLst>
            <pc:docMk/>
            <pc:sldMk cId="2661338995" sldId="486"/>
            <ac:spMk id="13" creationId="{DB9C7922-D3A6-4A2E-9669-EE998CA802DE}"/>
          </ac:spMkLst>
        </pc:spChg>
        <pc:spChg chg="add mod">
          <ac:chgData name="Ragnhild Halvorsrud" userId="917ea340-fd63-490f-a7db-68428d24cf32" providerId="ADAL" clId="{9B6050A4-F178-4018-9F62-4FCCA28DA093}" dt="2021-03-25T13:48:57.540" v="38706" actId="164"/>
          <ac:spMkLst>
            <pc:docMk/>
            <pc:sldMk cId="2661338995" sldId="486"/>
            <ac:spMk id="14" creationId="{15386A9A-0272-4431-BE15-DE82C1082A85}"/>
          </ac:spMkLst>
        </pc:spChg>
        <pc:spChg chg="add mod">
          <ac:chgData name="Ragnhild Halvorsrud" userId="917ea340-fd63-490f-a7db-68428d24cf32" providerId="ADAL" clId="{9B6050A4-F178-4018-9F62-4FCCA28DA093}" dt="2021-03-25T13:48:57.540" v="38706" actId="164"/>
          <ac:spMkLst>
            <pc:docMk/>
            <pc:sldMk cId="2661338995" sldId="486"/>
            <ac:spMk id="15" creationId="{A1D7655F-75F7-4681-A924-EC386DB42054}"/>
          </ac:spMkLst>
        </pc:spChg>
        <pc:grpChg chg="add mod">
          <ac:chgData name="Ragnhild Halvorsrud" userId="917ea340-fd63-490f-a7db-68428d24cf32" providerId="ADAL" clId="{9B6050A4-F178-4018-9F62-4FCCA28DA093}" dt="2021-03-25T13:48:57.540" v="38706" actId="164"/>
          <ac:grpSpMkLst>
            <pc:docMk/>
            <pc:sldMk cId="2661338995" sldId="486"/>
            <ac:grpSpMk id="5" creationId="{1D9E2BF8-BC54-49DE-B83E-820B0F3748A0}"/>
          </ac:grpSpMkLst>
        </pc:grpChg>
        <pc:picChg chg="mod">
          <ac:chgData name="Ragnhild Halvorsrud" userId="917ea340-fd63-490f-a7db-68428d24cf32" providerId="ADAL" clId="{9B6050A4-F178-4018-9F62-4FCCA28DA093}" dt="2021-03-25T13:51:48.213" v="38778" actId="1035"/>
          <ac:picMkLst>
            <pc:docMk/>
            <pc:sldMk cId="2661338995" sldId="486"/>
            <ac:picMk id="7" creationId="{00000000-0000-0000-0000-000000000000}"/>
          </ac:picMkLst>
        </pc:picChg>
        <pc:picChg chg="mod">
          <ac:chgData name="Ragnhild Halvorsrud" userId="917ea340-fd63-490f-a7db-68428d24cf32" providerId="ADAL" clId="{9B6050A4-F178-4018-9F62-4FCCA28DA093}" dt="2021-03-25T13:51:48.213" v="38778" actId="1035"/>
          <ac:picMkLst>
            <pc:docMk/>
            <pc:sldMk cId="2661338995" sldId="486"/>
            <ac:picMk id="8" creationId="{00000000-0000-0000-0000-000000000000}"/>
          </ac:picMkLst>
        </pc:picChg>
        <pc:picChg chg="mod">
          <ac:chgData name="Ragnhild Halvorsrud" userId="917ea340-fd63-490f-a7db-68428d24cf32" providerId="ADAL" clId="{9B6050A4-F178-4018-9F62-4FCCA28DA093}" dt="2021-03-25T13:51:48.213" v="38778" actId="1035"/>
          <ac:picMkLst>
            <pc:docMk/>
            <pc:sldMk cId="2661338995" sldId="486"/>
            <ac:picMk id="9" creationId="{00000000-0000-0000-0000-000000000000}"/>
          </ac:picMkLst>
        </pc:picChg>
      </pc:sldChg>
      <pc:sldChg chg="addSp delSp modSp del mod ord modNotes">
        <pc:chgData name="Ragnhild Halvorsrud" userId="917ea340-fd63-490f-a7db-68428d24cf32" providerId="ADAL" clId="{9B6050A4-F178-4018-9F62-4FCCA28DA093}" dt="2021-03-17T09:16:29.057" v="15838" actId="47"/>
        <pc:sldMkLst>
          <pc:docMk/>
          <pc:sldMk cId="3024363764" sldId="494"/>
        </pc:sldMkLst>
        <pc:spChg chg="mod">
          <ac:chgData name="Ragnhild Halvorsrud" userId="917ea340-fd63-490f-a7db-68428d24cf32" providerId="ADAL" clId="{9B6050A4-F178-4018-9F62-4FCCA28DA093}" dt="2021-03-16T17:01:11.119" v="14371" actId="790"/>
          <ac:spMkLst>
            <pc:docMk/>
            <pc:sldMk cId="3024363764" sldId="494"/>
            <ac:spMk id="4" creationId="{00000000-0000-0000-0000-000000000000}"/>
          </ac:spMkLst>
        </pc:spChg>
        <pc:spChg chg="mod">
          <ac:chgData name="Ragnhild Halvorsrud" userId="917ea340-fd63-490f-a7db-68428d24cf32" providerId="ADAL" clId="{9B6050A4-F178-4018-9F62-4FCCA28DA093}" dt="2021-03-16T17:01:11.115" v="14369" actId="790"/>
          <ac:spMkLst>
            <pc:docMk/>
            <pc:sldMk cId="3024363764" sldId="494"/>
            <ac:spMk id="5" creationId="{00000000-0000-0000-0000-000000000000}"/>
          </ac:spMkLst>
        </pc:spChg>
        <pc:spChg chg="mod">
          <ac:chgData name="Ragnhild Halvorsrud" userId="917ea340-fd63-490f-a7db-68428d24cf32" providerId="ADAL" clId="{9B6050A4-F178-4018-9F62-4FCCA28DA093}" dt="2021-03-16T17:01:11.118" v="14370" actId="790"/>
          <ac:spMkLst>
            <pc:docMk/>
            <pc:sldMk cId="3024363764" sldId="494"/>
            <ac:spMk id="6" creationId="{00000000-0000-0000-0000-000000000000}"/>
          </ac:spMkLst>
        </pc:spChg>
        <pc:spChg chg="add mod">
          <ac:chgData name="Ragnhild Halvorsrud" userId="917ea340-fd63-490f-a7db-68428d24cf32" providerId="ADAL" clId="{9B6050A4-F178-4018-9F62-4FCCA28DA093}" dt="2021-03-16T17:01:11.119" v="14372" actId="790"/>
          <ac:spMkLst>
            <pc:docMk/>
            <pc:sldMk cId="3024363764" sldId="494"/>
            <ac:spMk id="7" creationId="{C0EB4AC5-3A6A-4D1B-A94D-4E586958FE00}"/>
          </ac:spMkLst>
        </pc:spChg>
        <pc:spChg chg="del mod">
          <ac:chgData name="Ragnhild Halvorsrud" userId="917ea340-fd63-490f-a7db-68428d24cf32" providerId="ADAL" clId="{9B6050A4-F178-4018-9F62-4FCCA28DA093}" dt="2021-03-15T15:33:57.202" v="7216" actId="478"/>
          <ac:spMkLst>
            <pc:docMk/>
            <pc:sldMk cId="3024363764" sldId="494"/>
            <ac:spMk id="8" creationId="{F07A7C3F-06F8-41F2-BD2D-83B6C03739EF}"/>
          </ac:spMkLst>
        </pc:spChg>
        <pc:picChg chg="mod">
          <ac:chgData name="Ragnhild Halvorsrud" userId="917ea340-fd63-490f-a7db-68428d24cf32" providerId="ADAL" clId="{9B6050A4-F178-4018-9F62-4FCCA28DA093}" dt="2021-03-16T16:50:39.389" v="12986" actId="1076"/>
          <ac:picMkLst>
            <pc:docMk/>
            <pc:sldMk cId="3024363764" sldId="494"/>
            <ac:picMk id="13" creationId="{00000000-0000-0000-0000-000000000000}"/>
          </ac:picMkLst>
        </pc:picChg>
      </pc:sldChg>
      <pc:sldChg chg="addSp modSp mod modNotes">
        <pc:chgData name="Ragnhild Halvorsrud" userId="917ea340-fd63-490f-a7db-68428d24cf32" providerId="ADAL" clId="{9B6050A4-F178-4018-9F62-4FCCA28DA093}" dt="2021-03-25T14:08:27.720" v="38870" actId="14100"/>
        <pc:sldMkLst>
          <pc:docMk/>
          <pc:sldMk cId="2394328622" sldId="508"/>
        </pc:sldMkLst>
        <pc:spChg chg="mod">
          <ac:chgData name="Ragnhild Halvorsrud" userId="917ea340-fd63-490f-a7db-68428d24cf32" providerId="ADAL" clId="{9B6050A4-F178-4018-9F62-4FCCA28DA093}" dt="2021-03-25T13:12:42.891" v="38401" actId="790"/>
          <ac:spMkLst>
            <pc:docMk/>
            <pc:sldMk cId="2394328622" sldId="508"/>
            <ac:spMk id="2" creationId="{37E60667-2ED3-47A6-8B5F-FB7EB227D008}"/>
          </ac:spMkLst>
        </pc:spChg>
        <pc:spChg chg="mod">
          <ac:chgData name="Ragnhild Halvorsrud" userId="917ea340-fd63-490f-a7db-68428d24cf32" providerId="ADAL" clId="{9B6050A4-F178-4018-9F62-4FCCA28DA093}" dt="2021-03-25T13:12:42.890" v="38400" actId="790"/>
          <ac:spMkLst>
            <pc:docMk/>
            <pc:sldMk cId="2394328622" sldId="508"/>
            <ac:spMk id="3" creationId="{9373C1DD-C439-49B1-9056-CADB68425E55}"/>
          </ac:spMkLst>
        </pc:spChg>
        <pc:spChg chg="mod">
          <ac:chgData name="Ragnhild Halvorsrud" userId="917ea340-fd63-490f-a7db-68428d24cf32" providerId="ADAL" clId="{9B6050A4-F178-4018-9F62-4FCCA28DA093}" dt="2021-03-25T13:12:42.895" v="38402" actId="790"/>
          <ac:spMkLst>
            <pc:docMk/>
            <pc:sldMk cId="2394328622" sldId="508"/>
            <ac:spMk id="8" creationId="{C4450D43-A296-4E64-80EA-77260530E01E}"/>
          </ac:spMkLst>
        </pc:spChg>
        <pc:spChg chg="mod">
          <ac:chgData name="Ragnhild Halvorsrud" userId="917ea340-fd63-490f-a7db-68428d24cf32" providerId="ADAL" clId="{9B6050A4-F178-4018-9F62-4FCCA28DA093}" dt="2021-03-25T14:08:24.585" v="38869" actId="14100"/>
          <ac:spMkLst>
            <pc:docMk/>
            <pc:sldMk cId="2394328622" sldId="508"/>
            <ac:spMk id="9" creationId="{8CAFC742-8CD4-470B-B377-C56592451EEC}"/>
          </ac:spMkLst>
        </pc:spChg>
        <pc:spChg chg="mod">
          <ac:chgData name="Ragnhild Halvorsrud" userId="917ea340-fd63-490f-a7db-68428d24cf32" providerId="ADAL" clId="{9B6050A4-F178-4018-9F62-4FCCA28DA093}" dt="2021-03-25T14:08:27.720" v="38870" actId="14100"/>
          <ac:spMkLst>
            <pc:docMk/>
            <pc:sldMk cId="2394328622" sldId="508"/>
            <ac:spMk id="10" creationId="{D3C59061-B4BF-4C1D-BCF7-D96FBD6BBDEB}"/>
          </ac:spMkLst>
        </pc:spChg>
        <pc:spChg chg="mod">
          <ac:chgData name="Ragnhild Halvorsrud" userId="917ea340-fd63-490f-a7db-68428d24cf32" providerId="ADAL" clId="{9B6050A4-F178-4018-9F62-4FCCA28DA093}" dt="2021-03-25T13:12:42.906" v="38405" actId="790"/>
          <ac:spMkLst>
            <pc:docMk/>
            <pc:sldMk cId="2394328622" sldId="508"/>
            <ac:spMk id="11" creationId="{AD356CD4-729A-4FD2-B63E-BA5BBB371028}"/>
          </ac:spMkLst>
        </pc:spChg>
        <pc:spChg chg="mod">
          <ac:chgData name="Ragnhild Halvorsrud" userId="917ea340-fd63-490f-a7db-68428d24cf32" providerId="ADAL" clId="{9B6050A4-F178-4018-9F62-4FCCA28DA093}" dt="2021-03-25T14:06:57.877" v="38820"/>
          <ac:spMkLst>
            <pc:docMk/>
            <pc:sldMk cId="2394328622" sldId="508"/>
            <ac:spMk id="13" creationId="{97CBF8E7-30A6-4C39-B530-C2BA957497E6}"/>
          </ac:spMkLst>
        </pc:spChg>
        <pc:spChg chg="mod">
          <ac:chgData name="Ragnhild Halvorsrud" userId="917ea340-fd63-490f-a7db-68428d24cf32" providerId="ADAL" clId="{9B6050A4-F178-4018-9F62-4FCCA28DA093}" dt="2021-03-25T14:06:57.877" v="38820"/>
          <ac:spMkLst>
            <pc:docMk/>
            <pc:sldMk cId="2394328622" sldId="508"/>
            <ac:spMk id="14" creationId="{346E3CB3-5465-470E-951F-1B76C70B4859}"/>
          </ac:spMkLst>
        </pc:spChg>
        <pc:spChg chg="mod">
          <ac:chgData name="Ragnhild Halvorsrud" userId="917ea340-fd63-490f-a7db-68428d24cf32" providerId="ADAL" clId="{9B6050A4-F178-4018-9F62-4FCCA28DA093}" dt="2021-03-25T14:06:57.877" v="38820"/>
          <ac:spMkLst>
            <pc:docMk/>
            <pc:sldMk cId="2394328622" sldId="508"/>
            <ac:spMk id="15" creationId="{9CB82BA5-1D2C-4608-ADA7-5BB544FC382E}"/>
          </ac:spMkLst>
        </pc:spChg>
        <pc:spChg chg="mod">
          <ac:chgData name="Ragnhild Halvorsrud" userId="917ea340-fd63-490f-a7db-68428d24cf32" providerId="ADAL" clId="{9B6050A4-F178-4018-9F62-4FCCA28DA093}" dt="2021-03-25T14:06:57.877" v="38820"/>
          <ac:spMkLst>
            <pc:docMk/>
            <pc:sldMk cId="2394328622" sldId="508"/>
            <ac:spMk id="16" creationId="{29EC2790-07D8-45E4-BDE3-CF4E95A46EBD}"/>
          </ac:spMkLst>
        </pc:spChg>
        <pc:grpChg chg="add mod">
          <ac:chgData name="Ragnhild Halvorsrud" userId="917ea340-fd63-490f-a7db-68428d24cf32" providerId="ADAL" clId="{9B6050A4-F178-4018-9F62-4FCCA28DA093}" dt="2021-03-25T14:06:57.877" v="38820"/>
          <ac:grpSpMkLst>
            <pc:docMk/>
            <pc:sldMk cId="2394328622" sldId="508"/>
            <ac:grpSpMk id="12" creationId="{7960326C-A649-4F7C-8C2D-1B90576A46E8}"/>
          </ac:grpSpMkLst>
        </pc:grpChg>
      </pc:sldChg>
      <pc:sldChg chg="addSp delSp modSp mod chgLayout modNotes">
        <pc:chgData name="Ragnhild Halvorsrud" userId="917ea340-fd63-490f-a7db-68428d24cf32" providerId="ADAL" clId="{9B6050A4-F178-4018-9F62-4FCCA28DA093}" dt="2021-03-26T14:48:23.657" v="40504" actId="6549"/>
        <pc:sldMkLst>
          <pc:docMk/>
          <pc:sldMk cId="1608883126" sldId="509"/>
        </pc:sldMkLst>
        <pc:spChg chg="mod ord">
          <ac:chgData name="Ragnhild Halvorsrud" userId="917ea340-fd63-490f-a7db-68428d24cf32" providerId="ADAL" clId="{9B6050A4-F178-4018-9F62-4FCCA28DA093}" dt="2021-03-25T13:12:42.350" v="37881" actId="790"/>
          <ac:spMkLst>
            <pc:docMk/>
            <pc:sldMk cId="1608883126" sldId="509"/>
            <ac:spMk id="2" creationId="{52456730-9CCD-4717-BE03-D62C6887A2F1}"/>
          </ac:spMkLst>
        </pc:spChg>
        <pc:spChg chg="mod ord">
          <ac:chgData name="Ragnhild Halvorsrud" userId="917ea340-fd63-490f-a7db-68428d24cf32" providerId="ADAL" clId="{9B6050A4-F178-4018-9F62-4FCCA28DA093}" dt="2021-03-26T14:48:23.657" v="40504" actId="6549"/>
          <ac:spMkLst>
            <pc:docMk/>
            <pc:sldMk cId="1608883126" sldId="509"/>
            <ac:spMk id="3" creationId="{BB7EEA35-A974-41C3-B310-23E12C424753}"/>
          </ac:spMkLst>
        </pc:spChg>
        <pc:spChg chg="add del mod">
          <ac:chgData name="Ragnhild Halvorsrud" userId="917ea340-fd63-490f-a7db-68428d24cf32" providerId="ADAL" clId="{9B6050A4-F178-4018-9F62-4FCCA28DA093}" dt="2021-03-20T18:01:38.071" v="29940" actId="6264"/>
          <ac:spMkLst>
            <pc:docMk/>
            <pc:sldMk cId="1608883126" sldId="509"/>
            <ac:spMk id="4" creationId="{E1446CD2-8C78-4779-BD8B-463401C2EF5A}"/>
          </ac:spMkLst>
        </pc:spChg>
        <pc:spChg chg="add del mod">
          <ac:chgData name="Ragnhild Halvorsrud" userId="917ea340-fd63-490f-a7db-68428d24cf32" providerId="ADAL" clId="{9B6050A4-F178-4018-9F62-4FCCA28DA093}" dt="2021-03-20T18:01:38.071" v="29940" actId="6264"/>
          <ac:spMkLst>
            <pc:docMk/>
            <pc:sldMk cId="1608883126" sldId="509"/>
            <ac:spMk id="5" creationId="{EEB709D5-C451-4D60-A23F-CA8DEB4415FC}"/>
          </ac:spMkLst>
        </pc:spChg>
        <pc:spChg chg="add del mod">
          <ac:chgData name="Ragnhild Halvorsrud" userId="917ea340-fd63-490f-a7db-68428d24cf32" providerId="ADAL" clId="{9B6050A4-F178-4018-9F62-4FCCA28DA093}" dt="2021-03-20T18:02:37.954" v="29961" actId="6264"/>
          <ac:spMkLst>
            <pc:docMk/>
            <pc:sldMk cId="1608883126" sldId="509"/>
            <ac:spMk id="6" creationId="{820990E7-5EA1-41E1-93E5-9CB36BF7E4B1}"/>
          </ac:spMkLst>
        </pc:spChg>
        <pc:spChg chg="add del mod">
          <ac:chgData name="Ragnhild Halvorsrud" userId="917ea340-fd63-490f-a7db-68428d24cf32" providerId="ADAL" clId="{9B6050A4-F178-4018-9F62-4FCCA28DA093}" dt="2021-03-20T18:02:37.954" v="29961" actId="6264"/>
          <ac:spMkLst>
            <pc:docMk/>
            <pc:sldMk cId="1608883126" sldId="509"/>
            <ac:spMk id="7" creationId="{DEFACABC-87DD-469F-9745-5C886205BE9A}"/>
          </ac:spMkLst>
        </pc:spChg>
      </pc:sldChg>
      <pc:sldChg chg="addSp delSp modSp add del mod ord modNotes">
        <pc:chgData name="Ragnhild Halvorsrud" userId="917ea340-fd63-490f-a7db-68428d24cf32" providerId="ADAL" clId="{9B6050A4-F178-4018-9F62-4FCCA28DA093}" dt="2021-03-26T14:53:52.141" v="40543" actId="478"/>
        <pc:sldMkLst>
          <pc:docMk/>
          <pc:sldMk cId="1043206022" sldId="511"/>
        </pc:sldMkLst>
        <pc:spChg chg="mod">
          <ac:chgData name="Ragnhild Halvorsrud" userId="917ea340-fd63-490f-a7db-68428d24cf32" providerId="ADAL" clId="{9B6050A4-F178-4018-9F62-4FCCA28DA093}" dt="2021-03-25T13:12:42.335" v="37872" actId="790"/>
          <ac:spMkLst>
            <pc:docMk/>
            <pc:sldMk cId="1043206022" sldId="511"/>
            <ac:spMk id="2" creationId="{00000000-0000-0000-0000-000000000000}"/>
          </ac:spMkLst>
        </pc:spChg>
        <pc:spChg chg="mod">
          <ac:chgData name="Ragnhild Halvorsrud" userId="917ea340-fd63-490f-a7db-68428d24cf32" providerId="ADAL" clId="{9B6050A4-F178-4018-9F62-4FCCA28DA093}" dt="2021-03-25T13:12:42.344" v="37874" actId="790"/>
          <ac:spMkLst>
            <pc:docMk/>
            <pc:sldMk cId="1043206022" sldId="511"/>
            <ac:spMk id="3" creationId="{00000000-0000-0000-0000-000000000000}"/>
          </ac:spMkLst>
        </pc:spChg>
        <pc:spChg chg="mod">
          <ac:chgData name="Ragnhild Halvorsrud" userId="917ea340-fd63-490f-a7db-68428d24cf32" providerId="ADAL" clId="{9B6050A4-F178-4018-9F62-4FCCA28DA093}" dt="2021-03-25T13:12:42.343" v="37873" actId="790"/>
          <ac:spMkLst>
            <pc:docMk/>
            <pc:sldMk cId="1043206022" sldId="511"/>
            <ac:spMk id="5" creationId="{00000000-0000-0000-0000-000000000000}"/>
          </ac:spMkLst>
        </pc:spChg>
        <pc:spChg chg="add del mod ord">
          <ac:chgData name="Ragnhild Halvorsrud" userId="917ea340-fd63-490f-a7db-68428d24cf32" providerId="ADAL" clId="{9B6050A4-F178-4018-9F62-4FCCA28DA093}" dt="2021-03-19T17:01:47.985" v="28017" actId="478"/>
          <ac:spMkLst>
            <pc:docMk/>
            <pc:sldMk cId="1043206022" sldId="511"/>
            <ac:spMk id="7" creationId="{12E4307E-FCAF-4038-B607-604BE17E4474}"/>
          </ac:spMkLst>
        </pc:spChg>
        <pc:spChg chg="add del mod">
          <ac:chgData name="Ragnhild Halvorsrud" userId="917ea340-fd63-490f-a7db-68428d24cf32" providerId="ADAL" clId="{9B6050A4-F178-4018-9F62-4FCCA28DA093}" dt="2021-03-19T08:04:16.943" v="20167" actId="478"/>
          <ac:spMkLst>
            <pc:docMk/>
            <pc:sldMk cId="1043206022" sldId="511"/>
            <ac:spMk id="8" creationId="{0D9FCA07-7288-4120-B9A0-D63DFFD8B1EE}"/>
          </ac:spMkLst>
        </pc:spChg>
        <pc:spChg chg="add mod">
          <ac:chgData name="Ragnhild Halvorsrud" userId="917ea340-fd63-490f-a7db-68428d24cf32" providerId="ADAL" clId="{9B6050A4-F178-4018-9F62-4FCCA28DA093}" dt="2021-03-25T13:12:42.345" v="37875" actId="790"/>
          <ac:spMkLst>
            <pc:docMk/>
            <pc:sldMk cId="1043206022" sldId="511"/>
            <ac:spMk id="9" creationId="{8F6E7F87-D485-45E3-91A5-E6C906A2167A}"/>
          </ac:spMkLst>
        </pc:spChg>
        <pc:spChg chg="add del mod">
          <ac:chgData name="Ragnhild Halvorsrud" userId="917ea340-fd63-490f-a7db-68428d24cf32" providerId="ADAL" clId="{9B6050A4-F178-4018-9F62-4FCCA28DA093}" dt="2021-03-23T16:16:32.562" v="34353" actId="478"/>
          <ac:spMkLst>
            <pc:docMk/>
            <pc:sldMk cId="1043206022" sldId="511"/>
            <ac:spMk id="12" creationId="{C6ECB3F4-79EB-40D1-A2BB-71A88A63F0E8}"/>
          </ac:spMkLst>
        </pc:spChg>
        <pc:spChg chg="add mod">
          <ac:chgData name="Ragnhild Halvorsrud" userId="917ea340-fd63-490f-a7db-68428d24cf32" providerId="ADAL" clId="{9B6050A4-F178-4018-9F62-4FCCA28DA093}" dt="2021-03-25T13:12:42.346" v="37876" actId="790"/>
          <ac:spMkLst>
            <pc:docMk/>
            <pc:sldMk cId="1043206022" sldId="511"/>
            <ac:spMk id="14" creationId="{67A7D27C-B01A-4177-A15F-B3637F6CAD9B}"/>
          </ac:spMkLst>
        </pc:spChg>
        <pc:spChg chg="add del mod">
          <ac:chgData name="Ragnhild Halvorsrud" userId="917ea340-fd63-490f-a7db-68428d24cf32" providerId="ADAL" clId="{9B6050A4-F178-4018-9F62-4FCCA28DA093}" dt="2021-03-26T14:53:52.141" v="40543" actId="478"/>
          <ac:spMkLst>
            <pc:docMk/>
            <pc:sldMk cId="1043206022" sldId="511"/>
            <ac:spMk id="15" creationId="{B5329043-3B17-407D-B258-E5C34A651CE4}"/>
          </ac:spMkLst>
        </pc:spChg>
        <pc:spChg chg="add mod">
          <ac:chgData name="Ragnhild Halvorsrud" userId="917ea340-fd63-490f-a7db-68428d24cf32" providerId="ADAL" clId="{9B6050A4-F178-4018-9F62-4FCCA28DA093}" dt="2021-03-25T13:12:42.347" v="37877" actId="790"/>
          <ac:spMkLst>
            <pc:docMk/>
            <pc:sldMk cId="1043206022" sldId="511"/>
            <ac:spMk id="17" creationId="{C98665CC-8320-451B-B568-9D3034174E00}"/>
          </ac:spMkLst>
        </pc:spChg>
        <pc:spChg chg="add mod">
          <ac:chgData name="Ragnhild Halvorsrud" userId="917ea340-fd63-490f-a7db-68428d24cf32" providerId="ADAL" clId="{9B6050A4-F178-4018-9F62-4FCCA28DA093}" dt="2021-03-26T14:53:47.695" v="40542"/>
          <ac:spMkLst>
            <pc:docMk/>
            <pc:sldMk cId="1043206022" sldId="511"/>
            <ac:spMk id="20" creationId="{88FE1B29-26EA-4E34-95B2-4A803270573E}"/>
          </ac:spMkLst>
        </pc:spChg>
        <pc:picChg chg="del mod">
          <ac:chgData name="Ragnhild Halvorsrud" userId="917ea340-fd63-490f-a7db-68428d24cf32" providerId="ADAL" clId="{9B6050A4-F178-4018-9F62-4FCCA28DA093}" dt="2021-03-19T08:04:09.377" v="20166" actId="478"/>
          <ac:picMkLst>
            <pc:docMk/>
            <pc:sldMk cId="1043206022" sldId="511"/>
            <ac:picMk id="4" creationId="{00000000-0000-0000-0000-000000000000}"/>
          </ac:picMkLst>
        </pc:picChg>
        <pc:picChg chg="mod modCrop">
          <ac:chgData name="Ragnhild Halvorsrud" userId="917ea340-fd63-490f-a7db-68428d24cf32" providerId="ADAL" clId="{9B6050A4-F178-4018-9F62-4FCCA28DA093}" dt="2021-03-23T16:34:23.576" v="34792" actId="1037"/>
          <ac:picMkLst>
            <pc:docMk/>
            <pc:sldMk cId="1043206022" sldId="511"/>
            <ac:picMk id="6" creationId="{1FEA97A2-0850-4972-A753-CB40A8BDCBC5}"/>
          </ac:picMkLst>
        </pc:picChg>
        <pc:picChg chg="add del mod">
          <ac:chgData name="Ragnhild Halvorsrud" userId="917ea340-fd63-490f-a7db-68428d24cf32" providerId="ADAL" clId="{9B6050A4-F178-4018-9F62-4FCCA28DA093}" dt="2021-03-19T14:46:12.518" v="26500" actId="478"/>
          <ac:picMkLst>
            <pc:docMk/>
            <pc:sldMk cId="1043206022" sldId="511"/>
            <ac:picMk id="10" creationId="{F5C1A8CF-831A-4739-B8D1-33C8C986AEB3}"/>
          </ac:picMkLst>
        </pc:picChg>
        <pc:picChg chg="add del mod">
          <ac:chgData name="Ragnhild Halvorsrud" userId="917ea340-fd63-490f-a7db-68428d24cf32" providerId="ADAL" clId="{9B6050A4-F178-4018-9F62-4FCCA28DA093}" dt="2021-03-21T15:54:57.352" v="33408" actId="478"/>
          <ac:picMkLst>
            <pc:docMk/>
            <pc:sldMk cId="1043206022" sldId="511"/>
            <ac:picMk id="11" creationId="{8A8C5755-B497-4F6D-8852-7CE659233515}"/>
          </ac:picMkLst>
        </pc:picChg>
        <pc:picChg chg="add mod">
          <ac:chgData name="Ragnhild Halvorsrud" userId="917ea340-fd63-490f-a7db-68428d24cf32" providerId="ADAL" clId="{9B6050A4-F178-4018-9F62-4FCCA28DA093}" dt="2021-03-23T16:34:14.538" v="34776" actId="1038"/>
          <ac:picMkLst>
            <pc:docMk/>
            <pc:sldMk cId="1043206022" sldId="511"/>
            <ac:picMk id="13" creationId="{BF5AEBCE-7B11-4E56-8FE1-56670F1B74D1}"/>
          </ac:picMkLst>
        </pc:picChg>
        <pc:picChg chg="add del mod">
          <ac:chgData name="Ragnhild Halvorsrud" userId="917ea340-fd63-490f-a7db-68428d24cf32" providerId="ADAL" clId="{9B6050A4-F178-4018-9F62-4FCCA28DA093}" dt="2021-03-20T17:39:45.673" v="29389" actId="478"/>
          <ac:picMkLst>
            <pc:docMk/>
            <pc:sldMk cId="1043206022" sldId="511"/>
            <ac:picMk id="15" creationId="{5A0D1BA3-C263-48CB-9DA3-8CDB76AD7626}"/>
          </ac:picMkLst>
        </pc:picChg>
        <pc:picChg chg="add mod">
          <ac:chgData name="Ragnhild Halvorsrud" userId="917ea340-fd63-490f-a7db-68428d24cf32" providerId="ADAL" clId="{9B6050A4-F178-4018-9F62-4FCCA28DA093}" dt="2021-03-23T16:34:14.538" v="34776" actId="1038"/>
          <ac:picMkLst>
            <pc:docMk/>
            <pc:sldMk cId="1043206022" sldId="511"/>
            <ac:picMk id="16" creationId="{DE9080CD-C739-4129-93B0-8D0B196328C7}"/>
          </ac:picMkLst>
        </pc:picChg>
        <pc:picChg chg="add mod">
          <ac:chgData name="Ragnhild Halvorsrud" userId="917ea340-fd63-490f-a7db-68428d24cf32" providerId="ADAL" clId="{9B6050A4-F178-4018-9F62-4FCCA28DA093}" dt="2021-03-20T17:46:34.036" v="29516" actId="1076"/>
          <ac:picMkLst>
            <pc:docMk/>
            <pc:sldMk cId="1043206022" sldId="511"/>
            <ac:picMk id="18" creationId="{517F4DEE-3F03-4A0F-A62B-AA1604066F58}"/>
          </ac:picMkLst>
        </pc:picChg>
        <pc:picChg chg="add mod">
          <ac:chgData name="Ragnhild Halvorsrud" userId="917ea340-fd63-490f-a7db-68428d24cf32" providerId="ADAL" clId="{9B6050A4-F178-4018-9F62-4FCCA28DA093}" dt="2021-03-21T15:54:58.873" v="33409" actId="1076"/>
          <ac:picMkLst>
            <pc:docMk/>
            <pc:sldMk cId="1043206022" sldId="511"/>
            <ac:picMk id="19" creationId="{AD33B39C-69DE-40FD-9234-9D7F545C01EF}"/>
          </ac:picMkLst>
        </pc:picChg>
      </pc:sldChg>
      <pc:sldChg chg="addSp delSp modSp mod modNotes">
        <pc:chgData name="Ragnhild Halvorsrud" userId="917ea340-fd63-490f-a7db-68428d24cf32" providerId="ADAL" clId="{9B6050A4-F178-4018-9F62-4FCCA28DA093}" dt="2021-03-26T14:05:44.128" v="39619"/>
        <pc:sldMkLst>
          <pc:docMk/>
          <pc:sldMk cId="930194854" sldId="512"/>
        </pc:sldMkLst>
        <pc:spChg chg="mod">
          <ac:chgData name="Ragnhild Halvorsrud" userId="917ea340-fd63-490f-a7db-68428d24cf32" providerId="ADAL" clId="{9B6050A4-F178-4018-9F62-4FCCA28DA093}" dt="2021-03-25T13:12:42.363" v="37894" actId="790"/>
          <ac:spMkLst>
            <pc:docMk/>
            <pc:sldMk cId="930194854" sldId="512"/>
            <ac:spMk id="2" creationId="{00000000-0000-0000-0000-000000000000}"/>
          </ac:spMkLst>
        </pc:spChg>
        <pc:spChg chg="mod">
          <ac:chgData name="Ragnhild Halvorsrud" userId="917ea340-fd63-490f-a7db-68428d24cf32" providerId="ADAL" clId="{9B6050A4-F178-4018-9F62-4FCCA28DA093}" dt="2021-03-26T14:05:44.128" v="39619"/>
          <ac:spMkLst>
            <pc:docMk/>
            <pc:sldMk cId="930194854" sldId="512"/>
            <ac:spMk id="3" creationId="{00000000-0000-0000-0000-000000000000}"/>
          </ac:spMkLst>
        </pc:spChg>
        <pc:spChg chg="mod">
          <ac:chgData name="Ragnhild Halvorsrud" userId="917ea340-fd63-490f-a7db-68428d24cf32" providerId="ADAL" clId="{9B6050A4-F178-4018-9F62-4FCCA28DA093}" dt="2021-03-25T13:12:42.367" v="37896" actId="790"/>
          <ac:spMkLst>
            <pc:docMk/>
            <pc:sldMk cId="930194854" sldId="512"/>
            <ac:spMk id="4" creationId="{00000000-0000-0000-0000-000000000000}"/>
          </ac:spMkLst>
        </pc:spChg>
        <pc:spChg chg="del mod">
          <ac:chgData name="Ragnhild Halvorsrud" userId="917ea340-fd63-490f-a7db-68428d24cf32" providerId="ADAL" clId="{9B6050A4-F178-4018-9F62-4FCCA28DA093}" dt="2021-03-19T15:19:11.117" v="27769" actId="478"/>
          <ac:spMkLst>
            <pc:docMk/>
            <pc:sldMk cId="930194854" sldId="512"/>
            <ac:spMk id="5" creationId="{00000000-0000-0000-0000-000000000000}"/>
          </ac:spMkLst>
        </pc:spChg>
        <pc:spChg chg="add del mod">
          <ac:chgData name="Ragnhild Halvorsrud" userId="917ea340-fd63-490f-a7db-68428d24cf32" providerId="ADAL" clId="{9B6050A4-F178-4018-9F62-4FCCA28DA093}" dt="2021-03-25T13:12:42.368" v="37897" actId="790"/>
          <ac:spMkLst>
            <pc:docMk/>
            <pc:sldMk cId="930194854" sldId="512"/>
            <ac:spMk id="8" creationId="{24EC9346-C460-4407-9E5B-ACD55DDDF709}"/>
          </ac:spMkLst>
        </pc:spChg>
        <pc:spChg chg="add mod">
          <ac:chgData name="Ragnhild Halvorsrud" userId="917ea340-fd63-490f-a7db-68428d24cf32" providerId="ADAL" clId="{9B6050A4-F178-4018-9F62-4FCCA28DA093}" dt="2021-03-25T13:49:02.347" v="38707" actId="164"/>
          <ac:spMkLst>
            <pc:docMk/>
            <pc:sldMk cId="930194854" sldId="512"/>
            <ac:spMk id="10" creationId="{0D0CF682-6377-4D33-97FB-053833B208CD}"/>
          </ac:spMkLst>
        </pc:spChg>
        <pc:spChg chg="add mod">
          <ac:chgData name="Ragnhild Halvorsrud" userId="917ea340-fd63-490f-a7db-68428d24cf32" providerId="ADAL" clId="{9B6050A4-F178-4018-9F62-4FCCA28DA093}" dt="2021-03-25T13:49:02.347" v="38707" actId="164"/>
          <ac:spMkLst>
            <pc:docMk/>
            <pc:sldMk cId="930194854" sldId="512"/>
            <ac:spMk id="11" creationId="{F9BA4B19-D44D-40A6-94A2-75945B79F040}"/>
          </ac:spMkLst>
        </pc:spChg>
        <pc:spChg chg="del mod">
          <ac:chgData name="Ragnhild Halvorsrud" userId="917ea340-fd63-490f-a7db-68428d24cf32" providerId="ADAL" clId="{9B6050A4-F178-4018-9F62-4FCCA28DA093}" dt="2021-03-18T12:17:15.320" v="19140" actId="478"/>
          <ac:spMkLst>
            <pc:docMk/>
            <pc:sldMk cId="930194854" sldId="512"/>
            <ac:spMk id="12" creationId="{19122D59-0A66-443E-ACB2-DD07B585036C}"/>
          </ac:spMkLst>
        </pc:spChg>
        <pc:spChg chg="add mod">
          <ac:chgData name="Ragnhild Halvorsrud" userId="917ea340-fd63-490f-a7db-68428d24cf32" providerId="ADAL" clId="{9B6050A4-F178-4018-9F62-4FCCA28DA093}" dt="2021-03-25T13:49:02.347" v="38707" actId="164"/>
          <ac:spMkLst>
            <pc:docMk/>
            <pc:sldMk cId="930194854" sldId="512"/>
            <ac:spMk id="12" creationId="{F2155D82-05BD-477D-B288-82850702667B}"/>
          </ac:spMkLst>
        </pc:spChg>
        <pc:spChg chg="add mod">
          <ac:chgData name="Ragnhild Halvorsrud" userId="917ea340-fd63-490f-a7db-68428d24cf32" providerId="ADAL" clId="{9B6050A4-F178-4018-9F62-4FCCA28DA093}" dt="2021-03-25T13:49:02.347" v="38707" actId="164"/>
          <ac:spMkLst>
            <pc:docMk/>
            <pc:sldMk cId="930194854" sldId="512"/>
            <ac:spMk id="13" creationId="{1C1FC829-2EE8-4672-A95D-9202026F925E}"/>
          </ac:spMkLst>
        </pc:spChg>
        <pc:spChg chg="del mod">
          <ac:chgData name="Ragnhild Halvorsrud" userId="917ea340-fd63-490f-a7db-68428d24cf32" providerId="ADAL" clId="{9B6050A4-F178-4018-9F62-4FCCA28DA093}" dt="2021-03-18T12:17:15.320" v="19140" actId="478"/>
          <ac:spMkLst>
            <pc:docMk/>
            <pc:sldMk cId="930194854" sldId="512"/>
            <ac:spMk id="13" creationId="{80CC46F9-C788-4D42-AF85-2805C9830DF1}"/>
          </ac:spMkLst>
        </pc:spChg>
        <pc:spChg chg="del mod">
          <ac:chgData name="Ragnhild Halvorsrud" userId="917ea340-fd63-490f-a7db-68428d24cf32" providerId="ADAL" clId="{9B6050A4-F178-4018-9F62-4FCCA28DA093}" dt="2021-03-18T12:17:15.320" v="19140" actId="478"/>
          <ac:spMkLst>
            <pc:docMk/>
            <pc:sldMk cId="930194854" sldId="512"/>
            <ac:spMk id="14" creationId="{A19AB845-6C33-4EF7-827D-7E7D92D5BCDD}"/>
          </ac:spMkLst>
        </pc:spChg>
        <pc:spChg chg="del mod">
          <ac:chgData name="Ragnhild Halvorsrud" userId="917ea340-fd63-490f-a7db-68428d24cf32" providerId="ADAL" clId="{9B6050A4-F178-4018-9F62-4FCCA28DA093}" dt="2021-03-18T12:17:15.320" v="19140" actId="478"/>
          <ac:spMkLst>
            <pc:docMk/>
            <pc:sldMk cId="930194854" sldId="512"/>
            <ac:spMk id="15" creationId="{88442914-0552-4DBE-9D52-00FF8303F828}"/>
          </ac:spMkLst>
        </pc:spChg>
        <pc:spChg chg="del mod">
          <ac:chgData name="Ragnhild Halvorsrud" userId="917ea340-fd63-490f-a7db-68428d24cf32" providerId="ADAL" clId="{9B6050A4-F178-4018-9F62-4FCCA28DA093}" dt="2021-03-18T12:17:15.320" v="19140" actId="478"/>
          <ac:spMkLst>
            <pc:docMk/>
            <pc:sldMk cId="930194854" sldId="512"/>
            <ac:spMk id="17" creationId="{EBFF93D9-AB84-4935-B53A-2111E5914C02}"/>
          </ac:spMkLst>
        </pc:spChg>
        <pc:grpChg chg="add mod">
          <ac:chgData name="Ragnhild Halvorsrud" userId="917ea340-fd63-490f-a7db-68428d24cf32" providerId="ADAL" clId="{9B6050A4-F178-4018-9F62-4FCCA28DA093}" dt="2021-03-25T13:49:02.347" v="38707" actId="164"/>
          <ac:grpSpMkLst>
            <pc:docMk/>
            <pc:sldMk cId="930194854" sldId="512"/>
            <ac:grpSpMk id="5" creationId="{E6612E6C-78A0-4623-ACFF-02B91883EA81}"/>
          </ac:grpSpMkLst>
        </pc:grpChg>
        <pc:picChg chg="add mod">
          <ac:chgData name="Ragnhild Halvorsrud" userId="917ea340-fd63-490f-a7db-68428d24cf32" providerId="ADAL" clId="{9B6050A4-F178-4018-9F62-4FCCA28DA093}" dt="2021-03-18T12:17:37.992" v="19146" actId="1076"/>
          <ac:picMkLst>
            <pc:docMk/>
            <pc:sldMk cId="930194854" sldId="512"/>
            <ac:picMk id="6" creationId="{D16DEF1B-D15C-45F8-82A2-BC06D8281CA1}"/>
          </ac:picMkLst>
        </pc:picChg>
        <pc:picChg chg="del">
          <ac:chgData name="Ragnhild Halvorsrud" userId="917ea340-fd63-490f-a7db-68428d24cf32" providerId="ADAL" clId="{9B6050A4-F178-4018-9F62-4FCCA28DA093}" dt="2021-03-18T12:17:15.320" v="19140" actId="478"/>
          <ac:picMkLst>
            <pc:docMk/>
            <pc:sldMk cId="930194854" sldId="512"/>
            <ac:picMk id="7" creationId="{ACE786FE-9178-4E83-94BB-EE126B937061}"/>
          </ac:picMkLst>
        </pc:picChg>
        <pc:picChg chg="del">
          <ac:chgData name="Ragnhild Halvorsrud" userId="917ea340-fd63-490f-a7db-68428d24cf32" providerId="ADAL" clId="{9B6050A4-F178-4018-9F62-4FCCA28DA093}" dt="2021-03-18T12:17:15.320" v="19140" actId="478"/>
          <ac:picMkLst>
            <pc:docMk/>
            <pc:sldMk cId="930194854" sldId="512"/>
            <ac:picMk id="8" creationId="{F0D570AC-B25B-4970-B413-7E7D1113B218}"/>
          </ac:picMkLst>
        </pc:picChg>
        <pc:picChg chg="del">
          <ac:chgData name="Ragnhild Halvorsrud" userId="917ea340-fd63-490f-a7db-68428d24cf32" providerId="ADAL" clId="{9B6050A4-F178-4018-9F62-4FCCA28DA093}" dt="2021-03-18T12:17:15.320" v="19140" actId="478"/>
          <ac:picMkLst>
            <pc:docMk/>
            <pc:sldMk cId="930194854" sldId="512"/>
            <ac:picMk id="9" creationId="{2DAB1D01-1237-4E84-86DD-5DD4739E943C}"/>
          </ac:picMkLst>
        </pc:picChg>
        <pc:picChg chg="add mod">
          <ac:chgData name="Ragnhild Halvorsrud" userId="917ea340-fd63-490f-a7db-68428d24cf32" providerId="ADAL" clId="{9B6050A4-F178-4018-9F62-4FCCA28DA093}" dt="2021-03-20T17:49:47.848" v="29629" actId="1076"/>
          <ac:picMkLst>
            <pc:docMk/>
            <pc:sldMk cId="930194854" sldId="512"/>
            <ac:picMk id="9" creationId="{832C5B97-555F-43A6-8D3B-650680A44B8E}"/>
          </ac:picMkLst>
        </pc:picChg>
        <pc:picChg chg="del">
          <ac:chgData name="Ragnhild Halvorsrud" userId="917ea340-fd63-490f-a7db-68428d24cf32" providerId="ADAL" clId="{9B6050A4-F178-4018-9F62-4FCCA28DA093}" dt="2021-03-18T12:17:15.320" v="19140" actId="478"/>
          <ac:picMkLst>
            <pc:docMk/>
            <pc:sldMk cId="930194854" sldId="512"/>
            <ac:picMk id="10" creationId="{F8BF37A9-CCC2-4842-B8AF-FED0EF87CD3E}"/>
          </ac:picMkLst>
        </pc:picChg>
        <pc:picChg chg="del">
          <ac:chgData name="Ragnhild Halvorsrud" userId="917ea340-fd63-490f-a7db-68428d24cf32" providerId="ADAL" clId="{9B6050A4-F178-4018-9F62-4FCCA28DA093}" dt="2021-03-18T12:17:15.320" v="19140" actId="478"/>
          <ac:picMkLst>
            <pc:docMk/>
            <pc:sldMk cId="930194854" sldId="512"/>
            <ac:picMk id="11" creationId="{1A0365D2-42BE-460E-A006-E9F159C3F4E5}"/>
          </ac:picMkLst>
        </pc:picChg>
      </pc:sldChg>
      <pc:sldChg chg="addSp modSp mod modNotes">
        <pc:chgData name="Ragnhild Halvorsrud" userId="917ea340-fd63-490f-a7db-68428d24cf32" providerId="ADAL" clId="{9B6050A4-F178-4018-9F62-4FCCA28DA093}" dt="2021-03-25T13:49:09.505" v="38709" actId="164"/>
        <pc:sldMkLst>
          <pc:docMk/>
          <pc:sldMk cId="2322008763" sldId="513"/>
        </pc:sldMkLst>
        <pc:spChg chg="mod">
          <ac:chgData name="Ragnhild Halvorsrud" userId="917ea340-fd63-490f-a7db-68428d24cf32" providerId="ADAL" clId="{9B6050A4-F178-4018-9F62-4FCCA28DA093}" dt="2021-03-25T13:12:42.382" v="37907" actId="790"/>
          <ac:spMkLst>
            <pc:docMk/>
            <pc:sldMk cId="2322008763" sldId="513"/>
            <ac:spMk id="2" creationId="{00000000-0000-0000-0000-000000000000}"/>
          </ac:spMkLst>
        </pc:spChg>
        <pc:spChg chg="mod">
          <ac:chgData name="Ragnhild Halvorsrud" userId="917ea340-fd63-490f-a7db-68428d24cf32" providerId="ADAL" clId="{9B6050A4-F178-4018-9F62-4FCCA28DA093}" dt="2021-03-25T13:12:42.388" v="37908" actId="790"/>
          <ac:spMkLst>
            <pc:docMk/>
            <pc:sldMk cId="2322008763" sldId="513"/>
            <ac:spMk id="3" creationId="{00000000-0000-0000-0000-000000000000}"/>
          </ac:spMkLst>
        </pc:spChg>
        <pc:spChg chg="mod">
          <ac:chgData name="Ragnhild Halvorsrud" userId="917ea340-fd63-490f-a7db-68428d24cf32" providerId="ADAL" clId="{9B6050A4-F178-4018-9F62-4FCCA28DA093}" dt="2021-03-25T13:12:42.389" v="37909" actId="790"/>
          <ac:spMkLst>
            <pc:docMk/>
            <pc:sldMk cId="2322008763" sldId="513"/>
            <ac:spMk id="4" creationId="{00000000-0000-0000-0000-000000000000}"/>
          </ac:spMkLst>
        </pc:spChg>
        <pc:spChg chg="add mod">
          <ac:chgData name="Ragnhild Halvorsrud" userId="917ea340-fd63-490f-a7db-68428d24cf32" providerId="ADAL" clId="{9B6050A4-F178-4018-9F62-4FCCA28DA093}" dt="2021-03-25T13:49:09.505" v="38709" actId="164"/>
          <ac:spMkLst>
            <pc:docMk/>
            <pc:sldMk cId="2322008763" sldId="513"/>
            <ac:spMk id="5" creationId="{211979E6-41D6-467E-AEA4-7A3AADA9E6F6}"/>
          </ac:spMkLst>
        </pc:spChg>
        <pc:spChg chg="add mod">
          <ac:chgData name="Ragnhild Halvorsrud" userId="917ea340-fd63-490f-a7db-68428d24cf32" providerId="ADAL" clId="{9B6050A4-F178-4018-9F62-4FCCA28DA093}" dt="2021-03-25T13:49:09.505" v="38709" actId="164"/>
          <ac:spMkLst>
            <pc:docMk/>
            <pc:sldMk cId="2322008763" sldId="513"/>
            <ac:spMk id="6" creationId="{58BE0250-3859-44DE-B3D6-DFF8AF266F87}"/>
          </ac:spMkLst>
        </pc:spChg>
        <pc:spChg chg="add mod">
          <ac:chgData name="Ragnhild Halvorsrud" userId="917ea340-fd63-490f-a7db-68428d24cf32" providerId="ADAL" clId="{9B6050A4-F178-4018-9F62-4FCCA28DA093}" dt="2021-03-25T13:49:09.505" v="38709" actId="164"/>
          <ac:spMkLst>
            <pc:docMk/>
            <pc:sldMk cId="2322008763" sldId="513"/>
            <ac:spMk id="7" creationId="{8CA6A4BC-81EC-48A0-9C6B-37B9BF9DE351}"/>
          </ac:spMkLst>
        </pc:spChg>
        <pc:spChg chg="add mod">
          <ac:chgData name="Ragnhild Halvorsrud" userId="917ea340-fd63-490f-a7db-68428d24cf32" providerId="ADAL" clId="{9B6050A4-F178-4018-9F62-4FCCA28DA093}" dt="2021-03-25T13:49:09.505" v="38709" actId="164"/>
          <ac:spMkLst>
            <pc:docMk/>
            <pc:sldMk cId="2322008763" sldId="513"/>
            <ac:spMk id="8" creationId="{44E51E1E-CB5E-45C1-AB33-875BDD667DD2}"/>
          </ac:spMkLst>
        </pc:spChg>
        <pc:grpChg chg="add mod">
          <ac:chgData name="Ragnhild Halvorsrud" userId="917ea340-fd63-490f-a7db-68428d24cf32" providerId="ADAL" clId="{9B6050A4-F178-4018-9F62-4FCCA28DA093}" dt="2021-03-25T13:49:09.505" v="38709" actId="164"/>
          <ac:grpSpMkLst>
            <pc:docMk/>
            <pc:sldMk cId="2322008763" sldId="513"/>
            <ac:grpSpMk id="9" creationId="{BD87C661-F031-485E-9059-E290972539FD}"/>
          </ac:grpSpMkLst>
        </pc:grpChg>
      </pc:sldChg>
      <pc:sldChg chg="addSp delSp modSp mod chgLayout modNotes">
        <pc:chgData name="Ragnhild Halvorsrud" userId="917ea340-fd63-490f-a7db-68428d24cf32" providerId="ADAL" clId="{9B6050A4-F178-4018-9F62-4FCCA28DA093}" dt="2021-03-26T14:38:33.237" v="40458" actId="20577"/>
        <pc:sldMkLst>
          <pc:docMk/>
          <pc:sldMk cId="1604233325" sldId="516"/>
        </pc:sldMkLst>
        <pc:spChg chg="mod ord">
          <ac:chgData name="Ragnhild Halvorsrud" userId="917ea340-fd63-490f-a7db-68428d24cf32" providerId="ADAL" clId="{9B6050A4-F178-4018-9F62-4FCCA28DA093}" dt="2021-03-25T13:12:42.408" v="37924" actId="790"/>
          <ac:spMkLst>
            <pc:docMk/>
            <pc:sldMk cId="1604233325" sldId="516"/>
            <ac:spMk id="2" creationId="{52456730-9CCD-4717-BE03-D62C6887A2F1}"/>
          </ac:spMkLst>
        </pc:spChg>
        <pc:spChg chg="mod ord">
          <ac:chgData name="Ragnhild Halvorsrud" userId="917ea340-fd63-490f-a7db-68428d24cf32" providerId="ADAL" clId="{9B6050A4-F178-4018-9F62-4FCCA28DA093}" dt="2021-03-26T14:38:33.237" v="40458" actId="20577"/>
          <ac:spMkLst>
            <pc:docMk/>
            <pc:sldMk cId="1604233325" sldId="516"/>
            <ac:spMk id="3" creationId="{BB7EEA35-A974-41C3-B310-23E12C424753}"/>
          </ac:spMkLst>
        </pc:spChg>
        <pc:spChg chg="add del mod">
          <ac:chgData name="Ragnhild Halvorsrud" userId="917ea340-fd63-490f-a7db-68428d24cf32" providerId="ADAL" clId="{9B6050A4-F178-4018-9F62-4FCCA28DA093}" dt="2021-03-20T18:00:52.819" v="29939" actId="6264"/>
          <ac:spMkLst>
            <pc:docMk/>
            <pc:sldMk cId="1604233325" sldId="516"/>
            <ac:spMk id="4" creationId="{050E1D82-A7EC-4ABA-ADD8-F671C9C0EA92}"/>
          </ac:spMkLst>
        </pc:spChg>
        <pc:spChg chg="add del mod">
          <ac:chgData name="Ragnhild Halvorsrud" userId="917ea340-fd63-490f-a7db-68428d24cf32" providerId="ADAL" clId="{9B6050A4-F178-4018-9F62-4FCCA28DA093}" dt="2021-03-20T18:00:52.819" v="29939" actId="6264"/>
          <ac:spMkLst>
            <pc:docMk/>
            <pc:sldMk cId="1604233325" sldId="516"/>
            <ac:spMk id="5" creationId="{541B8A88-92F0-4D2C-AD14-BA525A2B6FBB}"/>
          </ac:spMkLst>
        </pc:spChg>
        <pc:spChg chg="add del mod">
          <ac:chgData name="Ragnhild Halvorsrud" userId="917ea340-fd63-490f-a7db-68428d24cf32" providerId="ADAL" clId="{9B6050A4-F178-4018-9F62-4FCCA28DA093}" dt="2021-03-20T18:02:44.887" v="29962" actId="6264"/>
          <ac:spMkLst>
            <pc:docMk/>
            <pc:sldMk cId="1604233325" sldId="516"/>
            <ac:spMk id="6" creationId="{8DD71CB5-E6AD-49E6-A36F-585C4ADCE71E}"/>
          </ac:spMkLst>
        </pc:spChg>
        <pc:spChg chg="add del mod">
          <ac:chgData name="Ragnhild Halvorsrud" userId="917ea340-fd63-490f-a7db-68428d24cf32" providerId="ADAL" clId="{9B6050A4-F178-4018-9F62-4FCCA28DA093}" dt="2021-03-20T18:02:44.887" v="29962" actId="6264"/>
          <ac:spMkLst>
            <pc:docMk/>
            <pc:sldMk cId="1604233325" sldId="516"/>
            <ac:spMk id="7" creationId="{4C7390A9-90B8-49D3-8B15-7A305DCD9FD3}"/>
          </ac:spMkLst>
        </pc:spChg>
        <pc:spChg chg="add del mod">
          <ac:chgData name="Ragnhild Halvorsrud" userId="917ea340-fd63-490f-a7db-68428d24cf32" providerId="ADAL" clId="{9B6050A4-F178-4018-9F62-4FCCA28DA093}" dt="2021-03-21T16:05:58.238" v="33474" actId="478"/>
          <ac:spMkLst>
            <pc:docMk/>
            <pc:sldMk cId="1604233325" sldId="516"/>
            <ac:spMk id="9" creationId="{CC31C0C2-4750-4139-BA34-5DEC7CD49F03}"/>
          </ac:spMkLst>
        </pc:spChg>
      </pc:sldChg>
      <pc:sldChg chg="addSp delSp modSp mod modNotes">
        <pc:chgData name="Ragnhild Halvorsrud" userId="917ea340-fd63-490f-a7db-68428d24cf32" providerId="ADAL" clId="{9B6050A4-F178-4018-9F62-4FCCA28DA093}" dt="2021-03-25T14:07:57.289" v="38867" actId="1035"/>
        <pc:sldMkLst>
          <pc:docMk/>
          <pc:sldMk cId="3972162138" sldId="518"/>
        </pc:sldMkLst>
        <pc:spChg chg="mod">
          <ac:chgData name="Ragnhild Halvorsrud" userId="917ea340-fd63-490f-a7db-68428d24cf32" providerId="ADAL" clId="{9B6050A4-F178-4018-9F62-4FCCA28DA093}" dt="2021-03-25T13:12:42.909" v="38408" actId="790"/>
          <ac:spMkLst>
            <pc:docMk/>
            <pc:sldMk cId="3972162138" sldId="518"/>
            <ac:spMk id="2" creationId="{CEF0584D-E78C-408F-A464-AF661D7CD2F8}"/>
          </ac:spMkLst>
        </pc:spChg>
        <pc:spChg chg="mod">
          <ac:chgData name="Ragnhild Halvorsrud" userId="917ea340-fd63-490f-a7db-68428d24cf32" providerId="ADAL" clId="{9B6050A4-F178-4018-9F62-4FCCA28DA093}" dt="2021-03-25T13:12:42.910" v="38409" actId="790"/>
          <ac:spMkLst>
            <pc:docMk/>
            <pc:sldMk cId="3972162138" sldId="518"/>
            <ac:spMk id="4" creationId="{359912B9-4EB6-42C7-BF37-C605F081559D}"/>
          </ac:spMkLst>
        </pc:spChg>
        <pc:spChg chg="mod">
          <ac:chgData name="Ragnhild Halvorsrud" userId="917ea340-fd63-490f-a7db-68428d24cf32" providerId="ADAL" clId="{9B6050A4-F178-4018-9F62-4FCCA28DA093}" dt="2021-03-25T13:12:42.912" v="38410" actId="790"/>
          <ac:spMkLst>
            <pc:docMk/>
            <pc:sldMk cId="3972162138" sldId="518"/>
            <ac:spMk id="5" creationId="{1A6FA598-573A-4B84-B451-39426566E1B3}"/>
          </ac:spMkLst>
        </pc:spChg>
        <pc:spChg chg="mod">
          <ac:chgData name="Ragnhild Halvorsrud" userId="917ea340-fd63-490f-a7db-68428d24cf32" providerId="ADAL" clId="{9B6050A4-F178-4018-9F62-4FCCA28DA093}" dt="2021-03-25T13:12:42.914" v="38411" actId="790"/>
          <ac:spMkLst>
            <pc:docMk/>
            <pc:sldMk cId="3972162138" sldId="518"/>
            <ac:spMk id="6" creationId="{9CD91430-CFD3-4C86-81D9-D8343A7D7F47}"/>
          </ac:spMkLst>
        </pc:spChg>
        <pc:spChg chg="del mod">
          <ac:chgData name="Ragnhild Halvorsrud" userId="917ea340-fd63-490f-a7db-68428d24cf32" providerId="ADAL" clId="{9B6050A4-F178-4018-9F62-4FCCA28DA093}" dt="2021-03-18T12:50:33.026" v="20024" actId="478"/>
          <ac:spMkLst>
            <pc:docMk/>
            <pc:sldMk cId="3972162138" sldId="518"/>
            <ac:spMk id="9" creationId="{FABB1ED2-CF0A-44FA-8D79-905F8B3A0CE2}"/>
          </ac:spMkLst>
        </pc:spChg>
        <pc:spChg chg="add del mod">
          <ac:chgData name="Ragnhild Halvorsrud" userId="917ea340-fd63-490f-a7db-68428d24cf32" providerId="ADAL" clId="{9B6050A4-F178-4018-9F62-4FCCA28DA093}" dt="2021-03-18T12:47:34.289" v="19896" actId="478"/>
          <ac:spMkLst>
            <pc:docMk/>
            <pc:sldMk cId="3972162138" sldId="518"/>
            <ac:spMk id="10" creationId="{C38AEAFE-B42A-4848-8A39-CED51FEBF34A}"/>
          </ac:spMkLst>
        </pc:spChg>
        <pc:spChg chg="mod">
          <ac:chgData name="Ragnhild Halvorsrud" userId="917ea340-fd63-490f-a7db-68428d24cf32" providerId="ADAL" clId="{9B6050A4-F178-4018-9F62-4FCCA28DA093}" dt="2021-03-25T13:12:42.920" v="38414" actId="790"/>
          <ac:spMkLst>
            <pc:docMk/>
            <pc:sldMk cId="3972162138" sldId="518"/>
            <ac:spMk id="17" creationId="{0820EA35-7930-464A-8E1C-CAB4A347504C}"/>
          </ac:spMkLst>
        </pc:spChg>
        <pc:spChg chg="mod">
          <ac:chgData name="Ragnhild Halvorsrud" userId="917ea340-fd63-490f-a7db-68428d24cf32" providerId="ADAL" clId="{9B6050A4-F178-4018-9F62-4FCCA28DA093}" dt="2021-03-25T13:12:42.921" v="38415" actId="790"/>
          <ac:spMkLst>
            <pc:docMk/>
            <pc:sldMk cId="3972162138" sldId="518"/>
            <ac:spMk id="18" creationId="{B3798537-A924-4B2C-B962-7D37230CD15B}"/>
          </ac:spMkLst>
        </pc:spChg>
        <pc:spChg chg="mod">
          <ac:chgData name="Ragnhild Halvorsrud" userId="917ea340-fd63-490f-a7db-68428d24cf32" providerId="ADAL" clId="{9B6050A4-F178-4018-9F62-4FCCA28DA093}" dt="2021-03-25T13:12:42.922" v="38416" actId="790"/>
          <ac:spMkLst>
            <pc:docMk/>
            <pc:sldMk cId="3972162138" sldId="518"/>
            <ac:spMk id="19" creationId="{97F80061-DFFE-4E79-8EF8-13734BFA626A}"/>
          </ac:spMkLst>
        </pc:spChg>
        <pc:spChg chg="mod">
          <ac:chgData name="Ragnhild Halvorsrud" userId="917ea340-fd63-490f-a7db-68428d24cf32" providerId="ADAL" clId="{9B6050A4-F178-4018-9F62-4FCCA28DA093}" dt="2021-03-25T13:12:42.922" v="38417" actId="790"/>
          <ac:spMkLst>
            <pc:docMk/>
            <pc:sldMk cId="3972162138" sldId="518"/>
            <ac:spMk id="20" creationId="{A0A2D603-06A2-4BB5-9694-F7EC64A41574}"/>
          </ac:spMkLst>
        </pc:spChg>
        <pc:spChg chg="mod">
          <ac:chgData name="Ragnhild Halvorsrud" userId="917ea340-fd63-490f-a7db-68428d24cf32" providerId="ADAL" clId="{9B6050A4-F178-4018-9F62-4FCCA28DA093}" dt="2021-03-25T13:12:42.923" v="38418" actId="790"/>
          <ac:spMkLst>
            <pc:docMk/>
            <pc:sldMk cId="3972162138" sldId="518"/>
            <ac:spMk id="22" creationId="{7A372F86-957E-4CFE-AAC4-FE5528378E9A}"/>
          </ac:spMkLst>
        </pc:spChg>
        <pc:spChg chg="mod">
          <ac:chgData name="Ragnhild Halvorsrud" userId="917ea340-fd63-490f-a7db-68428d24cf32" providerId="ADAL" clId="{9B6050A4-F178-4018-9F62-4FCCA28DA093}" dt="2021-03-25T13:12:42.918" v="38412" actId="790"/>
          <ac:spMkLst>
            <pc:docMk/>
            <pc:sldMk cId="3972162138" sldId="518"/>
            <ac:spMk id="23" creationId="{5563A405-4E4C-44AF-BFF9-7D827B7A187A}"/>
          </ac:spMkLst>
        </pc:spChg>
        <pc:spChg chg="mod">
          <ac:chgData name="Ragnhild Halvorsrud" userId="917ea340-fd63-490f-a7db-68428d24cf32" providerId="ADAL" clId="{9B6050A4-F178-4018-9F62-4FCCA28DA093}" dt="2021-03-25T13:12:42.918" v="38413" actId="790"/>
          <ac:spMkLst>
            <pc:docMk/>
            <pc:sldMk cId="3972162138" sldId="518"/>
            <ac:spMk id="24" creationId="{AAAF8B99-0A0C-437F-8C28-375F21B066CC}"/>
          </ac:spMkLst>
        </pc:spChg>
        <pc:spChg chg="del mod">
          <ac:chgData name="Ragnhild Halvorsrud" userId="917ea340-fd63-490f-a7db-68428d24cf32" providerId="ADAL" clId="{9B6050A4-F178-4018-9F62-4FCCA28DA093}" dt="2021-03-19T12:25:23.668" v="23974" actId="478"/>
          <ac:spMkLst>
            <pc:docMk/>
            <pc:sldMk cId="3972162138" sldId="518"/>
            <ac:spMk id="25" creationId="{EDEA9200-F9E9-4752-8670-AB13C2EDB25E}"/>
          </ac:spMkLst>
        </pc:spChg>
        <pc:spChg chg="add del mod">
          <ac:chgData name="Ragnhild Halvorsrud" userId="917ea340-fd63-490f-a7db-68428d24cf32" providerId="ADAL" clId="{9B6050A4-F178-4018-9F62-4FCCA28DA093}" dt="2021-03-18T12:47:34.289" v="19896" actId="478"/>
          <ac:spMkLst>
            <pc:docMk/>
            <pc:sldMk cId="3972162138" sldId="518"/>
            <ac:spMk id="26" creationId="{12863834-5952-4D57-AC32-456D2631AEF1}"/>
          </ac:spMkLst>
        </pc:spChg>
        <pc:spChg chg="add mod">
          <ac:chgData name="Ragnhild Halvorsrud" userId="917ea340-fd63-490f-a7db-68428d24cf32" providerId="ADAL" clId="{9B6050A4-F178-4018-9F62-4FCCA28DA093}" dt="2021-03-25T14:07:57.289" v="38867" actId="1035"/>
          <ac:spMkLst>
            <pc:docMk/>
            <pc:sldMk cId="3972162138" sldId="518"/>
            <ac:spMk id="27" creationId="{0DEEF69F-02DF-4F44-8EAB-5FED6EE2F1A2}"/>
          </ac:spMkLst>
        </pc:spChg>
        <pc:spChg chg="del mod">
          <ac:chgData name="Ragnhild Halvorsrud" userId="917ea340-fd63-490f-a7db-68428d24cf32" providerId="ADAL" clId="{9B6050A4-F178-4018-9F62-4FCCA28DA093}" dt="2021-03-18T12:50:33.026" v="20024" actId="478"/>
          <ac:spMkLst>
            <pc:docMk/>
            <pc:sldMk cId="3972162138" sldId="518"/>
            <ac:spMk id="27" creationId="{7FBF89A1-2FD6-4833-B8D1-990D9E10AD27}"/>
          </ac:spMkLst>
        </pc:spChg>
        <pc:spChg chg="add mod">
          <ac:chgData name="Ragnhild Halvorsrud" userId="917ea340-fd63-490f-a7db-68428d24cf32" providerId="ADAL" clId="{9B6050A4-F178-4018-9F62-4FCCA28DA093}" dt="2021-03-25T13:12:42.925" v="38419" actId="790"/>
          <ac:spMkLst>
            <pc:docMk/>
            <pc:sldMk cId="3972162138" sldId="518"/>
            <ac:spMk id="29" creationId="{47A9A1CE-260E-439C-BFEC-9D3A262DCFC4}"/>
          </ac:spMkLst>
        </pc:spChg>
        <pc:spChg chg="add mod">
          <ac:chgData name="Ragnhild Halvorsrud" userId="917ea340-fd63-490f-a7db-68428d24cf32" providerId="ADAL" clId="{9B6050A4-F178-4018-9F62-4FCCA28DA093}" dt="2021-03-25T13:12:42.927" v="38420" actId="790"/>
          <ac:spMkLst>
            <pc:docMk/>
            <pc:sldMk cId="3972162138" sldId="518"/>
            <ac:spMk id="31" creationId="{34CE2514-0E31-42A1-BF84-28AC060C7EB5}"/>
          </ac:spMkLst>
        </pc:spChg>
        <pc:spChg chg="mod">
          <ac:chgData name="Ragnhild Halvorsrud" userId="917ea340-fd63-490f-a7db-68428d24cf32" providerId="ADAL" clId="{9B6050A4-F178-4018-9F62-4FCCA28DA093}" dt="2021-03-25T14:07:00.170" v="38821"/>
          <ac:spMkLst>
            <pc:docMk/>
            <pc:sldMk cId="3972162138" sldId="518"/>
            <ac:spMk id="32" creationId="{4286B78D-43C2-4190-8D2A-04A86806A166}"/>
          </ac:spMkLst>
        </pc:spChg>
        <pc:spChg chg="mod">
          <ac:chgData name="Ragnhild Halvorsrud" userId="917ea340-fd63-490f-a7db-68428d24cf32" providerId="ADAL" clId="{9B6050A4-F178-4018-9F62-4FCCA28DA093}" dt="2021-03-25T14:07:00.170" v="38821"/>
          <ac:spMkLst>
            <pc:docMk/>
            <pc:sldMk cId="3972162138" sldId="518"/>
            <ac:spMk id="33" creationId="{3CAE008F-608F-46BD-868B-06F5000F3044}"/>
          </ac:spMkLst>
        </pc:spChg>
        <pc:spChg chg="add mod">
          <ac:chgData name="Ragnhild Halvorsrud" userId="917ea340-fd63-490f-a7db-68428d24cf32" providerId="ADAL" clId="{9B6050A4-F178-4018-9F62-4FCCA28DA093}" dt="2021-03-18T12:51:03.437" v="20028"/>
          <ac:spMkLst>
            <pc:docMk/>
            <pc:sldMk cId="3972162138" sldId="518"/>
            <ac:spMk id="33" creationId="{6E75DEFB-08E9-4B78-96A9-41AFC4B5F2EA}"/>
          </ac:spMkLst>
        </pc:spChg>
        <pc:spChg chg="mod">
          <ac:chgData name="Ragnhild Halvorsrud" userId="917ea340-fd63-490f-a7db-68428d24cf32" providerId="ADAL" clId="{9B6050A4-F178-4018-9F62-4FCCA28DA093}" dt="2021-03-25T14:07:00.170" v="38821"/>
          <ac:spMkLst>
            <pc:docMk/>
            <pc:sldMk cId="3972162138" sldId="518"/>
            <ac:spMk id="34" creationId="{BCC7A52D-151F-478D-AAAB-F494B294FB12}"/>
          </ac:spMkLst>
        </pc:spChg>
        <pc:spChg chg="mod">
          <ac:chgData name="Ragnhild Halvorsrud" userId="917ea340-fd63-490f-a7db-68428d24cf32" providerId="ADAL" clId="{9B6050A4-F178-4018-9F62-4FCCA28DA093}" dt="2021-03-25T14:07:00.170" v="38821"/>
          <ac:spMkLst>
            <pc:docMk/>
            <pc:sldMk cId="3972162138" sldId="518"/>
            <ac:spMk id="35" creationId="{359C556E-60B0-4156-9C35-57932158CC9E}"/>
          </ac:spMkLst>
        </pc:spChg>
        <pc:grpChg chg="mod">
          <ac:chgData name="Ragnhild Halvorsrud" userId="917ea340-fd63-490f-a7db-68428d24cf32" providerId="ADAL" clId="{9B6050A4-F178-4018-9F62-4FCCA28DA093}" dt="2021-03-19T12:29:03.251" v="24044" actId="1076"/>
          <ac:grpSpMkLst>
            <pc:docMk/>
            <pc:sldMk cId="3972162138" sldId="518"/>
            <ac:grpSpMk id="11" creationId="{66C879E1-1B96-4FBF-97F1-F456D99524CA}"/>
          </ac:grpSpMkLst>
        </pc:grpChg>
        <pc:grpChg chg="mod">
          <ac:chgData name="Ragnhild Halvorsrud" userId="917ea340-fd63-490f-a7db-68428d24cf32" providerId="ADAL" clId="{9B6050A4-F178-4018-9F62-4FCCA28DA093}" dt="2021-03-18T12:51:03.437" v="20028"/>
          <ac:grpSpMkLst>
            <pc:docMk/>
            <pc:sldMk cId="3972162138" sldId="518"/>
            <ac:grpSpMk id="12" creationId="{78296E4B-4CBE-4E66-9FF2-0B204442D3B4}"/>
          </ac:grpSpMkLst>
        </pc:grpChg>
        <pc:grpChg chg="add mod">
          <ac:chgData name="Ragnhild Halvorsrud" userId="917ea340-fd63-490f-a7db-68428d24cf32" providerId="ADAL" clId="{9B6050A4-F178-4018-9F62-4FCCA28DA093}" dt="2021-03-25T14:07:00.170" v="38821"/>
          <ac:grpSpMkLst>
            <pc:docMk/>
            <pc:sldMk cId="3972162138" sldId="518"/>
            <ac:grpSpMk id="30" creationId="{14034EF3-39AE-48CC-8C0C-26DAF5DBAB63}"/>
          </ac:grpSpMkLst>
        </pc:grpChg>
        <pc:picChg chg="mod">
          <ac:chgData name="Ragnhild Halvorsrud" userId="917ea340-fd63-490f-a7db-68428d24cf32" providerId="ADAL" clId="{9B6050A4-F178-4018-9F62-4FCCA28DA093}" dt="2021-03-18T12:51:03.437" v="20028"/>
          <ac:picMkLst>
            <pc:docMk/>
            <pc:sldMk cId="3972162138" sldId="518"/>
            <ac:picMk id="13" creationId="{BB587121-08AD-490F-8400-0F90CC6B2982}"/>
          </ac:picMkLst>
        </pc:picChg>
        <pc:picChg chg="mod">
          <ac:chgData name="Ragnhild Halvorsrud" userId="917ea340-fd63-490f-a7db-68428d24cf32" providerId="ADAL" clId="{9B6050A4-F178-4018-9F62-4FCCA28DA093}" dt="2021-03-18T12:51:03.437" v="20028"/>
          <ac:picMkLst>
            <pc:docMk/>
            <pc:sldMk cId="3972162138" sldId="518"/>
            <ac:picMk id="14" creationId="{4ECEDE80-4891-4454-BDF3-3430E8E11948}"/>
          </ac:picMkLst>
        </pc:picChg>
        <pc:picChg chg="mod">
          <ac:chgData name="Ragnhild Halvorsrud" userId="917ea340-fd63-490f-a7db-68428d24cf32" providerId="ADAL" clId="{9B6050A4-F178-4018-9F62-4FCCA28DA093}" dt="2021-03-18T12:51:03.437" v="20028"/>
          <ac:picMkLst>
            <pc:docMk/>
            <pc:sldMk cId="3972162138" sldId="518"/>
            <ac:picMk id="15" creationId="{DF8FC527-0668-47A5-9708-1870481F0707}"/>
          </ac:picMkLst>
        </pc:picChg>
        <pc:picChg chg="mod">
          <ac:chgData name="Ragnhild Halvorsrud" userId="917ea340-fd63-490f-a7db-68428d24cf32" providerId="ADAL" clId="{9B6050A4-F178-4018-9F62-4FCCA28DA093}" dt="2021-03-18T12:51:03.437" v="20028"/>
          <ac:picMkLst>
            <pc:docMk/>
            <pc:sldMk cId="3972162138" sldId="518"/>
            <ac:picMk id="16" creationId="{2AD69911-2D73-4F79-A71F-BF91E5E5461A}"/>
          </ac:picMkLst>
        </pc:picChg>
        <pc:picChg chg="mod">
          <ac:chgData name="Ragnhild Halvorsrud" userId="917ea340-fd63-490f-a7db-68428d24cf32" providerId="ADAL" clId="{9B6050A4-F178-4018-9F62-4FCCA28DA093}" dt="2021-03-18T12:51:03.437" v="20028"/>
          <ac:picMkLst>
            <pc:docMk/>
            <pc:sldMk cId="3972162138" sldId="518"/>
            <ac:picMk id="21" creationId="{0B8ED474-90F6-4243-8BC7-55782F3C01C3}"/>
          </ac:picMkLst>
        </pc:picChg>
        <pc:picChg chg="add mod">
          <ac:chgData name="Ragnhild Halvorsrud" userId="917ea340-fd63-490f-a7db-68428d24cf32" providerId="ADAL" clId="{9B6050A4-F178-4018-9F62-4FCCA28DA093}" dt="2021-03-25T14:07:57.289" v="38867" actId="1035"/>
          <ac:picMkLst>
            <pc:docMk/>
            <pc:sldMk cId="3972162138" sldId="518"/>
            <ac:picMk id="28" creationId="{3B1F5D3A-31FA-4263-B40E-4B0AF27775E6}"/>
          </ac:picMkLst>
        </pc:picChg>
        <pc:picChg chg="add del mod">
          <ac:chgData name="Ragnhild Halvorsrud" userId="917ea340-fd63-490f-a7db-68428d24cf32" providerId="ADAL" clId="{9B6050A4-F178-4018-9F62-4FCCA28DA093}" dt="2021-03-19T12:25:52.684" v="23979" actId="478"/>
          <ac:picMkLst>
            <pc:docMk/>
            <pc:sldMk cId="3972162138" sldId="518"/>
            <ac:picMk id="30" creationId="{39A6F252-1506-4423-8680-311CDB634DEF}"/>
          </ac:picMkLst>
        </pc:picChg>
        <pc:picChg chg="add del mod">
          <ac:chgData name="Ragnhild Halvorsrud" userId="917ea340-fd63-490f-a7db-68428d24cf32" providerId="ADAL" clId="{9B6050A4-F178-4018-9F62-4FCCA28DA093}" dt="2021-03-19T12:25:58.029" v="23981" actId="478"/>
          <ac:picMkLst>
            <pc:docMk/>
            <pc:sldMk cId="3972162138" sldId="518"/>
            <ac:picMk id="32" creationId="{FCE412B2-06FD-4278-9EDC-C092490010EE}"/>
          </ac:picMkLst>
        </pc:picChg>
        <pc:picChg chg="add del mod">
          <ac:chgData name="Ragnhild Halvorsrud" userId="917ea340-fd63-490f-a7db-68428d24cf32" providerId="ADAL" clId="{9B6050A4-F178-4018-9F62-4FCCA28DA093}" dt="2021-03-19T12:31:14.816" v="24113" actId="21"/>
          <ac:picMkLst>
            <pc:docMk/>
            <pc:sldMk cId="3972162138" sldId="518"/>
            <ac:picMk id="33" creationId="{189CCFBE-18FF-4651-85C5-583F822072EC}"/>
          </ac:picMkLst>
        </pc:picChg>
        <pc:picChg chg="add del mod">
          <ac:chgData name="Ragnhild Halvorsrud" userId="917ea340-fd63-490f-a7db-68428d24cf32" providerId="ADAL" clId="{9B6050A4-F178-4018-9F62-4FCCA28DA093}" dt="2021-03-19T12:31:14.816" v="24113" actId="21"/>
          <ac:picMkLst>
            <pc:docMk/>
            <pc:sldMk cId="3972162138" sldId="518"/>
            <ac:picMk id="34" creationId="{1DD10725-D927-44E9-A8A2-ECA430EC0401}"/>
          </ac:picMkLst>
        </pc:picChg>
        <pc:cxnChg chg="mod">
          <ac:chgData name="Ragnhild Halvorsrud" userId="917ea340-fd63-490f-a7db-68428d24cf32" providerId="ADAL" clId="{9B6050A4-F178-4018-9F62-4FCCA28DA093}" dt="2021-03-18T12:53:26.490" v="20104" actId="1036"/>
          <ac:cxnSpMkLst>
            <pc:docMk/>
            <pc:sldMk cId="3972162138" sldId="518"/>
            <ac:cxnSpMk id="7" creationId="{788390F8-B65A-478F-917E-B1A23108FE6C}"/>
          </ac:cxnSpMkLst>
        </pc:cxnChg>
        <pc:cxnChg chg="mod">
          <ac:chgData name="Ragnhild Halvorsrud" userId="917ea340-fd63-490f-a7db-68428d24cf32" providerId="ADAL" clId="{9B6050A4-F178-4018-9F62-4FCCA28DA093}" dt="2021-03-24T18:31:21.222" v="36914" actId="14100"/>
          <ac:cxnSpMkLst>
            <pc:docMk/>
            <pc:sldMk cId="3972162138" sldId="518"/>
            <ac:cxnSpMk id="8" creationId="{01A126A1-349D-4752-900F-835DBA6922CF}"/>
          </ac:cxnSpMkLst>
        </pc:cxnChg>
      </pc:sldChg>
      <pc:sldChg chg="addSp delSp modSp mod modNotes">
        <pc:chgData name="Ragnhild Halvorsrud" userId="917ea340-fd63-490f-a7db-68428d24cf32" providerId="ADAL" clId="{9B6050A4-F178-4018-9F62-4FCCA28DA093}" dt="2021-03-25T14:07:49.638" v="38854" actId="14100"/>
        <pc:sldMkLst>
          <pc:docMk/>
          <pc:sldMk cId="3365690805" sldId="519"/>
        </pc:sldMkLst>
        <pc:spChg chg="mod">
          <ac:chgData name="Ragnhild Halvorsrud" userId="917ea340-fd63-490f-a7db-68428d24cf32" providerId="ADAL" clId="{9B6050A4-F178-4018-9F62-4FCCA28DA093}" dt="2021-03-25T13:12:42.930" v="38424" actId="790"/>
          <ac:spMkLst>
            <pc:docMk/>
            <pc:sldMk cId="3365690805" sldId="519"/>
            <ac:spMk id="2" creationId="{CEF0584D-E78C-408F-A464-AF661D7CD2F8}"/>
          </ac:spMkLst>
        </pc:spChg>
        <pc:spChg chg="mod">
          <ac:chgData name="Ragnhild Halvorsrud" userId="917ea340-fd63-490f-a7db-68428d24cf32" providerId="ADAL" clId="{9B6050A4-F178-4018-9F62-4FCCA28DA093}" dt="2021-03-25T13:12:42.931" v="38425" actId="790"/>
          <ac:spMkLst>
            <pc:docMk/>
            <pc:sldMk cId="3365690805" sldId="519"/>
            <ac:spMk id="4" creationId="{359912B9-4EB6-42C7-BF37-C605F081559D}"/>
          </ac:spMkLst>
        </pc:spChg>
        <pc:spChg chg="mod">
          <ac:chgData name="Ragnhild Halvorsrud" userId="917ea340-fd63-490f-a7db-68428d24cf32" providerId="ADAL" clId="{9B6050A4-F178-4018-9F62-4FCCA28DA093}" dt="2021-03-25T13:12:42.933" v="38428" actId="790"/>
          <ac:spMkLst>
            <pc:docMk/>
            <pc:sldMk cId="3365690805" sldId="519"/>
            <ac:spMk id="34" creationId="{3C1BF8AF-A6DF-4513-99DD-9EE6027C27BD}"/>
          </ac:spMkLst>
        </pc:spChg>
        <pc:spChg chg="mod">
          <ac:chgData name="Ragnhild Halvorsrud" userId="917ea340-fd63-490f-a7db-68428d24cf32" providerId="ADAL" clId="{9B6050A4-F178-4018-9F62-4FCCA28DA093}" dt="2021-03-25T13:12:42.934" v="38429" actId="790"/>
          <ac:spMkLst>
            <pc:docMk/>
            <pc:sldMk cId="3365690805" sldId="519"/>
            <ac:spMk id="35" creationId="{5318F347-A9F2-4EFF-BB40-238CF960C539}"/>
          </ac:spMkLst>
        </pc:spChg>
        <pc:spChg chg="mod">
          <ac:chgData name="Ragnhild Halvorsrud" userId="917ea340-fd63-490f-a7db-68428d24cf32" providerId="ADAL" clId="{9B6050A4-F178-4018-9F62-4FCCA28DA093}" dt="2021-03-25T13:12:42.935" v="38430" actId="790"/>
          <ac:spMkLst>
            <pc:docMk/>
            <pc:sldMk cId="3365690805" sldId="519"/>
            <ac:spMk id="36" creationId="{AE5853BC-D858-4716-ABC0-1C405451A918}"/>
          </ac:spMkLst>
        </pc:spChg>
        <pc:spChg chg="mod">
          <ac:chgData name="Ragnhild Halvorsrud" userId="917ea340-fd63-490f-a7db-68428d24cf32" providerId="ADAL" clId="{9B6050A4-F178-4018-9F62-4FCCA28DA093}" dt="2021-03-25T13:12:42.936" v="38431" actId="790"/>
          <ac:spMkLst>
            <pc:docMk/>
            <pc:sldMk cId="3365690805" sldId="519"/>
            <ac:spMk id="37" creationId="{F4F21727-F0FC-48DD-A5FC-FB0FB3C5C25F}"/>
          </ac:spMkLst>
        </pc:spChg>
        <pc:spChg chg="mod">
          <ac:chgData name="Ragnhild Halvorsrud" userId="917ea340-fd63-490f-a7db-68428d24cf32" providerId="ADAL" clId="{9B6050A4-F178-4018-9F62-4FCCA28DA093}" dt="2021-03-25T13:12:42.936" v="38432" actId="790"/>
          <ac:spMkLst>
            <pc:docMk/>
            <pc:sldMk cId="3365690805" sldId="519"/>
            <ac:spMk id="39" creationId="{8ED2C12C-43A5-4351-8F37-1DA0EE6EDEB7}"/>
          </ac:spMkLst>
        </pc:spChg>
        <pc:spChg chg="mod">
          <ac:chgData name="Ragnhild Halvorsrud" userId="917ea340-fd63-490f-a7db-68428d24cf32" providerId="ADAL" clId="{9B6050A4-F178-4018-9F62-4FCCA28DA093}" dt="2021-03-25T14:07:03.831" v="38822"/>
          <ac:spMkLst>
            <pc:docMk/>
            <pc:sldMk cId="3365690805" sldId="519"/>
            <ac:spMk id="40" creationId="{7E16F416-126D-4439-9C0E-FB2945EFF784}"/>
          </ac:spMkLst>
        </pc:spChg>
        <pc:spChg chg="mod">
          <ac:chgData name="Ragnhild Halvorsrud" userId="917ea340-fd63-490f-a7db-68428d24cf32" providerId="ADAL" clId="{9B6050A4-F178-4018-9F62-4FCCA28DA093}" dt="2021-03-25T14:07:03.831" v="38822"/>
          <ac:spMkLst>
            <pc:docMk/>
            <pc:sldMk cId="3365690805" sldId="519"/>
            <ac:spMk id="41" creationId="{EFE39E52-6854-4333-8189-BB3BA4BF10F0}"/>
          </ac:spMkLst>
        </pc:spChg>
        <pc:spChg chg="mod">
          <ac:chgData name="Ragnhild Halvorsrud" userId="917ea340-fd63-490f-a7db-68428d24cf32" providerId="ADAL" clId="{9B6050A4-F178-4018-9F62-4FCCA28DA093}" dt="2021-03-25T13:12:42.932" v="38426" actId="790"/>
          <ac:spMkLst>
            <pc:docMk/>
            <pc:sldMk cId="3365690805" sldId="519"/>
            <ac:spMk id="42" creationId="{CFB6F61A-717B-4BD3-801D-AA7E12D28A99}"/>
          </ac:spMkLst>
        </pc:spChg>
        <pc:spChg chg="mod">
          <ac:chgData name="Ragnhild Halvorsrud" userId="917ea340-fd63-490f-a7db-68428d24cf32" providerId="ADAL" clId="{9B6050A4-F178-4018-9F62-4FCCA28DA093}" dt="2021-03-25T13:12:42.932" v="38427" actId="790"/>
          <ac:spMkLst>
            <pc:docMk/>
            <pc:sldMk cId="3365690805" sldId="519"/>
            <ac:spMk id="43" creationId="{937534AA-89D8-4978-9AFD-FE9A156CFB72}"/>
          </ac:spMkLst>
        </pc:spChg>
        <pc:spChg chg="mod">
          <ac:chgData name="Ragnhild Halvorsrud" userId="917ea340-fd63-490f-a7db-68428d24cf32" providerId="ADAL" clId="{9B6050A4-F178-4018-9F62-4FCCA28DA093}" dt="2021-03-25T13:12:42.940" v="38433" actId="790"/>
          <ac:spMkLst>
            <pc:docMk/>
            <pc:sldMk cId="3365690805" sldId="519"/>
            <ac:spMk id="44" creationId="{564D43F4-70C3-48AD-9910-AFEC382ABE8F}"/>
          </ac:spMkLst>
        </pc:spChg>
        <pc:spChg chg="mod">
          <ac:chgData name="Ragnhild Halvorsrud" userId="917ea340-fd63-490f-a7db-68428d24cf32" providerId="ADAL" clId="{9B6050A4-F178-4018-9F62-4FCCA28DA093}" dt="2021-03-25T14:07:03.831" v="38822"/>
          <ac:spMkLst>
            <pc:docMk/>
            <pc:sldMk cId="3365690805" sldId="519"/>
            <ac:spMk id="45" creationId="{81528084-E87B-41D4-8935-D46A252C6A9D}"/>
          </ac:spMkLst>
        </pc:spChg>
        <pc:spChg chg="mod">
          <ac:chgData name="Ragnhild Halvorsrud" userId="917ea340-fd63-490f-a7db-68428d24cf32" providerId="ADAL" clId="{9B6050A4-F178-4018-9F62-4FCCA28DA093}" dt="2021-03-25T14:07:03.831" v="38822"/>
          <ac:spMkLst>
            <pc:docMk/>
            <pc:sldMk cId="3365690805" sldId="519"/>
            <ac:spMk id="46" creationId="{1338B30C-8AD1-462D-8765-3EC6BA3F7541}"/>
          </ac:spMkLst>
        </pc:spChg>
        <pc:spChg chg="mod">
          <ac:chgData name="Ragnhild Halvorsrud" userId="917ea340-fd63-490f-a7db-68428d24cf32" providerId="ADAL" clId="{9B6050A4-F178-4018-9F62-4FCCA28DA093}" dt="2021-03-25T14:07:49.638" v="38854" actId="14100"/>
          <ac:spMkLst>
            <pc:docMk/>
            <pc:sldMk cId="3365690805" sldId="519"/>
            <ac:spMk id="50" creationId="{B948341C-D450-4843-BC9D-7961C728A630}"/>
          </ac:spMkLst>
        </pc:spChg>
        <pc:spChg chg="mod">
          <ac:chgData name="Ragnhild Halvorsrud" userId="917ea340-fd63-490f-a7db-68428d24cf32" providerId="ADAL" clId="{9B6050A4-F178-4018-9F62-4FCCA28DA093}" dt="2021-03-19T12:29:48.968" v="24052"/>
          <ac:spMkLst>
            <pc:docMk/>
            <pc:sldMk cId="3365690805" sldId="519"/>
            <ac:spMk id="56" creationId="{3F65B42E-4A77-4AE5-9A2C-4133CABA438C}"/>
          </ac:spMkLst>
        </pc:spChg>
        <pc:spChg chg="mod">
          <ac:chgData name="Ragnhild Halvorsrud" userId="917ea340-fd63-490f-a7db-68428d24cf32" providerId="ADAL" clId="{9B6050A4-F178-4018-9F62-4FCCA28DA093}" dt="2021-03-19T12:29:48.968" v="24052"/>
          <ac:spMkLst>
            <pc:docMk/>
            <pc:sldMk cId="3365690805" sldId="519"/>
            <ac:spMk id="57" creationId="{AD95FD7D-33E9-42EE-BA22-2DA6AA442BA2}"/>
          </ac:spMkLst>
        </pc:spChg>
        <pc:spChg chg="mod">
          <ac:chgData name="Ragnhild Halvorsrud" userId="917ea340-fd63-490f-a7db-68428d24cf32" providerId="ADAL" clId="{9B6050A4-F178-4018-9F62-4FCCA28DA093}" dt="2021-03-19T12:29:48.968" v="24052"/>
          <ac:spMkLst>
            <pc:docMk/>
            <pc:sldMk cId="3365690805" sldId="519"/>
            <ac:spMk id="58" creationId="{95C0F5BC-724D-4949-B00B-B04550469763}"/>
          </ac:spMkLst>
        </pc:spChg>
        <pc:spChg chg="mod">
          <ac:chgData name="Ragnhild Halvorsrud" userId="917ea340-fd63-490f-a7db-68428d24cf32" providerId="ADAL" clId="{9B6050A4-F178-4018-9F62-4FCCA28DA093}" dt="2021-03-19T12:29:48.968" v="24052"/>
          <ac:spMkLst>
            <pc:docMk/>
            <pc:sldMk cId="3365690805" sldId="519"/>
            <ac:spMk id="59" creationId="{3C8E721A-F78C-447C-9FD1-63A512946F56}"/>
          </ac:spMkLst>
        </pc:spChg>
        <pc:spChg chg="mod">
          <ac:chgData name="Ragnhild Halvorsrud" userId="917ea340-fd63-490f-a7db-68428d24cf32" providerId="ADAL" clId="{9B6050A4-F178-4018-9F62-4FCCA28DA093}" dt="2021-03-19T12:29:48.968" v="24052"/>
          <ac:spMkLst>
            <pc:docMk/>
            <pc:sldMk cId="3365690805" sldId="519"/>
            <ac:spMk id="61" creationId="{38571556-CCBD-4685-B9E0-432D5A8922CC}"/>
          </ac:spMkLst>
        </pc:spChg>
        <pc:spChg chg="mod">
          <ac:chgData name="Ragnhild Halvorsrud" userId="917ea340-fd63-490f-a7db-68428d24cf32" providerId="ADAL" clId="{9B6050A4-F178-4018-9F62-4FCCA28DA093}" dt="2021-03-19T12:29:48.968" v="24052"/>
          <ac:spMkLst>
            <pc:docMk/>
            <pc:sldMk cId="3365690805" sldId="519"/>
            <ac:spMk id="64" creationId="{9B404F87-AEE9-4E7A-A1AB-2D2E573FA3D6}"/>
          </ac:spMkLst>
        </pc:spChg>
        <pc:spChg chg="mod">
          <ac:chgData name="Ragnhild Halvorsrud" userId="917ea340-fd63-490f-a7db-68428d24cf32" providerId="ADAL" clId="{9B6050A4-F178-4018-9F62-4FCCA28DA093}" dt="2021-03-19T12:29:48.968" v="24052"/>
          <ac:spMkLst>
            <pc:docMk/>
            <pc:sldMk cId="3365690805" sldId="519"/>
            <ac:spMk id="65" creationId="{5DD6EC18-CF7C-4EA8-B934-2A08FE1FEBE0}"/>
          </ac:spMkLst>
        </pc:spChg>
        <pc:spChg chg="add mod">
          <ac:chgData name="Ragnhild Halvorsrud" userId="917ea340-fd63-490f-a7db-68428d24cf32" providerId="ADAL" clId="{9B6050A4-F178-4018-9F62-4FCCA28DA093}" dt="2021-03-19T12:33:02.287" v="24122" actId="571"/>
          <ac:spMkLst>
            <pc:docMk/>
            <pc:sldMk cId="3365690805" sldId="519"/>
            <ac:spMk id="73" creationId="{219A1524-842F-446D-92BA-6440CDA442C0}"/>
          </ac:spMkLst>
        </pc:spChg>
        <pc:grpChg chg="add mod">
          <ac:chgData name="Ragnhild Halvorsrud" userId="917ea340-fd63-490f-a7db-68428d24cf32" providerId="ADAL" clId="{9B6050A4-F178-4018-9F62-4FCCA28DA093}" dt="2021-03-19T12:29:48.968" v="24052"/>
          <ac:grpSpMkLst>
            <pc:docMk/>
            <pc:sldMk cId="3365690805" sldId="519"/>
            <ac:grpSpMk id="27" creationId="{88C2617B-4E22-4D21-B318-208BE2F7DE17}"/>
          </ac:grpSpMkLst>
        </pc:grpChg>
        <pc:grpChg chg="add mod">
          <ac:chgData name="Ragnhild Halvorsrud" userId="917ea340-fd63-490f-a7db-68428d24cf32" providerId="ADAL" clId="{9B6050A4-F178-4018-9F62-4FCCA28DA093}" dt="2021-03-25T14:07:03.831" v="38822"/>
          <ac:grpSpMkLst>
            <pc:docMk/>
            <pc:sldMk cId="3365690805" sldId="519"/>
            <ac:grpSpMk id="27" creationId="{90020EE9-DE83-4F1D-ABF5-0AF4892D517F}"/>
          </ac:grpSpMkLst>
        </pc:grpChg>
        <pc:grpChg chg="mod">
          <ac:chgData name="Ragnhild Halvorsrud" userId="917ea340-fd63-490f-a7db-68428d24cf32" providerId="ADAL" clId="{9B6050A4-F178-4018-9F62-4FCCA28DA093}" dt="2021-03-19T12:30:13.283" v="24055" actId="1076"/>
          <ac:grpSpMkLst>
            <pc:docMk/>
            <pc:sldMk cId="3365690805" sldId="519"/>
            <ac:grpSpMk id="28" creationId="{D4AB4F9E-7821-4C1C-B5FF-DF0547910DE7}"/>
          </ac:grpSpMkLst>
        </pc:grpChg>
        <pc:grpChg chg="mod">
          <ac:chgData name="Ragnhild Halvorsrud" userId="917ea340-fd63-490f-a7db-68428d24cf32" providerId="ADAL" clId="{9B6050A4-F178-4018-9F62-4FCCA28DA093}" dt="2021-03-19T12:29:48.968" v="24052"/>
          <ac:grpSpMkLst>
            <pc:docMk/>
            <pc:sldMk cId="3365690805" sldId="519"/>
            <ac:grpSpMk id="51" creationId="{D7E90CE0-3F3E-4446-BC9B-167D7EE8761C}"/>
          </ac:grpSpMkLst>
        </pc:grpChg>
        <pc:picChg chg="del">
          <ac:chgData name="Ragnhild Halvorsrud" userId="917ea340-fd63-490f-a7db-68428d24cf32" providerId="ADAL" clId="{9B6050A4-F178-4018-9F62-4FCCA28DA093}" dt="2021-03-19T12:30:21.538" v="24057" actId="478"/>
          <ac:picMkLst>
            <pc:docMk/>
            <pc:sldMk cId="3365690805" sldId="519"/>
            <ac:picMk id="40" creationId="{826A186F-7967-4872-83F6-94B8890BA683}"/>
          </ac:picMkLst>
        </pc:picChg>
        <pc:picChg chg="del">
          <ac:chgData name="Ragnhild Halvorsrud" userId="917ea340-fd63-490f-a7db-68428d24cf32" providerId="ADAL" clId="{9B6050A4-F178-4018-9F62-4FCCA28DA093}" dt="2021-03-19T12:30:17.406" v="24056" actId="478"/>
          <ac:picMkLst>
            <pc:docMk/>
            <pc:sldMk cId="3365690805" sldId="519"/>
            <ac:picMk id="41" creationId="{8343AFF3-F8D7-4B72-91A6-D48347858E20}"/>
          </ac:picMkLst>
        </pc:picChg>
        <pc:picChg chg="del">
          <ac:chgData name="Ragnhild Halvorsrud" userId="917ea340-fd63-490f-a7db-68428d24cf32" providerId="ADAL" clId="{9B6050A4-F178-4018-9F62-4FCCA28DA093}" dt="2021-03-19T12:30:24.977" v="24058" actId="478"/>
          <ac:picMkLst>
            <pc:docMk/>
            <pc:sldMk cId="3365690805" sldId="519"/>
            <ac:picMk id="45" creationId="{C152E976-24DA-400C-96A3-F14507801E4E}"/>
          </ac:picMkLst>
        </pc:picChg>
        <pc:picChg chg="del">
          <ac:chgData name="Ragnhild Halvorsrud" userId="917ea340-fd63-490f-a7db-68428d24cf32" providerId="ADAL" clId="{9B6050A4-F178-4018-9F62-4FCCA28DA093}" dt="2021-03-19T12:30:24.977" v="24058" actId="478"/>
          <ac:picMkLst>
            <pc:docMk/>
            <pc:sldMk cId="3365690805" sldId="519"/>
            <ac:picMk id="46" creationId="{6821A491-90B0-444F-BF5A-7214EF5DA3C8}"/>
          </ac:picMkLst>
        </pc:picChg>
        <pc:picChg chg="del">
          <ac:chgData name="Ragnhild Halvorsrud" userId="917ea340-fd63-490f-a7db-68428d24cf32" providerId="ADAL" clId="{9B6050A4-F178-4018-9F62-4FCCA28DA093}" dt="2021-03-19T12:30:24.977" v="24058" actId="478"/>
          <ac:picMkLst>
            <pc:docMk/>
            <pc:sldMk cId="3365690805" sldId="519"/>
            <ac:picMk id="47" creationId="{494BB73B-B0BA-42B5-8773-CA2549EC339D}"/>
          </ac:picMkLst>
        </pc:picChg>
        <pc:picChg chg="del">
          <ac:chgData name="Ragnhild Halvorsrud" userId="917ea340-fd63-490f-a7db-68428d24cf32" providerId="ADAL" clId="{9B6050A4-F178-4018-9F62-4FCCA28DA093}" dt="2021-03-19T12:30:24.977" v="24058" actId="478"/>
          <ac:picMkLst>
            <pc:docMk/>
            <pc:sldMk cId="3365690805" sldId="519"/>
            <ac:picMk id="48" creationId="{795073D6-1B8D-450F-BF15-01F5EF3D7611}"/>
          </ac:picMkLst>
        </pc:picChg>
        <pc:picChg chg="del">
          <ac:chgData name="Ragnhild Halvorsrud" userId="917ea340-fd63-490f-a7db-68428d24cf32" providerId="ADAL" clId="{9B6050A4-F178-4018-9F62-4FCCA28DA093}" dt="2021-03-19T12:30:24.977" v="24058" actId="478"/>
          <ac:picMkLst>
            <pc:docMk/>
            <pc:sldMk cId="3365690805" sldId="519"/>
            <ac:picMk id="49" creationId="{174862FA-FFA8-4244-B58C-3DE5774BF510}"/>
          </ac:picMkLst>
        </pc:picChg>
        <pc:picChg chg="mod">
          <ac:chgData name="Ragnhild Halvorsrud" userId="917ea340-fd63-490f-a7db-68428d24cf32" providerId="ADAL" clId="{9B6050A4-F178-4018-9F62-4FCCA28DA093}" dt="2021-03-19T12:29:48.968" v="24052"/>
          <ac:picMkLst>
            <pc:docMk/>
            <pc:sldMk cId="3365690805" sldId="519"/>
            <ac:picMk id="52" creationId="{B0BF45EF-0637-4741-A47E-C286A86F2036}"/>
          </ac:picMkLst>
        </pc:picChg>
        <pc:picChg chg="mod">
          <ac:chgData name="Ragnhild Halvorsrud" userId="917ea340-fd63-490f-a7db-68428d24cf32" providerId="ADAL" clId="{9B6050A4-F178-4018-9F62-4FCCA28DA093}" dt="2021-03-19T12:29:48.968" v="24052"/>
          <ac:picMkLst>
            <pc:docMk/>
            <pc:sldMk cId="3365690805" sldId="519"/>
            <ac:picMk id="53" creationId="{93FB202F-8187-40CE-B9DB-8958B0636541}"/>
          </ac:picMkLst>
        </pc:picChg>
        <pc:picChg chg="mod">
          <ac:chgData name="Ragnhild Halvorsrud" userId="917ea340-fd63-490f-a7db-68428d24cf32" providerId="ADAL" clId="{9B6050A4-F178-4018-9F62-4FCCA28DA093}" dt="2021-03-19T12:29:48.968" v="24052"/>
          <ac:picMkLst>
            <pc:docMk/>
            <pc:sldMk cId="3365690805" sldId="519"/>
            <ac:picMk id="54" creationId="{BE136544-B2D7-476D-9BA9-A4D8685F79C7}"/>
          </ac:picMkLst>
        </pc:picChg>
        <pc:picChg chg="mod">
          <ac:chgData name="Ragnhild Halvorsrud" userId="917ea340-fd63-490f-a7db-68428d24cf32" providerId="ADAL" clId="{9B6050A4-F178-4018-9F62-4FCCA28DA093}" dt="2021-03-19T12:29:48.968" v="24052"/>
          <ac:picMkLst>
            <pc:docMk/>
            <pc:sldMk cId="3365690805" sldId="519"/>
            <ac:picMk id="55" creationId="{0D9A55DD-1193-4EF9-BA4C-91EC591AA59B}"/>
          </ac:picMkLst>
        </pc:picChg>
        <pc:picChg chg="mod">
          <ac:chgData name="Ragnhild Halvorsrud" userId="917ea340-fd63-490f-a7db-68428d24cf32" providerId="ADAL" clId="{9B6050A4-F178-4018-9F62-4FCCA28DA093}" dt="2021-03-19T12:29:48.968" v="24052"/>
          <ac:picMkLst>
            <pc:docMk/>
            <pc:sldMk cId="3365690805" sldId="519"/>
            <ac:picMk id="60" creationId="{AA3B7C98-36D5-4D5A-B80D-1489BF59786C}"/>
          </ac:picMkLst>
        </pc:picChg>
        <pc:picChg chg="mod">
          <ac:chgData name="Ragnhild Halvorsrud" userId="917ea340-fd63-490f-a7db-68428d24cf32" providerId="ADAL" clId="{9B6050A4-F178-4018-9F62-4FCCA28DA093}" dt="2021-03-19T12:29:48.968" v="24052"/>
          <ac:picMkLst>
            <pc:docMk/>
            <pc:sldMk cId="3365690805" sldId="519"/>
            <ac:picMk id="62" creationId="{7C8498DF-6947-491D-8555-122EC7D8A8FB}"/>
          </ac:picMkLst>
        </pc:picChg>
        <pc:picChg chg="mod">
          <ac:chgData name="Ragnhild Halvorsrud" userId="917ea340-fd63-490f-a7db-68428d24cf32" providerId="ADAL" clId="{9B6050A4-F178-4018-9F62-4FCCA28DA093}" dt="2021-03-19T12:29:48.968" v="24052"/>
          <ac:picMkLst>
            <pc:docMk/>
            <pc:sldMk cId="3365690805" sldId="519"/>
            <ac:picMk id="63" creationId="{C6C3D7EA-A0FA-4D5F-85C7-5F89D24D1E16}"/>
          </ac:picMkLst>
        </pc:picChg>
        <pc:picChg chg="add mod">
          <ac:chgData name="Ragnhild Halvorsrud" userId="917ea340-fd63-490f-a7db-68428d24cf32" providerId="ADAL" clId="{9B6050A4-F178-4018-9F62-4FCCA28DA093}" dt="2021-03-19T12:30:53.811" v="24111" actId="1037"/>
          <ac:picMkLst>
            <pc:docMk/>
            <pc:sldMk cId="3365690805" sldId="519"/>
            <ac:picMk id="66" creationId="{1642D287-73D8-4C56-AEE2-16F6A1958043}"/>
          </ac:picMkLst>
        </pc:picChg>
        <pc:picChg chg="add mod">
          <ac:chgData name="Ragnhild Halvorsrud" userId="917ea340-fd63-490f-a7db-68428d24cf32" providerId="ADAL" clId="{9B6050A4-F178-4018-9F62-4FCCA28DA093}" dt="2021-03-19T12:30:53.811" v="24111" actId="1037"/>
          <ac:picMkLst>
            <pc:docMk/>
            <pc:sldMk cId="3365690805" sldId="519"/>
            <ac:picMk id="67" creationId="{C1654C11-8192-4A64-A5E7-01800F50730E}"/>
          </ac:picMkLst>
        </pc:picChg>
        <pc:picChg chg="add mod">
          <ac:chgData name="Ragnhild Halvorsrud" userId="917ea340-fd63-490f-a7db-68428d24cf32" providerId="ADAL" clId="{9B6050A4-F178-4018-9F62-4FCCA28DA093}" dt="2021-03-19T12:30:53.811" v="24111" actId="1037"/>
          <ac:picMkLst>
            <pc:docMk/>
            <pc:sldMk cId="3365690805" sldId="519"/>
            <ac:picMk id="68" creationId="{BB3B6D53-FA21-4A24-A2B4-95324886E447}"/>
          </ac:picMkLst>
        </pc:picChg>
        <pc:picChg chg="add mod">
          <ac:chgData name="Ragnhild Halvorsrud" userId="917ea340-fd63-490f-a7db-68428d24cf32" providerId="ADAL" clId="{9B6050A4-F178-4018-9F62-4FCCA28DA093}" dt="2021-03-19T12:30:53.811" v="24111" actId="1037"/>
          <ac:picMkLst>
            <pc:docMk/>
            <pc:sldMk cId="3365690805" sldId="519"/>
            <ac:picMk id="69" creationId="{55F6922A-4412-40E1-83DD-BEBDB20E4913}"/>
          </ac:picMkLst>
        </pc:picChg>
        <pc:picChg chg="add mod">
          <ac:chgData name="Ragnhild Halvorsrud" userId="917ea340-fd63-490f-a7db-68428d24cf32" providerId="ADAL" clId="{9B6050A4-F178-4018-9F62-4FCCA28DA093}" dt="2021-03-19T12:30:53.811" v="24111" actId="1037"/>
          <ac:picMkLst>
            <pc:docMk/>
            <pc:sldMk cId="3365690805" sldId="519"/>
            <ac:picMk id="70" creationId="{BDDA1014-CAE8-4436-AC70-6E6E032D1488}"/>
          </ac:picMkLst>
        </pc:picChg>
        <pc:picChg chg="add mod">
          <ac:chgData name="Ragnhild Halvorsrud" userId="917ea340-fd63-490f-a7db-68428d24cf32" providerId="ADAL" clId="{9B6050A4-F178-4018-9F62-4FCCA28DA093}" dt="2021-03-19T12:31:46.224" v="24116" actId="1076"/>
          <ac:picMkLst>
            <pc:docMk/>
            <pc:sldMk cId="3365690805" sldId="519"/>
            <ac:picMk id="71" creationId="{D3F57DD1-B245-42CE-ACB8-6E389E34EBA8}"/>
          </ac:picMkLst>
        </pc:picChg>
        <pc:picChg chg="add mod">
          <ac:chgData name="Ragnhild Halvorsrud" userId="917ea340-fd63-490f-a7db-68428d24cf32" providerId="ADAL" clId="{9B6050A4-F178-4018-9F62-4FCCA28DA093}" dt="2021-03-19T12:31:46.224" v="24116" actId="1076"/>
          <ac:picMkLst>
            <pc:docMk/>
            <pc:sldMk cId="3365690805" sldId="519"/>
            <ac:picMk id="72" creationId="{5CEF34E4-F1D0-4E04-806D-65E14510A0E8}"/>
          </ac:picMkLst>
        </pc:picChg>
      </pc:sldChg>
      <pc:sldChg chg="addSp delSp modSp mod modNotes">
        <pc:chgData name="Ragnhild Halvorsrud" userId="917ea340-fd63-490f-a7db-68428d24cf32" providerId="ADAL" clId="{9B6050A4-F178-4018-9F62-4FCCA28DA093}" dt="2021-03-25T14:07:06.295" v="38823"/>
        <pc:sldMkLst>
          <pc:docMk/>
          <pc:sldMk cId="1475786475" sldId="520"/>
        </pc:sldMkLst>
        <pc:spChg chg="mod">
          <ac:chgData name="Ragnhild Halvorsrud" userId="917ea340-fd63-490f-a7db-68428d24cf32" providerId="ADAL" clId="{9B6050A4-F178-4018-9F62-4FCCA28DA093}" dt="2021-03-25T13:12:42.946" v="38437" actId="790"/>
          <ac:spMkLst>
            <pc:docMk/>
            <pc:sldMk cId="1475786475" sldId="520"/>
            <ac:spMk id="2" creationId="{CEF0584D-E78C-408F-A464-AF661D7CD2F8}"/>
          </ac:spMkLst>
        </pc:spChg>
        <pc:spChg chg="mod">
          <ac:chgData name="Ragnhild Halvorsrud" userId="917ea340-fd63-490f-a7db-68428d24cf32" providerId="ADAL" clId="{9B6050A4-F178-4018-9F62-4FCCA28DA093}" dt="2021-03-25T13:12:42.946" v="38438" actId="790"/>
          <ac:spMkLst>
            <pc:docMk/>
            <pc:sldMk cId="1475786475" sldId="520"/>
            <ac:spMk id="4" creationId="{359912B9-4EB6-42C7-BF37-C605F081559D}"/>
          </ac:spMkLst>
        </pc:spChg>
        <pc:spChg chg="del mod topLvl">
          <ac:chgData name="Ragnhild Halvorsrud" userId="917ea340-fd63-490f-a7db-68428d24cf32" providerId="ADAL" clId="{9B6050A4-F178-4018-9F62-4FCCA28DA093}" dt="2021-03-19T12:37:20.454" v="24368" actId="478"/>
          <ac:spMkLst>
            <pc:docMk/>
            <pc:sldMk cId="1475786475" sldId="520"/>
            <ac:spMk id="11" creationId="{B85026CD-7B7E-4B06-8A79-44444D3C4D1F}"/>
          </ac:spMkLst>
        </pc:spChg>
        <pc:spChg chg="del mod topLvl">
          <ac:chgData name="Ragnhild Halvorsrud" userId="917ea340-fd63-490f-a7db-68428d24cf32" providerId="ADAL" clId="{9B6050A4-F178-4018-9F62-4FCCA28DA093}" dt="2021-03-19T12:37:14.441" v="24364" actId="478"/>
          <ac:spMkLst>
            <pc:docMk/>
            <pc:sldMk cId="1475786475" sldId="520"/>
            <ac:spMk id="12" creationId="{B1702CA2-4BE5-4F75-9FC5-C3AD85D0D79C}"/>
          </ac:spMkLst>
        </pc:spChg>
        <pc:spChg chg="del mod topLvl">
          <ac:chgData name="Ragnhild Halvorsrud" userId="917ea340-fd63-490f-a7db-68428d24cf32" providerId="ADAL" clId="{9B6050A4-F178-4018-9F62-4FCCA28DA093}" dt="2021-03-19T12:37:37" v="24376" actId="478"/>
          <ac:spMkLst>
            <pc:docMk/>
            <pc:sldMk cId="1475786475" sldId="520"/>
            <ac:spMk id="13" creationId="{BCC19846-6767-454D-AFDA-707E85487B8A}"/>
          </ac:spMkLst>
        </pc:spChg>
        <pc:spChg chg="del mod topLvl">
          <ac:chgData name="Ragnhild Halvorsrud" userId="917ea340-fd63-490f-a7db-68428d24cf32" providerId="ADAL" clId="{9B6050A4-F178-4018-9F62-4FCCA28DA093}" dt="2021-03-19T12:37:32.920" v="24375" actId="478"/>
          <ac:spMkLst>
            <pc:docMk/>
            <pc:sldMk cId="1475786475" sldId="520"/>
            <ac:spMk id="14" creationId="{D54A4187-997C-4937-8C0C-975BE38D61F8}"/>
          </ac:spMkLst>
        </pc:spChg>
        <pc:spChg chg="del mod topLvl">
          <ac:chgData name="Ragnhild Halvorsrud" userId="917ea340-fd63-490f-a7db-68428d24cf32" providerId="ADAL" clId="{9B6050A4-F178-4018-9F62-4FCCA28DA093}" dt="2021-03-19T12:37:21.844" v="24369" actId="478"/>
          <ac:spMkLst>
            <pc:docMk/>
            <pc:sldMk cId="1475786475" sldId="520"/>
            <ac:spMk id="16" creationId="{1180D3DF-CAFF-43B3-A663-2EE4ABEA1139}"/>
          </ac:spMkLst>
        </pc:spChg>
        <pc:spChg chg="del mod topLvl">
          <ac:chgData name="Ragnhild Halvorsrud" userId="917ea340-fd63-490f-a7db-68428d24cf32" providerId="ADAL" clId="{9B6050A4-F178-4018-9F62-4FCCA28DA093}" dt="2021-03-19T12:37:07.442" v="24362" actId="478"/>
          <ac:spMkLst>
            <pc:docMk/>
            <pc:sldMk cId="1475786475" sldId="520"/>
            <ac:spMk id="19" creationId="{B51065A4-2A08-46CE-BFA0-224A36DEFDAB}"/>
          </ac:spMkLst>
        </pc:spChg>
        <pc:spChg chg="del mod topLvl">
          <ac:chgData name="Ragnhild Halvorsrud" userId="917ea340-fd63-490f-a7db-68428d24cf32" providerId="ADAL" clId="{9B6050A4-F178-4018-9F62-4FCCA28DA093}" dt="2021-03-19T12:37:10.677" v="24363" actId="478"/>
          <ac:spMkLst>
            <pc:docMk/>
            <pc:sldMk cId="1475786475" sldId="520"/>
            <ac:spMk id="20" creationId="{0EE72C9D-F2A3-41BB-B15A-4B2D43EB00AD}"/>
          </ac:spMkLst>
        </pc:spChg>
        <pc:spChg chg="add del mod">
          <ac:chgData name="Ragnhild Halvorsrud" userId="917ea340-fd63-490f-a7db-68428d24cf32" providerId="ADAL" clId="{9B6050A4-F178-4018-9F62-4FCCA28DA093}" dt="2021-03-25T13:12:42.949" v="38439" actId="790"/>
          <ac:spMkLst>
            <pc:docMk/>
            <pc:sldMk cId="1475786475" sldId="520"/>
            <ac:spMk id="29" creationId="{081BCDEC-6422-4F01-B9EB-A2CE6801B602}"/>
          </ac:spMkLst>
        </pc:spChg>
        <pc:spChg chg="mod">
          <ac:chgData name="Ragnhild Halvorsrud" userId="917ea340-fd63-490f-a7db-68428d24cf32" providerId="ADAL" clId="{9B6050A4-F178-4018-9F62-4FCCA28DA093}" dt="2021-03-25T14:07:06.295" v="38823"/>
          <ac:spMkLst>
            <pc:docMk/>
            <pc:sldMk cId="1475786475" sldId="520"/>
            <ac:spMk id="40" creationId="{69956699-8431-4C59-BBE4-F28CC2BDA62E}"/>
          </ac:spMkLst>
        </pc:spChg>
        <pc:spChg chg="mod">
          <ac:chgData name="Ragnhild Halvorsrud" userId="917ea340-fd63-490f-a7db-68428d24cf32" providerId="ADAL" clId="{9B6050A4-F178-4018-9F62-4FCCA28DA093}" dt="2021-03-25T14:07:06.295" v="38823"/>
          <ac:spMkLst>
            <pc:docMk/>
            <pc:sldMk cId="1475786475" sldId="520"/>
            <ac:spMk id="41" creationId="{38CE88C7-7E1E-4E33-B837-DCE393520BAD}"/>
          </ac:spMkLst>
        </pc:spChg>
        <pc:spChg chg="mod">
          <ac:chgData name="Ragnhild Halvorsrud" userId="917ea340-fd63-490f-a7db-68428d24cf32" providerId="ADAL" clId="{9B6050A4-F178-4018-9F62-4FCCA28DA093}" dt="2021-03-25T14:07:06.295" v="38823"/>
          <ac:spMkLst>
            <pc:docMk/>
            <pc:sldMk cId="1475786475" sldId="520"/>
            <ac:spMk id="42" creationId="{A1FC2062-AD23-478A-BE63-BD8CD8240222}"/>
          </ac:spMkLst>
        </pc:spChg>
        <pc:spChg chg="mod">
          <ac:chgData name="Ragnhild Halvorsrud" userId="917ea340-fd63-490f-a7db-68428d24cf32" providerId="ADAL" clId="{9B6050A4-F178-4018-9F62-4FCCA28DA093}" dt="2021-03-19T12:46:26.442" v="24377"/>
          <ac:spMkLst>
            <pc:docMk/>
            <pc:sldMk cId="1475786475" sldId="520"/>
            <ac:spMk id="42" creationId="{AE80BE6B-3DB0-4323-94A8-115DD312EB7B}"/>
          </ac:spMkLst>
        </pc:spChg>
        <pc:spChg chg="mod">
          <ac:chgData name="Ragnhild Halvorsrud" userId="917ea340-fd63-490f-a7db-68428d24cf32" providerId="ADAL" clId="{9B6050A4-F178-4018-9F62-4FCCA28DA093}" dt="2021-03-25T14:07:06.295" v="38823"/>
          <ac:spMkLst>
            <pc:docMk/>
            <pc:sldMk cId="1475786475" sldId="520"/>
            <ac:spMk id="43" creationId="{BCEDAB15-C8B1-4AA3-9BDB-D5031FDE5D05}"/>
          </ac:spMkLst>
        </pc:spChg>
        <pc:spChg chg="mod">
          <ac:chgData name="Ragnhild Halvorsrud" userId="917ea340-fd63-490f-a7db-68428d24cf32" providerId="ADAL" clId="{9B6050A4-F178-4018-9F62-4FCCA28DA093}" dt="2021-03-19T12:46:26.442" v="24377"/>
          <ac:spMkLst>
            <pc:docMk/>
            <pc:sldMk cId="1475786475" sldId="520"/>
            <ac:spMk id="43" creationId="{F01AEB96-A7BE-4001-9A91-400BE6065778}"/>
          </ac:spMkLst>
        </pc:spChg>
        <pc:spChg chg="mod">
          <ac:chgData name="Ragnhild Halvorsrud" userId="917ea340-fd63-490f-a7db-68428d24cf32" providerId="ADAL" clId="{9B6050A4-F178-4018-9F62-4FCCA28DA093}" dt="2021-03-19T12:46:26.442" v="24377"/>
          <ac:spMkLst>
            <pc:docMk/>
            <pc:sldMk cId="1475786475" sldId="520"/>
            <ac:spMk id="44" creationId="{BF0857D0-EAAF-40E2-AA4C-84D8E38EB6CD}"/>
          </ac:spMkLst>
        </pc:spChg>
        <pc:spChg chg="mod">
          <ac:chgData name="Ragnhild Halvorsrud" userId="917ea340-fd63-490f-a7db-68428d24cf32" providerId="ADAL" clId="{9B6050A4-F178-4018-9F62-4FCCA28DA093}" dt="2021-03-25T13:12:42.950" v="38440" actId="790"/>
          <ac:spMkLst>
            <pc:docMk/>
            <pc:sldMk cId="1475786475" sldId="520"/>
            <ac:spMk id="45" creationId="{14D2B3E4-8C1B-4CC9-84D2-B0AA5FCF9D65}"/>
          </ac:spMkLst>
        </pc:spChg>
        <pc:spChg chg="mod">
          <ac:chgData name="Ragnhild Halvorsrud" userId="917ea340-fd63-490f-a7db-68428d24cf32" providerId="ADAL" clId="{9B6050A4-F178-4018-9F62-4FCCA28DA093}" dt="2021-03-25T13:12:42.951" v="38441" actId="790"/>
          <ac:spMkLst>
            <pc:docMk/>
            <pc:sldMk cId="1475786475" sldId="520"/>
            <ac:spMk id="47" creationId="{CFE82560-3B4A-4A1F-95B2-CBC8AEEDE638}"/>
          </ac:spMkLst>
        </pc:spChg>
        <pc:spChg chg="mod">
          <ac:chgData name="Ragnhild Halvorsrud" userId="917ea340-fd63-490f-a7db-68428d24cf32" providerId="ADAL" clId="{9B6050A4-F178-4018-9F62-4FCCA28DA093}" dt="2021-03-25T13:12:42.952" v="38442" actId="790"/>
          <ac:spMkLst>
            <pc:docMk/>
            <pc:sldMk cId="1475786475" sldId="520"/>
            <ac:spMk id="49" creationId="{3514EE98-D8B6-4777-A22D-57831457F432}"/>
          </ac:spMkLst>
        </pc:spChg>
        <pc:spChg chg="mod">
          <ac:chgData name="Ragnhild Halvorsrud" userId="917ea340-fd63-490f-a7db-68428d24cf32" providerId="ADAL" clId="{9B6050A4-F178-4018-9F62-4FCCA28DA093}" dt="2021-03-25T13:12:42.953" v="38443" actId="790"/>
          <ac:spMkLst>
            <pc:docMk/>
            <pc:sldMk cId="1475786475" sldId="520"/>
            <ac:spMk id="50" creationId="{D3F69D8A-A1FF-4C98-99A2-4B14F2F162DD}"/>
          </ac:spMkLst>
        </pc:spChg>
        <pc:spChg chg="mod">
          <ac:chgData name="Ragnhild Halvorsrud" userId="917ea340-fd63-490f-a7db-68428d24cf32" providerId="ADAL" clId="{9B6050A4-F178-4018-9F62-4FCCA28DA093}" dt="2021-03-25T13:12:42.954" v="38444" actId="790"/>
          <ac:spMkLst>
            <pc:docMk/>
            <pc:sldMk cId="1475786475" sldId="520"/>
            <ac:spMk id="51" creationId="{94B10B4B-1709-4136-BECA-5764F0F23ECE}"/>
          </ac:spMkLst>
        </pc:spChg>
        <pc:spChg chg="mod">
          <ac:chgData name="Ragnhild Halvorsrud" userId="917ea340-fd63-490f-a7db-68428d24cf32" providerId="ADAL" clId="{9B6050A4-F178-4018-9F62-4FCCA28DA093}" dt="2021-03-25T13:12:42.955" v="38445" actId="790"/>
          <ac:spMkLst>
            <pc:docMk/>
            <pc:sldMk cId="1475786475" sldId="520"/>
            <ac:spMk id="52" creationId="{F2EEF626-10D4-4794-9B6C-6437B8B4BC3D}"/>
          </ac:spMkLst>
        </pc:spChg>
        <pc:spChg chg="del mod">
          <ac:chgData name="Ragnhild Halvorsrud" userId="917ea340-fd63-490f-a7db-68428d24cf32" providerId="ADAL" clId="{9B6050A4-F178-4018-9F62-4FCCA28DA093}" dt="2021-03-19T12:50:30.688" v="24571" actId="478"/>
          <ac:spMkLst>
            <pc:docMk/>
            <pc:sldMk cId="1475786475" sldId="520"/>
            <ac:spMk id="54" creationId="{AADCC9A6-DF5C-4C34-90D0-B30D5FEE66F9}"/>
          </ac:spMkLst>
        </pc:spChg>
        <pc:spChg chg="mod">
          <ac:chgData name="Ragnhild Halvorsrud" userId="917ea340-fd63-490f-a7db-68428d24cf32" providerId="ADAL" clId="{9B6050A4-F178-4018-9F62-4FCCA28DA093}" dt="2021-03-19T12:46:26.442" v="24377"/>
          <ac:spMkLst>
            <pc:docMk/>
            <pc:sldMk cId="1475786475" sldId="520"/>
            <ac:spMk id="55" creationId="{4FB27102-419B-4EB6-9637-C36F6E9D6532}"/>
          </ac:spMkLst>
        </pc:spChg>
        <pc:spChg chg="mod">
          <ac:chgData name="Ragnhild Halvorsrud" userId="917ea340-fd63-490f-a7db-68428d24cf32" providerId="ADAL" clId="{9B6050A4-F178-4018-9F62-4FCCA28DA093}" dt="2021-03-19T12:46:26.442" v="24377"/>
          <ac:spMkLst>
            <pc:docMk/>
            <pc:sldMk cId="1475786475" sldId="520"/>
            <ac:spMk id="57" creationId="{6C95150B-DBB7-4DF0-BE7C-874BC7906818}"/>
          </ac:spMkLst>
        </pc:spChg>
        <pc:spChg chg="mod">
          <ac:chgData name="Ragnhild Halvorsrud" userId="917ea340-fd63-490f-a7db-68428d24cf32" providerId="ADAL" clId="{9B6050A4-F178-4018-9F62-4FCCA28DA093}" dt="2021-03-19T12:46:26.442" v="24377"/>
          <ac:spMkLst>
            <pc:docMk/>
            <pc:sldMk cId="1475786475" sldId="520"/>
            <ac:spMk id="58" creationId="{986CB88D-09CC-4FAB-947D-0C0236D922A9}"/>
          </ac:spMkLst>
        </pc:spChg>
        <pc:spChg chg="mod">
          <ac:chgData name="Ragnhild Halvorsrud" userId="917ea340-fd63-490f-a7db-68428d24cf32" providerId="ADAL" clId="{9B6050A4-F178-4018-9F62-4FCCA28DA093}" dt="2021-03-19T12:46:26.442" v="24377"/>
          <ac:spMkLst>
            <pc:docMk/>
            <pc:sldMk cId="1475786475" sldId="520"/>
            <ac:spMk id="59" creationId="{09BD4D07-BEB5-46CC-893F-DB993FA7E147}"/>
          </ac:spMkLst>
        </pc:spChg>
        <pc:spChg chg="mod">
          <ac:chgData name="Ragnhild Halvorsrud" userId="917ea340-fd63-490f-a7db-68428d24cf32" providerId="ADAL" clId="{9B6050A4-F178-4018-9F62-4FCCA28DA093}" dt="2021-03-25T13:12:42.958" v="38448" actId="790"/>
          <ac:spMkLst>
            <pc:docMk/>
            <pc:sldMk cId="1475786475" sldId="520"/>
            <ac:spMk id="66" creationId="{18E2AFF2-5B11-4C72-BE8A-7A45832FBE79}"/>
          </ac:spMkLst>
        </pc:spChg>
        <pc:spChg chg="mod">
          <ac:chgData name="Ragnhild Halvorsrud" userId="917ea340-fd63-490f-a7db-68428d24cf32" providerId="ADAL" clId="{9B6050A4-F178-4018-9F62-4FCCA28DA093}" dt="2021-03-25T13:12:42.959" v="38449" actId="790"/>
          <ac:spMkLst>
            <pc:docMk/>
            <pc:sldMk cId="1475786475" sldId="520"/>
            <ac:spMk id="67" creationId="{FBF3FBCB-2ED3-452B-9C56-76A02C570325}"/>
          </ac:spMkLst>
        </pc:spChg>
        <pc:spChg chg="mod">
          <ac:chgData name="Ragnhild Halvorsrud" userId="917ea340-fd63-490f-a7db-68428d24cf32" providerId="ADAL" clId="{9B6050A4-F178-4018-9F62-4FCCA28DA093}" dt="2021-03-25T13:12:42.960" v="38450" actId="790"/>
          <ac:spMkLst>
            <pc:docMk/>
            <pc:sldMk cId="1475786475" sldId="520"/>
            <ac:spMk id="68" creationId="{24CC44C0-734D-4303-8979-4732C476EBA5}"/>
          </ac:spMkLst>
        </pc:spChg>
        <pc:spChg chg="mod">
          <ac:chgData name="Ragnhild Halvorsrud" userId="917ea340-fd63-490f-a7db-68428d24cf32" providerId="ADAL" clId="{9B6050A4-F178-4018-9F62-4FCCA28DA093}" dt="2021-03-25T13:12:42.961" v="38451" actId="790"/>
          <ac:spMkLst>
            <pc:docMk/>
            <pc:sldMk cId="1475786475" sldId="520"/>
            <ac:spMk id="69" creationId="{4E57BF81-33A9-4300-BDCE-D8A34CC0497B}"/>
          </ac:spMkLst>
        </pc:spChg>
        <pc:spChg chg="mod">
          <ac:chgData name="Ragnhild Halvorsrud" userId="917ea340-fd63-490f-a7db-68428d24cf32" providerId="ADAL" clId="{9B6050A4-F178-4018-9F62-4FCCA28DA093}" dt="2021-03-25T13:12:42.962" v="38452" actId="790"/>
          <ac:spMkLst>
            <pc:docMk/>
            <pc:sldMk cId="1475786475" sldId="520"/>
            <ac:spMk id="71" creationId="{D4A1F065-F016-4F5F-A7BC-271ED0B871A6}"/>
          </ac:spMkLst>
        </pc:spChg>
        <pc:spChg chg="mod">
          <ac:chgData name="Ragnhild Halvorsrud" userId="917ea340-fd63-490f-a7db-68428d24cf32" providerId="ADAL" clId="{9B6050A4-F178-4018-9F62-4FCCA28DA093}" dt="2021-03-25T13:12:42.956" v="38446" actId="790"/>
          <ac:spMkLst>
            <pc:docMk/>
            <pc:sldMk cId="1475786475" sldId="520"/>
            <ac:spMk id="72" creationId="{79643154-2C60-4845-AB5E-AC5D021B28B4}"/>
          </ac:spMkLst>
        </pc:spChg>
        <pc:spChg chg="mod">
          <ac:chgData name="Ragnhild Halvorsrud" userId="917ea340-fd63-490f-a7db-68428d24cf32" providerId="ADAL" clId="{9B6050A4-F178-4018-9F62-4FCCA28DA093}" dt="2021-03-25T13:12:42.957" v="38447" actId="790"/>
          <ac:spMkLst>
            <pc:docMk/>
            <pc:sldMk cId="1475786475" sldId="520"/>
            <ac:spMk id="73" creationId="{6DDCD46A-72E1-4F1A-837B-E39A724C5D9B}"/>
          </ac:spMkLst>
        </pc:spChg>
        <pc:spChg chg="add mod">
          <ac:chgData name="Ragnhild Halvorsrud" userId="917ea340-fd63-490f-a7db-68428d24cf32" providerId="ADAL" clId="{9B6050A4-F178-4018-9F62-4FCCA28DA093}" dt="2021-03-25T13:12:42.964" v="38453" actId="790"/>
          <ac:spMkLst>
            <pc:docMk/>
            <pc:sldMk cId="1475786475" sldId="520"/>
            <ac:spMk id="75" creationId="{F8E5B4A0-CD4A-4563-8552-B0B7E76D1793}"/>
          </ac:spMkLst>
        </pc:spChg>
        <pc:grpChg chg="add del mod">
          <ac:chgData name="Ragnhild Halvorsrud" userId="917ea340-fd63-490f-a7db-68428d24cf32" providerId="ADAL" clId="{9B6050A4-F178-4018-9F62-4FCCA28DA093}" dt="2021-03-19T12:36:52.834" v="24360" actId="165"/>
          <ac:grpSpMkLst>
            <pc:docMk/>
            <pc:sldMk cId="1475786475" sldId="520"/>
            <ac:grpSpMk id="5" creationId="{DCAD7514-5667-4D2D-B622-707F232A6544}"/>
          </ac:grpSpMkLst>
        </pc:grpChg>
        <pc:grpChg chg="del mod topLvl">
          <ac:chgData name="Ragnhild Halvorsrud" userId="917ea340-fd63-490f-a7db-68428d24cf32" providerId="ADAL" clId="{9B6050A4-F178-4018-9F62-4FCCA28DA093}" dt="2021-03-19T12:37:03.286" v="24361" actId="165"/>
          <ac:grpSpMkLst>
            <pc:docMk/>
            <pc:sldMk cId="1475786475" sldId="520"/>
            <ac:grpSpMk id="6" creationId="{83AF1A60-B859-4230-AC5D-3544ED18EFD3}"/>
          </ac:grpSpMkLst>
        </pc:grpChg>
        <pc:grpChg chg="add del mod">
          <ac:chgData name="Ragnhild Halvorsrud" userId="917ea340-fd63-490f-a7db-68428d24cf32" providerId="ADAL" clId="{9B6050A4-F178-4018-9F62-4FCCA28DA093}" dt="2021-03-19T12:46:47.744" v="24378"/>
          <ac:grpSpMkLst>
            <pc:docMk/>
            <pc:sldMk cId="1475786475" sldId="520"/>
            <ac:grpSpMk id="36" creationId="{0067FB4A-A391-48CD-8AF5-0211DF26BB40}"/>
          </ac:grpSpMkLst>
        </pc:grpChg>
        <pc:grpChg chg="mod">
          <ac:chgData name="Ragnhild Halvorsrud" userId="917ea340-fd63-490f-a7db-68428d24cf32" providerId="ADAL" clId="{9B6050A4-F178-4018-9F62-4FCCA28DA093}" dt="2021-03-19T12:46:26.442" v="24377"/>
          <ac:grpSpMkLst>
            <pc:docMk/>
            <pc:sldMk cId="1475786475" sldId="520"/>
            <ac:grpSpMk id="37" creationId="{BB8D511A-2C84-4C14-8EA7-4F2B9F345FEF}"/>
          </ac:grpSpMkLst>
        </pc:grpChg>
        <pc:grpChg chg="add mod">
          <ac:chgData name="Ragnhild Halvorsrud" userId="917ea340-fd63-490f-a7db-68428d24cf32" providerId="ADAL" clId="{9B6050A4-F178-4018-9F62-4FCCA28DA093}" dt="2021-03-25T14:07:06.295" v="38823"/>
          <ac:grpSpMkLst>
            <pc:docMk/>
            <pc:sldMk cId="1475786475" sldId="520"/>
            <ac:grpSpMk id="39" creationId="{27B94168-638F-4DBC-BB4D-1B5368204F1A}"/>
          </ac:grpSpMkLst>
        </pc:grpChg>
        <pc:grpChg chg="add mod">
          <ac:chgData name="Ragnhild Halvorsrud" userId="917ea340-fd63-490f-a7db-68428d24cf32" providerId="ADAL" clId="{9B6050A4-F178-4018-9F62-4FCCA28DA093}" dt="2021-03-19T12:46:59.047" v="24380"/>
          <ac:grpSpMkLst>
            <pc:docMk/>
            <pc:sldMk cId="1475786475" sldId="520"/>
            <ac:grpSpMk id="60" creationId="{C98E1142-0BD7-41EB-90DD-8AFBFB37AFA1}"/>
          </ac:grpSpMkLst>
        </pc:grpChg>
        <pc:grpChg chg="mod">
          <ac:chgData name="Ragnhild Halvorsrud" userId="917ea340-fd63-490f-a7db-68428d24cf32" providerId="ADAL" clId="{9B6050A4-F178-4018-9F62-4FCCA28DA093}" dt="2021-03-19T12:46:59.047" v="24380"/>
          <ac:grpSpMkLst>
            <pc:docMk/>
            <pc:sldMk cId="1475786475" sldId="520"/>
            <ac:grpSpMk id="61" creationId="{08D61E13-5FFE-4284-A2F7-BC5B2B666D57}"/>
          </ac:grpSpMkLst>
        </pc:grpChg>
        <pc:picChg chg="del mod topLvl">
          <ac:chgData name="Ragnhild Halvorsrud" userId="917ea340-fd63-490f-a7db-68428d24cf32" providerId="ADAL" clId="{9B6050A4-F178-4018-9F62-4FCCA28DA093}" dt="2021-03-19T12:37:15.261" v="24365" actId="478"/>
          <ac:picMkLst>
            <pc:docMk/>
            <pc:sldMk cId="1475786475" sldId="520"/>
            <ac:picMk id="7" creationId="{4A5F9B11-0AB6-4A3A-9C08-9698F01A6834}"/>
          </ac:picMkLst>
        </pc:picChg>
        <pc:picChg chg="del mod topLvl">
          <ac:chgData name="Ragnhild Halvorsrud" userId="917ea340-fd63-490f-a7db-68428d24cf32" providerId="ADAL" clId="{9B6050A4-F178-4018-9F62-4FCCA28DA093}" dt="2021-03-19T12:37:17.998" v="24366" actId="478"/>
          <ac:picMkLst>
            <pc:docMk/>
            <pc:sldMk cId="1475786475" sldId="520"/>
            <ac:picMk id="8" creationId="{7B7B1AA5-8BF0-4E33-9E79-DF4741C8E62C}"/>
          </ac:picMkLst>
        </pc:picChg>
        <pc:picChg chg="del mod topLvl">
          <ac:chgData name="Ragnhild Halvorsrud" userId="917ea340-fd63-490f-a7db-68428d24cf32" providerId="ADAL" clId="{9B6050A4-F178-4018-9F62-4FCCA28DA093}" dt="2021-03-19T12:37:30.592" v="24374" actId="478"/>
          <ac:picMkLst>
            <pc:docMk/>
            <pc:sldMk cId="1475786475" sldId="520"/>
            <ac:picMk id="9" creationId="{5FBDECDB-222B-4D2D-8074-FA162A710A34}"/>
          </ac:picMkLst>
        </pc:picChg>
        <pc:picChg chg="del mod topLvl">
          <ac:chgData name="Ragnhild Halvorsrud" userId="917ea340-fd63-490f-a7db-68428d24cf32" providerId="ADAL" clId="{9B6050A4-F178-4018-9F62-4FCCA28DA093}" dt="2021-03-19T12:37:28.856" v="24373" actId="478"/>
          <ac:picMkLst>
            <pc:docMk/>
            <pc:sldMk cId="1475786475" sldId="520"/>
            <ac:picMk id="10" creationId="{2AD6CAF7-6A6F-4264-91F8-11A7F089009E}"/>
          </ac:picMkLst>
        </pc:picChg>
        <pc:picChg chg="del mod topLvl">
          <ac:chgData name="Ragnhild Halvorsrud" userId="917ea340-fd63-490f-a7db-68428d24cf32" providerId="ADAL" clId="{9B6050A4-F178-4018-9F62-4FCCA28DA093}" dt="2021-03-19T12:37:22.807" v="24370" actId="478"/>
          <ac:picMkLst>
            <pc:docMk/>
            <pc:sldMk cId="1475786475" sldId="520"/>
            <ac:picMk id="15" creationId="{B0EDB209-34B3-4873-81CA-04F91D41E89D}"/>
          </ac:picMkLst>
        </pc:picChg>
        <pc:picChg chg="mod ord topLvl">
          <ac:chgData name="Ragnhild Halvorsrud" userId="917ea340-fd63-490f-a7db-68428d24cf32" providerId="ADAL" clId="{9B6050A4-F178-4018-9F62-4FCCA28DA093}" dt="2021-03-19T12:47:25.010" v="24383" actId="1076"/>
          <ac:picMkLst>
            <pc:docMk/>
            <pc:sldMk cId="1475786475" sldId="520"/>
            <ac:picMk id="17" creationId="{620DAC90-83B5-4B25-8E5F-5562DACF6287}"/>
          </ac:picMkLst>
        </pc:picChg>
        <pc:picChg chg="mod ord topLvl">
          <ac:chgData name="Ragnhild Halvorsrud" userId="917ea340-fd63-490f-a7db-68428d24cf32" providerId="ADAL" clId="{9B6050A4-F178-4018-9F62-4FCCA28DA093}" dt="2021-03-19T12:47:25.010" v="24383" actId="1076"/>
          <ac:picMkLst>
            <pc:docMk/>
            <pc:sldMk cId="1475786475" sldId="520"/>
            <ac:picMk id="18" creationId="{FF0F3DB0-8426-4A1B-B934-97FAABCAAF87}"/>
          </ac:picMkLst>
        </pc:picChg>
        <pc:picChg chg="mod ord">
          <ac:chgData name="Ragnhild Halvorsrud" userId="917ea340-fd63-490f-a7db-68428d24cf32" providerId="ADAL" clId="{9B6050A4-F178-4018-9F62-4FCCA28DA093}" dt="2021-03-19T12:47:25.010" v="24383" actId="1076"/>
          <ac:picMkLst>
            <pc:docMk/>
            <pc:sldMk cId="1475786475" sldId="520"/>
            <ac:picMk id="31" creationId="{78F778D6-B1DB-4D5A-9404-6F51B3F36E8E}"/>
          </ac:picMkLst>
        </pc:picChg>
        <pc:picChg chg="mod ord">
          <ac:chgData name="Ragnhild Halvorsrud" userId="917ea340-fd63-490f-a7db-68428d24cf32" providerId="ADAL" clId="{9B6050A4-F178-4018-9F62-4FCCA28DA093}" dt="2021-03-19T12:47:25.010" v="24383" actId="1076"/>
          <ac:picMkLst>
            <pc:docMk/>
            <pc:sldMk cId="1475786475" sldId="520"/>
            <ac:picMk id="32" creationId="{20F3AAD3-8384-46AD-859B-A35CDFB06780}"/>
          </ac:picMkLst>
        </pc:picChg>
        <pc:picChg chg="mod ord">
          <ac:chgData name="Ragnhild Halvorsrud" userId="917ea340-fd63-490f-a7db-68428d24cf32" providerId="ADAL" clId="{9B6050A4-F178-4018-9F62-4FCCA28DA093}" dt="2021-03-19T12:47:25.010" v="24383" actId="1076"/>
          <ac:picMkLst>
            <pc:docMk/>
            <pc:sldMk cId="1475786475" sldId="520"/>
            <ac:picMk id="33" creationId="{65714BFE-7C94-4206-AA7D-5F8BE9DCC026}"/>
          </ac:picMkLst>
        </pc:picChg>
        <pc:picChg chg="mod ord">
          <ac:chgData name="Ragnhild Halvorsrud" userId="917ea340-fd63-490f-a7db-68428d24cf32" providerId="ADAL" clId="{9B6050A4-F178-4018-9F62-4FCCA28DA093}" dt="2021-03-19T12:47:25.010" v="24383" actId="1076"/>
          <ac:picMkLst>
            <pc:docMk/>
            <pc:sldMk cId="1475786475" sldId="520"/>
            <ac:picMk id="34" creationId="{14FB768A-3425-46DD-98D3-40DC52B70EB8}"/>
          </ac:picMkLst>
        </pc:picChg>
        <pc:picChg chg="mod ord">
          <ac:chgData name="Ragnhild Halvorsrud" userId="917ea340-fd63-490f-a7db-68428d24cf32" providerId="ADAL" clId="{9B6050A4-F178-4018-9F62-4FCCA28DA093}" dt="2021-03-19T12:47:25.010" v="24383" actId="1076"/>
          <ac:picMkLst>
            <pc:docMk/>
            <pc:sldMk cId="1475786475" sldId="520"/>
            <ac:picMk id="35" creationId="{674B1135-8A1A-4C64-A8C6-C1B866AE57C6}"/>
          </ac:picMkLst>
        </pc:picChg>
        <pc:picChg chg="mod">
          <ac:chgData name="Ragnhild Halvorsrud" userId="917ea340-fd63-490f-a7db-68428d24cf32" providerId="ADAL" clId="{9B6050A4-F178-4018-9F62-4FCCA28DA093}" dt="2021-03-19T12:46:26.442" v="24377"/>
          <ac:picMkLst>
            <pc:docMk/>
            <pc:sldMk cId="1475786475" sldId="520"/>
            <ac:picMk id="38" creationId="{36280456-6F47-4107-8DCC-DBA20F5DA25D}"/>
          </ac:picMkLst>
        </pc:picChg>
        <pc:picChg chg="add mod">
          <ac:chgData name="Ragnhild Halvorsrud" userId="917ea340-fd63-490f-a7db-68428d24cf32" providerId="ADAL" clId="{9B6050A4-F178-4018-9F62-4FCCA28DA093}" dt="2021-03-23T16:01:14.767" v="33916" actId="1076"/>
          <ac:picMkLst>
            <pc:docMk/>
            <pc:sldMk cId="1475786475" sldId="520"/>
            <ac:picMk id="38" creationId="{81B54740-B358-4B83-BFA8-8AB1DAB434AE}"/>
          </ac:picMkLst>
        </pc:picChg>
        <pc:picChg chg="mod">
          <ac:chgData name="Ragnhild Halvorsrud" userId="917ea340-fd63-490f-a7db-68428d24cf32" providerId="ADAL" clId="{9B6050A4-F178-4018-9F62-4FCCA28DA093}" dt="2021-03-19T12:46:26.442" v="24377"/>
          <ac:picMkLst>
            <pc:docMk/>
            <pc:sldMk cId="1475786475" sldId="520"/>
            <ac:picMk id="39" creationId="{0B87AA8D-CC7D-49E0-8C1C-4A605B9AC16F}"/>
          </ac:picMkLst>
        </pc:picChg>
        <pc:picChg chg="mod">
          <ac:chgData name="Ragnhild Halvorsrud" userId="917ea340-fd63-490f-a7db-68428d24cf32" providerId="ADAL" clId="{9B6050A4-F178-4018-9F62-4FCCA28DA093}" dt="2021-03-19T12:46:26.442" v="24377"/>
          <ac:picMkLst>
            <pc:docMk/>
            <pc:sldMk cId="1475786475" sldId="520"/>
            <ac:picMk id="40" creationId="{84B0FD43-FCC8-4730-A092-667A2598171C}"/>
          </ac:picMkLst>
        </pc:picChg>
        <pc:picChg chg="mod">
          <ac:chgData name="Ragnhild Halvorsrud" userId="917ea340-fd63-490f-a7db-68428d24cf32" providerId="ADAL" clId="{9B6050A4-F178-4018-9F62-4FCCA28DA093}" dt="2021-03-19T12:46:26.442" v="24377"/>
          <ac:picMkLst>
            <pc:docMk/>
            <pc:sldMk cId="1475786475" sldId="520"/>
            <ac:picMk id="41" creationId="{2354C6AE-6A6E-42CB-8920-99B7AAFD0B57}"/>
          </ac:picMkLst>
        </pc:picChg>
        <pc:picChg chg="mod">
          <ac:chgData name="Ragnhild Halvorsrud" userId="917ea340-fd63-490f-a7db-68428d24cf32" providerId="ADAL" clId="{9B6050A4-F178-4018-9F62-4FCCA28DA093}" dt="2021-03-19T12:50:17.998" v="24548" actId="1037"/>
          <ac:picMkLst>
            <pc:docMk/>
            <pc:sldMk cId="1475786475" sldId="520"/>
            <ac:picMk id="46" creationId="{A78A9B6C-5D80-453C-881A-F150B6C1CE1F}"/>
          </ac:picMkLst>
        </pc:picChg>
        <pc:picChg chg="mod">
          <ac:chgData name="Ragnhild Halvorsrud" userId="917ea340-fd63-490f-a7db-68428d24cf32" providerId="ADAL" clId="{9B6050A4-F178-4018-9F62-4FCCA28DA093}" dt="2021-03-19T12:50:17.998" v="24548" actId="1037"/>
          <ac:picMkLst>
            <pc:docMk/>
            <pc:sldMk cId="1475786475" sldId="520"/>
            <ac:picMk id="48" creationId="{40F658E7-363A-4314-B8FD-6D9B6DF30E0A}"/>
          </ac:picMkLst>
        </pc:picChg>
        <pc:picChg chg="mod">
          <ac:chgData name="Ragnhild Halvorsrud" userId="917ea340-fd63-490f-a7db-68428d24cf32" providerId="ADAL" clId="{9B6050A4-F178-4018-9F62-4FCCA28DA093}" dt="2021-03-19T12:50:23.869" v="24570" actId="1037"/>
          <ac:picMkLst>
            <pc:docMk/>
            <pc:sldMk cId="1475786475" sldId="520"/>
            <ac:picMk id="53" creationId="{FE09B80B-8DA3-4790-A52D-92139D55C8D2}"/>
          </ac:picMkLst>
        </pc:picChg>
        <pc:picChg chg="mod">
          <ac:chgData name="Ragnhild Halvorsrud" userId="917ea340-fd63-490f-a7db-68428d24cf32" providerId="ADAL" clId="{9B6050A4-F178-4018-9F62-4FCCA28DA093}" dt="2021-03-19T12:46:26.442" v="24377"/>
          <ac:picMkLst>
            <pc:docMk/>
            <pc:sldMk cId="1475786475" sldId="520"/>
            <ac:picMk id="56" creationId="{47BD964A-8A56-4431-8BBC-E0B687AEA4F4}"/>
          </ac:picMkLst>
        </pc:picChg>
        <pc:picChg chg="mod">
          <ac:chgData name="Ragnhild Halvorsrud" userId="917ea340-fd63-490f-a7db-68428d24cf32" providerId="ADAL" clId="{9B6050A4-F178-4018-9F62-4FCCA28DA093}" dt="2021-03-19T12:46:59.047" v="24380"/>
          <ac:picMkLst>
            <pc:docMk/>
            <pc:sldMk cId="1475786475" sldId="520"/>
            <ac:picMk id="62" creationId="{1B35B8B6-6D24-49FF-864D-E7C79849E20F}"/>
          </ac:picMkLst>
        </pc:picChg>
        <pc:picChg chg="mod">
          <ac:chgData name="Ragnhild Halvorsrud" userId="917ea340-fd63-490f-a7db-68428d24cf32" providerId="ADAL" clId="{9B6050A4-F178-4018-9F62-4FCCA28DA093}" dt="2021-03-19T12:46:59.047" v="24380"/>
          <ac:picMkLst>
            <pc:docMk/>
            <pc:sldMk cId="1475786475" sldId="520"/>
            <ac:picMk id="63" creationId="{2F35EE9E-9579-49D2-92F3-3A8F867661C2}"/>
          </ac:picMkLst>
        </pc:picChg>
        <pc:picChg chg="mod">
          <ac:chgData name="Ragnhild Halvorsrud" userId="917ea340-fd63-490f-a7db-68428d24cf32" providerId="ADAL" clId="{9B6050A4-F178-4018-9F62-4FCCA28DA093}" dt="2021-03-19T12:46:59.047" v="24380"/>
          <ac:picMkLst>
            <pc:docMk/>
            <pc:sldMk cId="1475786475" sldId="520"/>
            <ac:picMk id="64" creationId="{FCF43371-F8DC-4C85-851B-FD975C3541D4}"/>
          </ac:picMkLst>
        </pc:picChg>
        <pc:picChg chg="mod">
          <ac:chgData name="Ragnhild Halvorsrud" userId="917ea340-fd63-490f-a7db-68428d24cf32" providerId="ADAL" clId="{9B6050A4-F178-4018-9F62-4FCCA28DA093}" dt="2021-03-19T12:46:59.047" v="24380"/>
          <ac:picMkLst>
            <pc:docMk/>
            <pc:sldMk cId="1475786475" sldId="520"/>
            <ac:picMk id="65" creationId="{00EB8647-A5C7-41BC-A5D8-220C4DDED50A}"/>
          </ac:picMkLst>
        </pc:picChg>
        <pc:picChg chg="mod">
          <ac:chgData name="Ragnhild Halvorsrud" userId="917ea340-fd63-490f-a7db-68428d24cf32" providerId="ADAL" clId="{9B6050A4-F178-4018-9F62-4FCCA28DA093}" dt="2021-03-19T12:46:59.047" v="24380"/>
          <ac:picMkLst>
            <pc:docMk/>
            <pc:sldMk cId="1475786475" sldId="520"/>
            <ac:picMk id="70" creationId="{04996D74-04A3-4AF5-B763-580F2F7A958D}"/>
          </ac:picMkLst>
        </pc:picChg>
        <pc:picChg chg="add del mod">
          <ac:chgData name="Ragnhild Halvorsrud" userId="917ea340-fd63-490f-a7db-68428d24cf32" providerId="ADAL" clId="{9B6050A4-F178-4018-9F62-4FCCA28DA093}" dt="2021-03-19T12:54:42.468" v="24683" actId="478"/>
          <ac:picMkLst>
            <pc:docMk/>
            <pc:sldMk cId="1475786475" sldId="520"/>
            <ac:picMk id="74" creationId="{17B89439-ED39-4017-8B86-465A340A3B34}"/>
          </ac:picMkLst>
        </pc:picChg>
        <pc:picChg chg="add mod">
          <ac:chgData name="Ragnhild Halvorsrud" userId="917ea340-fd63-490f-a7db-68428d24cf32" providerId="ADAL" clId="{9B6050A4-F178-4018-9F62-4FCCA28DA093}" dt="2021-03-19T12:55:33.652" v="24709" actId="1076"/>
          <ac:picMkLst>
            <pc:docMk/>
            <pc:sldMk cId="1475786475" sldId="520"/>
            <ac:picMk id="76" creationId="{5905E48C-6CA5-4D75-97A3-2E26C49A27AB}"/>
          </ac:picMkLst>
        </pc:picChg>
        <pc:picChg chg="add del mod">
          <ac:chgData name="Ragnhild Halvorsrud" userId="917ea340-fd63-490f-a7db-68428d24cf32" providerId="ADAL" clId="{9B6050A4-F178-4018-9F62-4FCCA28DA093}" dt="2021-03-23T16:01:08.697" v="33913" actId="478"/>
          <ac:picMkLst>
            <pc:docMk/>
            <pc:sldMk cId="1475786475" sldId="520"/>
            <ac:picMk id="77" creationId="{1FFE33EE-D070-49FA-9F71-C6AE127AE46F}"/>
          </ac:picMkLst>
        </pc:picChg>
      </pc:sldChg>
      <pc:sldChg chg="addSp delSp modSp mod modAnim modNotes">
        <pc:chgData name="Ragnhild Halvorsrud" userId="917ea340-fd63-490f-a7db-68428d24cf32" providerId="ADAL" clId="{9B6050A4-F178-4018-9F62-4FCCA28DA093}" dt="2021-03-25T14:07:30.885" v="38840" actId="1035"/>
        <pc:sldMkLst>
          <pc:docMk/>
          <pc:sldMk cId="4245267515" sldId="521"/>
        </pc:sldMkLst>
        <pc:spChg chg="mod">
          <ac:chgData name="Ragnhild Halvorsrud" userId="917ea340-fd63-490f-a7db-68428d24cf32" providerId="ADAL" clId="{9B6050A4-F178-4018-9F62-4FCCA28DA093}" dt="2021-03-25T13:12:42.967" v="38456" actId="790"/>
          <ac:spMkLst>
            <pc:docMk/>
            <pc:sldMk cId="4245267515" sldId="521"/>
            <ac:spMk id="2" creationId="{CEF0584D-E78C-408F-A464-AF661D7CD2F8}"/>
          </ac:spMkLst>
        </pc:spChg>
        <pc:spChg chg="mod">
          <ac:chgData name="Ragnhild Halvorsrud" userId="917ea340-fd63-490f-a7db-68428d24cf32" providerId="ADAL" clId="{9B6050A4-F178-4018-9F62-4FCCA28DA093}" dt="2021-03-25T13:12:42.970" v="38457" actId="790"/>
          <ac:spMkLst>
            <pc:docMk/>
            <pc:sldMk cId="4245267515" sldId="521"/>
            <ac:spMk id="3" creationId="{4E97E84E-B0E1-4C5B-896F-623199D74F24}"/>
          </ac:spMkLst>
        </pc:spChg>
        <pc:spChg chg="mod">
          <ac:chgData name="Ragnhild Halvorsrud" userId="917ea340-fd63-490f-a7db-68428d24cf32" providerId="ADAL" clId="{9B6050A4-F178-4018-9F62-4FCCA28DA093}" dt="2021-03-25T13:12:42.971" v="38458" actId="790"/>
          <ac:spMkLst>
            <pc:docMk/>
            <pc:sldMk cId="4245267515" sldId="521"/>
            <ac:spMk id="4" creationId="{359912B9-4EB6-42C7-BF37-C605F081559D}"/>
          </ac:spMkLst>
        </pc:spChg>
        <pc:spChg chg="mod">
          <ac:chgData name="Ragnhild Halvorsrud" userId="917ea340-fd63-490f-a7db-68428d24cf32" providerId="ADAL" clId="{9B6050A4-F178-4018-9F62-4FCCA28DA093}" dt="2021-03-25T13:12:42.972" v="38459" actId="790"/>
          <ac:spMkLst>
            <pc:docMk/>
            <pc:sldMk cId="4245267515" sldId="521"/>
            <ac:spMk id="10" creationId="{65005528-BEDA-43CB-90F4-CC48C727D4DE}"/>
          </ac:spMkLst>
        </pc:spChg>
        <pc:spChg chg="mod">
          <ac:chgData name="Ragnhild Halvorsrud" userId="917ea340-fd63-490f-a7db-68428d24cf32" providerId="ADAL" clId="{9B6050A4-F178-4018-9F62-4FCCA28DA093}" dt="2021-03-25T13:12:42.973" v="38460" actId="790"/>
          <ac:spMkLst>
            <pc:docMk/>
            <pc:sldMk cId="4245267515" sldId="521"/>
            <ac:spMk id="13" creationId="{40D2E521-E634-4476-9715-CD546D017F05}"/>
          </ac:spMkLst>
        </pc:spChg>
        <pc:spChg chg="mod">
          <ac:chgData name="Ragnhild Halvorsrud" userId="917ea340-fd63-490f-a7db-68428d24cf32" providerId="ADAL" clId="{9B6050A4-F178-4018-9F62-4FCCA28DA093}" dt="2021-03-25T13:12:42.974" v="38461" actId="790"/>
          <ac:spMkLst>
            <pc:docMk/>
            <pc:sldMk cId="4245267515" sldId="521"/>
            <ac:spMk id="14" creationId="{1CD0294F-1770-438D-A1BE-E44FD4628254}"/>
          </ac:spMkLst>
        </pc:spChg>
        <pc:spChg chg="mod">
          <ac:chgData name="Ragnhild Halvorsrud" userId="917ea340-fd63-490f-a7db-68428d24cf32" providerId="ADAL" clId="{9B6050A4-F178-4018-9F62-4FCCA28DA093}" dt="2021-03-25T13:12:42.975" v="38462" actId="790"/>
          <ac:spMkLst>
            <pc:docMk/>
            <pc:sldMk cId="4245267515" sldId="521"/>
            <ac:spMk id="15" creationId="{5B2C60AC-06E9-43E0-86D4-85C5B3E2395B}"/>
          </ac:spMkLst>
        </pc:spChg>
        <pc:spChg chg="mod">
          <ac:chgData name="Ragnhild Halvorsrud" userId="917ea340-fd63-490f-a7db-68428d24cf32" providerId="ADAL" clId="{9B6050A4-F178-4018-9F62-4FCCA28DA093}" dt="2021-03-25T13:12:42.976" v="38463" actId="790"/>
          <ac:spMkLst>
            <pc:docMk/>
            <pc:sldMk cId="4245267515" sldId="521"/>
            <ac:spMk id="16" creationId="{CDB11C76-C880-4B5E-8205-CA2F7A9A43F8}"/>
          </ac:spMkLst>
        </pc:spChg>
        <pc:spChg chg="mod">
          <ac:chgData name="Ragnhild Halvorsrud" userId="917ea340-fd63-490f-a7db-68428d24cf32" providerId="ADAL" clId="{9B6050A4-F178-4018-9F62-4FCCA28DA093}" dt="2021-03-25T13:12:42.976" v="38464" actId="790"/>
          <ac:spMkLst>
            <pc:docMk/>
            <pc:sldMk cId="4245267515" sldId="521"/>
            <ac:spMk id="19" creationId="{0D058E7D-D475-431D-966B-F0520E7AC49A}"/>
          </ac:spMkLst>
        </pc:spChg>
        <pc:spChg chg="mod">
          <ac:chgData name="Ragnhild Halvorsrud" userId="917ea340-fd63-490f-a7db-68428d24cf32" providerId="ADAL" clId="{9B6050A4-F178-4018-9F62-4FCCA28DA093}" dt="2021-03-25T13:12:42.977" v="38465" actId="790"/>
          <ac:spMkLst>
            <pc:docMk/>
            <pc:sldMk cId="4245267515" sldId="521"/>
            <ac:spMk id="20" creationId="{342D0868-9FCA-41F9-868F-3D7965033A43}"/>
          </ac:spMkLst>
        </pc:spChg>
        <pc:spChg chg="mod">
          <ac:chgData name="Ragnhild Halvorsrud" userId="917ea340-fd63-490f-a7db-68428d24cf32" providerId="ADAL" clId="{9B6050A4-F178-4018-9F62-4FCCA28DA093}" dt="2021-03-25T13:12:42.978" v="38466" actId="790"/>
          <ac:spMkLst>
            <pc:docMk/>
            <pc:sldMk cId="4245267515" sldId="521"/>
            <ac:spMk id="22" creationId="{F1184965-7F36-4594-A929-BAD4678FABAB}"/>
          </ac:spMkLst>
        </pc:spChg>
        <pc:spChg chg="mod">
          <ac:chgData name="Ragnhild Halvorsrud" userId="917ea340-fd63-490f-a7db-68428d24cf32" providerId="ADAL" clId="{9B6050A4-F178-4018-9F62-4FCCA28DA093}" dt="2021-03-25T13:12:42.979" v="38467" actId="790"/>
          <ac:spMkLst>
            <pc:docMk/>
            <pc:sldMk cId="4245267515" sldId="521"/>
            <ac:spMk id="23" creationId="{708197C1-AC71-4324-AB88-E6D2E60C62D9}"/>
          </ac:spMkLst>
        </pc:spChg>
        <pc:spChg chg="mod">
          <ac:chgData name="Ragnhild Halvorsrud" userId="917ea340-fd63-490f-a7db-68428d24cf32" providerId="ADAL" clId="{9B6050A4-F178-4018-9F62-4FCCA28DA093}" dt="2021-03-25T13:12:42.980" v="38468" actId="790"/>
          <ac:spMkLst>
            <pc:docMk/>
            <pc:sldMk cId="4245267515" sldId="521"/>
            <ac:spMk id="24" creationId="{5CF02FD6-8738-4A45-8BEE-F33B806ACADE}"/>
          </ac:spMkLst>
        </pc:spChg>
        <pc:spChg chg="mod">
          <ac:chgData name="Ragnhild Halvorsrud" userId="917ea340-fd63-490f-a7db-68428d24cf32" providerId="ADAL" clId="{9B6050A4-F178-4018-9F62-4FCCA28DA093}" dt="2021-03-25T13:12:42.980" v="38469" actId="790"/>
          <ac:spMkLst>
            <pc:docMk/>
            <pc:sldMk cId="4245267515" sldId="521"/>
            <ac:spMk id="25" creationId="{FF5463BE-EA2C-4BB7-9B23-428B6AA63DE0}"/>
          </ac:spMkLst>
        </pc:spChg>
        <pc:spChg chg="mod">
          <ac:chgData name="Ragnhild Halvorsrud" userId="917ea340-fd63-490f-a7db-68428d24cf32" providerId="ADAL" clId="{9B6050A4-F178-4018-9F62-4FCCA28DA093}" dt="2021-03-25T13:12:42.981" v="38470" actId="790"/>
          <ac:spMkLst>
            <pc:docMk/>
            <pc:sldMk cId="4245267515" sldId="521"/>
            <ac:spMk id="28" creationId="{A77A774B-0AD4-47E2-BE6E-652753346637}"/>
          </ac:spMkLst>
        </pc:spChg>
        <pc:spChg chg="mod">
          <ac:chgData name="Ragnhild Halvorsrud" userId="917ea340-fd63-490f-a7db-68428d24cf32" providerId="ADAL" clId="{9B6050A4-F178-4018-9F62-4FCCA28DA093}" dt="2021-03-25T13:12:42.982" v="38471" actId="790"/>
          <ac:spMkLst>
            <pc:docMk/>
            <pc:sldMk cId="4245267515" sldId="521"/>
            <ac:spMk id="29" creationId="{E2AC00F9-5259-42E1-85A4-8BB905E5EC98}"/>
          </ac:spMkLst>
        </pc:spChg>
        <pc:spChg chg="mod">
          <ac:chgData name="Ragnhild Halvorsrud" userId="917ea340-fd63-490f-a7db-68428d24cf32" providerId="ADAL" clId="{9B6050A4-F178-4018-9F62-4FCCA28DA093}" dt="2021-03-25T13:12:42.983" v="38472" actId="790"/>
          <ac:spMkLst>
            <pc:docMk/>
            <pc:sldMk cId="4245267515" sldId="521"/>
            <ac:spMk id="30" creationId="{6B371809-40CF-4D63-98B7-8ED43F621298}"/>
          </ac:spMkLst>
        </pc:spChg>
        <pc:spChg chg="mod">
          <ac:chgData name="Ragnhild Halvorsrud" userId="917ea340-fd63-490f-a7db-68428d24cf32" providerId="ADAL" clId="{9B6050A4-F178-4018-9F62-4FCCA28DA093}" dt="2021-03-25T13:12:42.983" v="38473" actId="790"/>
          <ac:spMkLst>
            <pc:docMk/>
            <pc:sldMk cId="4245267515" sldId="521"/>
            <ac:spMk id="31" creationId="{5941CE5C-0168-4ED5-B254-192761ABF9DF}"/>
          </ac:spMkLst>
        </pc:spChg>
        <pc:spChg chg="mod">
          <ac:chgData name="Ragnhild Halvorsrud" userId="917ea340-fd63-490f-a7db-68428d24cf32" providerId="ADAL" clId="{9B6050A4-F178-4018-9F62-4FCCA28DA093}" dt="2021-03-25T13:12:42.984" v="38474" actId="790"/>
          <ac:spMkLst>
            <pc:docMk/>
            <pc:sldMk cId="4245267515" sldId="521"/>
            <ac:spMk id="32" creationId="{4C1118E5-5484-44FD-947B-6BC1EB0954C1}"/>
          </ac:spMkLst>
        </pc:spChg>
        <pc:spChg chg="mod">
          <ac:chgData name="Ragnhild Halvorsrud" userId="917ea340-fd63-490f-a7db-68428d24cf32" providerId="ADAL" clId="{9B6050A4-F178-4018-9F62-4FCCA28DA093}" dt="2021-03-25T13:12:42.985" v="38475" actId="790"/>
          <ac:spMkLst>
            <pc:docMk/>
            <pc:sldMk cId="4245267515" sldId="521"/>
            <ac:spMk id="33" creationId="{DC93BDB7-0755-4D69-9C8D-44A28E01061F}"/>
          </ac:spMkLst>
        </pc:spChg>
        <pc:spChg chg="mod">
          <ac:chgData name="Ragnhild Halvorsrud" userId="917ea340-fd63-490f-a7db-68428d24cf32" providerId="ADAL" clId="{9B6050A4-F178-4018-9F62-4FCCA28DA093}" dt="2021-03-25T14:07:30.885" v="38840" actId="1035"/>
          <ac:spMkLst>
            <pc:docMk/>
            <pc:sldMk cId="4245267515" sldId="521"/>
            <ac:spMk id="34" creationId="{F1375318-2C21-4EEB-B430-22590AA28AB1}"/>
          </ac:spMkLst>
        </pc:spChg>
        <pc:spChg chg="mod">
          <ac:chgData name="Ragnhild Halvorsrud" userId="917ea340-fd63-490f-a7db-68428d24cf32" providerId="ADAL" clId="{9B6050A4-F178-4018-9F62-4FCCA28DA093}" dt="2021-03-25T14:07:08.870" v="38824"/>
          <ac:spMkLst>
            <pc:docMk/>
            <pc:sldMk cId="4245267515" sldId="521"/>
            <ac:spMk id="38" creationId="{552A233A-AA68-409D-BA17-7B119F856CD8}"/>
          </ac:spMkLst>
        </pc:spChg>
        <pc:spChg chg="mod">
          <ac:chgData name="Ragnhild Halvorsrud" userId="917ea340-fd63-490f-a7db-68428d24cf32" providerId="ADAL" clId="{9B6050A4-F178-4018-9F62-4FCCA28DA093}" dt="2021-03-25T14:07:08.870" v="38824"/>
          <ac:spMkLst>
            <pc:docMk/>
            <pc:sldMk cId="4245267515" sldId="521"/>
            <ac:spMk id="39" creationId="{23014FC3-AAA7-4B31-94D4-2741B13201C2}"/>
          </ac:spMkLst>
        </pc:spChg>
        <pc:spChg chg="mod">
          <ac:chgData name="Ragnhild Halvorsrud" userId="917ea340-fd63-490f-a7db-68428d24cf32" providerId="ADAL" clId="{9B6050A4-F178-4018-9F62-4FCCA28DA093}" dt="2021-03-25T14:07:08.870" v="38824"/>
          <ac:spMkLst>
            <pc:docMk/>
            <pc:sldMk cId="4245267515" sldId="521"/>
            <ac:spMk id="40" creationId="{02FA3C79-56B8-43E9-969F-962338CC6009}"/>
          </ac:spMkLst>
        </pc:spChg>
        <pc:spChg chg="mod">
          <ac:chgData name="Ragnhild Halvorsrud" userId="917ea340-fd63-490f-a7db-68428d24cf32" providerId="ADAL" clId="{9B6050A4-F178-4018-9F62-4FCCA28DA093}" dt="2021-03-25T14:07:08.870" v="38824"/>
          <ac:spMkLst>
            <pc:docMk/>
            <pc:sldMk cId="4245267515" sldId="521"/>
            <ac:spMk id="41" creationId="{CD234042-70B3-468C-815C-C44162F3FD9C}"/>
          </ac:spMkLst>
        </pc:spChg>
        <pc:grpChg chg="add mod">
          <ac:chgData name="Ragnhild Halvorsrud" userId="917ea340-fd63-490f-a7db-68428d24cf32" providerId="ADAL" clId="{9B6050A4-F178-4018-9F62-4FCCA28DA093}" dt="2021-03-25T14:07:08.870" v="38824"/>
          <ac:grpSpMkLst>
            <pc:docMk/>
            <pc:sldMk cId="4245267515" sldId="521"/>
            <ac:grpSpMk id="37" creationId="{1E118BA5-6E14-4139-8AC3-BDDC89C74D56}"/>
          </ac:grpSpMkLst>
        </pc:grpChg>
        <pc:picChg chg="mod">
          <ac:chgData name="Ragnhild Halvorsrud" userId="917ea340-fd63-490f-a7db-68428d24cf32" providerId="ADAL" clId="{9B6050A4-F178-4018-9F62-4FCCA28DA093}" dt="2021-03-25T14:07:30.885" v="38840" actId="1035"/>
          <ac:picMkLst>
            <pc:docMk/>
            <pc:sldMk cId="4245267515" sldId="521"/>
            <ac:picMk id="35" creationId="{3469D6E0-9BC0-4425-85C6-F9A85F72B40C}"/>
          </ac:picMkLst>
        </pc:picChg>
        <pc:picChg chg="add mod">
          <ac:chgData name="Ragnhild Halvorsrud" userId="917ea340-fd63-490f-a7db-68428d24cf32" providerId="ADAL" clId="{9B6050A4-F178-4018-9F62-4FCCA28DA093}" dt="2021-03-25T14:07:30.885" v="38840" actId="1035"/>
          <ac:picMkLst>
            <pc:docMk/>
            <pc:sldMk cId="4245267515" sldId="521"/>
            <ac:picMk id="36" creationId="{1CCBAA9D-76CC-45B6-B866-16F4C28351AB}"/>
          </ac:picMkLst>
        </pc:picChg>
        <pc:picChg chg="add del mod">
          <ac:chgData name="Ragnhild Halvorsrud" userId="917ea340-fd63-490f-a7db-68428d24cf32" providerId="ADAL" clId="{9B6050A4-F178-4018-9F62-4FCCA28DA093}" dt="2021-03-16T17:15:55.452" v="15406" actId="478"/>
          <ac:picMkLst>
            <pc:docMk/>
            <pc:sldMk cId="4245267515" sldId="521"/>
            <ac:picMk id="36" creationId="{7BEC2B11-5354-47D1-AB6D-E36C713DDE92}"/>
          </ac:picMkLst>
        </pc:picChg>
        <pc:picChg chg="add del mod">
          <ac:chgData name="Ragnhild Halvorsrud" userId="917ea340-fd63-490f-a7db-68428d24cf32" providerId="ADAL" clId="{9B6050A4-F178-4018-9F62-4FCCA28DA093}" dt="2021-03-23T16:05:24.328" v="33921" actId="478"/>
          <ac:picMkLst>
            <pc:docMk/>
            <pc:sldMk cId="4245267515" sldId="521"/>
            <ac:picMk id="37" creationId="{BE4A96FF-5C1A-485A-A6B4-4CAC0080B575}"/>
          </ac:picMkLst>
        </pc:picChg>
      </pc:sldChg>
      <pc:sldChg chg="addSp delSp modSp mod ord modNotes">
        <pc:chgData name="Ragnhild Halvorsrud" userId="917ea340-fd63-490f-a7db-68428d24cf32" providerId="ADAL" clId="{9B6050A4-F178-4018-9F62-4FCCA28DA093}" dt="2021-03-26T14:19:04.939" v="39827" actId="207"/>
        <pc:sldMkLst>
          <pc:docMk/>
          <pc:sldMk cId="1796706160" sldId="522"/>
        </pc:sldMkLst>
        <pc:spChg chg="mod">
          <ac:chgData name="Ragnhild Halvorsrud" userId="917ea340-fd63-490f-a7db-68428d24cf32" providerId="ADAL" clId="{9B6050A4-F178-4018-9F62-4FCCA28DA093}" dt="2021-03-25T13:12:42.451" v="37956" actId="790"/>
          <ac:spMkLst>
            <pc:docMk/>
            <pc:sldMk cId="1796706160" sldId="522"/>
            <ac:spMk id="2" creationId="{1AA7EC0E-8CFE-424D-8AF5-64D77111E340}"/>
          </ac:spMkLst>
        </pc:spChg>
        <pc:spChg chg="mod">
          <ac:chgData name="Ragnhild Halvorsrud" userId="917ea340-fd63-490f-a7db-68428d24cf32" providerId="ADAL" clId="{9B6050A4-F178-4018-9F62-4FCCA28DA093}" dt="2021-03-25T13:12:42.452" v="37957" actId="790"/>
          <ac:spMkLst>
            <pc:docMk/>
            <pc:sldMk cId="1796706160" sldId="522"/>
            <ac:spMk id="3" creationId="{CC71634D-2104-4EAC-95B0-FB6EEB37464F}"/>
          </ac:spMkLst>
        </pc:spChg>
        <pc:spChg chg="mod">
          <ac:chgData name="Ragnhild Halvorsrud" userId="917ea340-fd63-490f-a7db-68428d24cf32" providerId="ADAL" clId="{9B6050A4-F178-4018-9F62-4FCCA28DA093}" dt="2021-03-25T13:12:42.454" v="37958" actId="790"/>
          <ac:spMkLst>
            <pc:docMk/>
            <pc:sldMk cId="1796706160" sldId="522"/>
            <ac:spMk id="6" creationId="{71D0F299-2A29-4725-A502-5CCEB5DB1216}"/>
          </ac:spMkLst>
        </pc:spChg>
        <pc:spChg chg="mod">
          <ac:chgData name="Ragnhild Halvorsrud" userId="917ea340-fd63-490f-a7db-68428d24cf32" providerId="ADAL" clId="{9B6050A4-F178-4018-9F62-4FCCA28DA093}" dt="2021-03-25T13:12:42.455" v="37959" actId="790"/>
          <ac:spMkLst>
            <pc:docMk/>
            <pc:sldMk cId="1796706160" sldId="522"/>
            <ac:spMk id="7" creationId="{0F185E91-F8E2-4BA5-9712-DEEEB3F3E6DC}"/>
          </ac:spMkLst>
        </pc:spChg>
        <pc:spChg chg="mod">
          <ac:chgData name="Ragnhild Halvorsrud" userId="917ea340-fd63-490f-a7db-68428d24cf32" providerId="ADAL" clId="{9B6050A4-F178-4018-9F62-4FCCA28DA093}" dt="2021-03-25T13:12:42.456" v="37960" actId="790"/>
          <ac:spMkLst>
            <pc:docMk/>
            <pc:sldMk cId="1796706160" sldId="522"/>
            <ac:spMk id="8" creationId="{7013D52F-41C1-4B0F-9BA9-E04F8BDE903E}"/>
          </ac:spMkLst>
        </pc:spChg>
        <pc:spChg chg="mod">
          <ac:chgData name="Ragnhild Halvorsrud" userId="917ea340-fd63-490f-a7db-68428d24cf32" providerId="ADAL" clId="{9B6050A4-F178-4018-9F62-4FCCA28DA093}" dt="2021-03-25T13:12:42.457" v="37961" actId="790"/>
          <ac:spMkLst>
            <pc:docMk/>
            <pc:sldMk cId="1796706160" sldId="522"/>
            <ac:spMk id="9" creationId="{C05B714A-07E7-49AA-9EB6-7AFF0550A600}"/>
          </ac:spMkLst>
        </pc:spChg>
        <pc:spChg chg="mod">
          <ac:chgData name="Ragnhild Halvorsrud" userId="917ea340-fd63-490f-a7db-68428d24cf32" providerId="ADAL" clId="{9B6050A4-F178-4018-9F62-4FCCA28DA093}" dt="2021-03-25T13:12:42.458" v="37962" actId="790"/>
          <ac:spMkLst>
            <pc:docMk/>
            <pc:sldMk cId="1796706160" sldId="522"/>
            <ac:spMk id="10" creationId="{96AF4AEF-0A37-40B1-B08E-D341D7F6E36F}"/>
          </ac:spMkLst>
        </pc:spChg>
        <pc:spChg chg="mod">
          <ac:chgData name="Ragnhild Halvorsrud" userId="917ea340-fd63-490f-a7db-68428d24cf32" providerId="ADAL" clId="{9B6050A4-F178-4018-9F62-4FCCA28DA093}" dt="2021-03-25T13:12:42.458" v="37963" actId="790"/>
          <ac:spMkLst>
            <pc:docMk/>
            <pc:sldMk cId="1796706160" sldId="522"/>
            <ac:spMk id="11" creationId="{EAB67B61-4982-483F-ACE7-222BACC451B1}"/>
          </ac:spMkLst>
        </pc:spChg>
        <pc:spChg chg="mod">
          <ac:chgData name="Ragnhild Halvorsrud" userId="917ea340-fd63-490f-a7db-68428d24cf32" providerId="ADAL" clId="{9B6050A4-F178-4018-9F62-4FCCA28DA093}" dt="2021-03-25T13:12:42.459" v="37964" actId="790"/>
          <ac:spMkLst>
            <pc:docMk/>
            <pc:sldMk cId="1796706160" sldId="522"/>
            <ac:spMk id="12" creationId="{620474D1-01B1-4967-9E36-C9A15A15EC49}"/>
          </ac:spMkLst>
        </pc:spChg>
        <pc:spChg chg="mod">
          <ac:chgData name="Ragnhild Halvorsrud" userId="917ea340-fd63-490f-a7db-68428d24cf32" providerId="ADAL" clId="{9B6050A4-F178-4018-9F62-4FCCA28DA093}" dt="2021-03-25T13:12:42.460" v="37965" actId="790"/>
          <ac:spMkLst>
            <pc:docMk/>
            <pc:sldMk cId="1796706160" sldId="522"/>
            <ac:spMk id="13" creationId="{7E4B0E4A-0E11-4068-A97D-15D6532975F5}"/>
          </ac:spMkLst>
        </pc:spChg>
        <pc:spChg chg="mod">
          <ac:chgData name="Ragnhild Halvorsrud" userId="917ea340-fd63-490f-a7db-68428d24cf32" providerId="ADAL" clId="{9B6050A4-F178-4018-9F62-4FCCA28DA093}" dt="2021-03-25T13:12:42.461" v="37966" actId="790"/>
          <ac:spMkLst>
            <pc:docMk/>
            <pc:sldMk cId="1796706160" sldId="522"/>
            <ac:spMk id="15" creationId="{8CCA8137-DAE0-4812-B6CC-5D1E6365A141}"/>
          </ac:spMkLst>
        </pc:spChg>
        <pc:spChg chg="mod">
          <ac:chgData name="Ragnhild Halvorsrud" userId="917ea340-fd63-490f-a7db-68428d24cf32" providerId="ADAL" clId="{9B6050A4-F178-4018-9F62-4FCCA28DA093}" dt="2021-03-25T13:12:42.462" v="37967" actId="790"/>
          <ac:spMkLst>
            <pc:docMk/>
            <pc:sldMk cId="1796706160" sldId="522"/>
            <ac:spMk id="16" creationId="{5532483D-641C-4FCE-A1AA-6DA5880420EB}"/>
          </ac:spMkLst>
        </pc:spChg>
        <pc:spChg chg="mod">
          <ac:chgData name="Ragnhild Halvorsrud" userId="917ea340-fd63-490f-a7db-68428d24cf32" providerId="ADAL" clId="{9B6050A4-F178-4018-9F62-4FCCA28DA093}" dt="2021-03-25T13:12:42.463" v="37968" actId="790"/>
          <ac:spMkLst>
            <pc:docMk/>
            <pc:sldMk cId="1796706160" sldId="522"/>
            <ac:spMk id="17" creationId="{3F4285C9-353E-4FBB-9918-4297D0626841}"/>
          </ac:spMkLst>
        </pc:spChg>
        <pc:spChg chg="mod">
          <ac:chgData name="Ragnhild Halvorsrud" userId="917ea340-fd63-490f-a7db-68428d24cf32" providerId="ADAL" clId="{9B6050A4-F178-4018-9F62-4FCCA28DA093}" dt="2021-03-25T13:12:42.464" v="37969" actId="790"/>
          <ac:spMkLst>
            <pc:docMk/>
            <pc:sldMk cId="1796706160" sldId="522"/>
            <ac:spMk id="18" creationId="{D3BADDCD-2314-4441-917E-F8018D4542BF}"/>
          </ac:spMkLst>
        </pc:spChg>
        <pc:spChg chg="mod">
          <ac:chgData name="Ragnhild Halvorsrud" userId="917ea340-fd63-490f-a7db-68428d24cf32" providerId="ADAL" clId="{9B6050A4-F178-4018-9F62-4FCCA28DA093}" dt="2021-03-25T13:12:42.466" v="37970" actId="790"/>
          <ac:spMkLst>
            <pc:docMk/>
            <pc:sldMk cId="1796706160" sldId="522"/>
            <ac:spMk id="19" creationId="{B27C7C2C-9D4B-4B31-A40F-C79521CE5873}"/>
          </ac:spMkLst>
        </pc:spChg>
        <pc:spChg chg="mod">
          <ac:chgData name="Ragnhild Halvorsrud" userId="917ea340-fd63-490f-a7db-68428d24cf32" providerId="ADAL" clId="{9B6050A4-F178-4018-9F62-4FCCA28DA093}" dt="2021-03-25T13:12:42.467" v="37971" actId="790"/>
          <ac:spMkLst>
            <pc:docMk/>
            <pc:sldMk cId="1796706160" sldId="522"/>
            <ac:spMk id="20" creationId="{D10ECEB4-B525-491A-98EC-7BE4E1740C49}"/>
          </ac:spMkLst>
        </pc:spChg>
        <pc:spChg chg="mod">
          <ac:chgData name="Ragnhild Halvorsrud" userId="917ea340-fd63-490f-a7db-68428d24cf32" providerId="ADAL" clId="{9B6050A4-F178-4018-9F62-4FCCA28DA093}" dt="2021-03-25T13:12:42.468" v="37972" actId="790"/>
          <ac:spMkLst>
            <pc:docMk/>
            <pc:sldMk cId="1796706160" sldId="522"/>
            <ac:spMk id="21" creationId="{B7975410-54D5-44DF-AD2D-11AF01455401}"/>
          </ac:spMkLst>
        </pc:spChg>
        <pc:spChg chg="mod">
          <ac:chgData name="Ragnhild Halvorsrud" userId="917ea340-fd63-490f-a7db-68428d24cf32" providerId="ADAL" clId="{9B6050A4-F178-4018-9F62-4FCCA28DA093}" dt="2021-03-25T13:12:42.470" v="37973" actId="790"/>
          <ac:spMkLst>
            <pc:docMk/>
            <pc:sldMk cId="1796706160" sldId="522"/>
            <ac:spMk id="22" creationId="{048D66AD-A945-4DA1-9CB3-D7ADA85FAF92}"/>
          </ac:spMkLst>
        </pc:spChg>
        <pc:spChg chg="mod">
          <ac:chgData name="Ragnhild Halvorsrud" userId="917ea340-fd63-490f-a7db-68428d24cf32" providerId="ADAL" clId="{9B6050A4-F178-4018-9F62-4FCCA28DA093}" dt="2021-03-25T13:12:42.472" v="37974" actId="790"/>
          <ac:spMkLst>
            <pc:docMk/>
            <pc:sldMk cId="1796706160" sldId="522"/>
            <ac:spMk id="24" creationId="{1376EC91-E225-473A-8C8C-E38EA9A03FB5}"/>
          </ac:spMkLst>
        </pc:spChg>
        <pc:spChg chg="mod">
          <ac:chgData name="Ragnhild Halvorsrud" userId="917ea340-fd63-490f-a7db-68428d24cf32" providerId="ADAL" clId="{9B6050A4-F178-4018-9F62-4FCCA28DA093}" dt="2021-03-25T13:12:42.473" v="37975" actId="790"/>
          <ac:spMkLst>
            <pc:docMk/>
            <pc:sldMk cId="1796706160" sldId="522"/>
            <ac:spMk id="25" creationId="{835DE645-25DB-4401-8318-3BC9C16F28DD}"/>
          </ac:spMkLst>
        </pc:spChg>
        <pc:spChg chg="mod">
          <ac:chgData name="Ragnhild Halvorsrud" userId="917ea340-fd63-490f-a7db-68428d24cf32" providerId="ADAL" clId="{9B6050A4-F178-4018-9F62-4FCCA28DA093}" dt="2021-03-25T13:12:42.474" v="37976" actId="790"/>
          <ac:spMkLst>
            <pc:docMk/>
            <pc:sldMk cId="1796706160" sldId="522"/>
            <ac:spMk id="26" creationId="{901F88F2-6A01-4550-A7EF-D4D1921ED205}"/>
          </ac:spMkLst>
        </pc:spChg>
        <pc:spChg chg="mod">
          <ac:chgData name="Ragnhild Halvorsrud" userId="917ea340-fd63-490f-a7db-68428d24cf32" providerId="ADAL" clId="{9B6050A4-F178-4018-9F62-4FCCA28DA093}" dt="2021-03-25T13:12:42.475" v="37977" actId="790"/>
          <ac:spMkLst>
            <pc:docMk/>
            <pc:sldMk cId="1796706160" sldId="522"/>
            <ac:spMk id="27" creationId="{C1A6664E-7BAD-44B3-A5CA-B19F4ED799D7}"/>
          </ac:spMkLst>
        </pc:spChg>
        <pc:spChg chg="mod">
          <ac:chgData name="Ragnhild Halvorsrud" userId="917ea340-fd63-490f-a7db-68428d24cf32" providerId="ADAL" clId="{9B6050A4-F178-4018-9F62-4FCCA28DA093}" dt="2021-03-25T13:12:42.476" v="37978" actId="790"/>
          <ac:spMkLst>
            <pc:docMk/>
            <pc:sldMk cId="1796706160" sldId="522"/>
            <ac:spMk id="28" creationId="{2FBC74BC-0810-448F-B6CE-85869778AF76}"/>
          </ac:spMkLst>
        </pc:spChg>
        <pc:spChg chg="mod">
          <ac:chgData name="Ragnhild Halvorsrud" userId="917ea340-fd63-490f-a7db-68428d24cf32" providerId="ADAL" clId="{9B6050A4-F178-4018-9F62-4FCCA28DA093}" dt="2021-03-25T13:12:42.477" v="37979" actId="790"/>
          <ac:spMkLst>
            <pc:docMk/>
            <pc:sldMk cId="1796706160" sldId="522"/>
            <ac:spMk id="29" creationId="{18D92134-E209-4497-97BD-A48A822283B7}"/>
          </ac:spMkLst>
        </pc:spChg>
        <pc:spChg chg="mod">
          <ac:chgData name="Ragnhild Halvorsrud" userId="917ea340-fd63-490f-a7db-68428d24cf32" providerId="ADAL" clId="{9B6050A4-F178-4018-9F62-4FCCA28DA093}" dt="2021-03-25T13:12:42.478" v="37980" actId="790"/>
          <ac:spMkLst>
            <pc:docMk/>
            <pc:sldMk cId="1796706160" sldId="522"/>
            <ac:spMk id="30" creationId="{E762E981-8B3D-4FBA-B7B6-4C06D058D6C4}"/>
          </ac:spMkLst>
        </pc:spChg>
        <pc:spChg chg="mod">
          <ac:chgData name="Ragnhild Halvorsrud" userId="917ea340-fd63-490f-a7db-68428d24cf32" providerId="ADAL" clId="{9B6050A4-F178-4018-9F62-4FCCA28DA093}" dt="2021-03-25T13:12:42.480" v="37981" actId="790"/>
          <ac:spMkLst>
            <pc:docMk/>
            <pc:sldMk cId="1796706160" sldId="522"/>
            <ac:spMk id="31" creationId="{AE5C7A4E-7897-4BB6-A64B-3BED367B1C84}"/>
          </ac:spMkLst>
        </pc:spChg>
        <pc:spChg chg="mod">
          <ac:chgData name="Ragnhild Halvorsrud" userId="917ea340-fd63-490f-a7db-68428d24cf32" providerId="ADAL" clId="{9B6050A4-F178-4018-9F62-4FCCA28DA093}" dt="2021-03-25T13:12:42.482" v="37982" actId="790"/>
          <ac:spMkLst>
            <pc:docMk/>
            <pc:sldMk cId="1796706160" sldId="522"/>
            <ac:spMk id="33" creationId="{A28AEF36-9540-406D-A826-887ADE0BAA3E}"/>
          </ac:spMkLst>
        </pc:spChg>
        <pc:spChg chg="mod">
          <ac:chgData name="Ragnhild Halvorsrud" userId="917ea340-fd63-490f-a7db-68428d24cf32" providerId="ADAL" clId="{9B6050A4-F178-4018-9F62-4FCCA28DA093}" dt="2021-03-25T13:12:42.483" v="37983" actId="790"/>
          <ac:spMkLst>
            <pc:docMk/>
            <pc:sldMk cId="1796706160" sldId="522"/>
            <ac:spMk id="34" creationId="{E525A1D4-B7CC-414F-9192-715B055403A3}"/>
          </ac:spMkLst>
        </pc:spChg>
        <pc:spChg chg="mod">
          <ac:chgData name="Ragnhild Halvorsrud" userId="917ea340-fd63-490f-a7db-68428d24cf32" providerId="ADAL" clId="{9B6050A4-F178-4018-9F62-4FCCA28DA093}" dt="2021-03-25T13:12:42.484" v="37984" actId="790"/>
          <ac:spMkLst>
            <pc:docMk/>
            <pc:sldMk cId="1796706160" sldId="522"/>
            <ac:spMk id="35" creationId="{CB0255F7-AD1F-4662-9D0C-E873E6762E1A}"/>
          </ac:spMkLst>
        </pc:spChg>
        <pc:spChg chg="mod">
          <ac:chgData name="Ragnhild Halvorsrud" userId="917ea340-fd63-490f-a7db-68428d24cf32" providerId="ADAL" clId="{9B6050A4-F178-4018-9F62-4FCCA28DA093}" dt="2021-03-25T13:12:42.486" v="37985" actId="790"/>
          <ac:spMkLst>
            <pc:docMk/>
            <pc:sldMk cId="1796706160" sldId="522"/>
            <ac:spMk id="36" creationId="{5D60650B-9EB9-4655-BDBD-458DCD20A98E}"/>
          </ac:spMkLst>
        </pc:spChg>
        <pc:spChg chg="mod">
          <ac:chgData name="Ragnhild Halvorsrud" userId="917ea340-fd63-490f-a7db-68428d24cf32" providerId="ADAL" clId="{9B6050A4-F178-4018-9F62-4FCCA28DA093}" dt="2021-03-25T13:12:42.487" v="37986" actId="790"/>
          <ac:spMkLst>
            <pc:docMk/>
            <pc:sldMk cId="1796706160" sldId="522"/>
            <ac:spMk id="37" creationId="{337D5BBE-7742-4602-8EF9-E1E2EF47C06B}"/>
          </ac:spMkLst>
        </pc:spChg>
        <pc:spChg chg="mod">
          <ac:chgData name="Ragnhild Halvorsrud" userId="917ea340-fd63-490f-a7db-68428d24cf32" providerId="ADAL" clId="{9B6050A4-F178-4018-9F62-4FCCA28DA093}" dt="2021-03-25T13:12:42.490" v="37987" actId="790"/>
          <ac:spMkLst>
            <pc:docMk/>
            <pc:sldMk cId="1796706160" sldId="522"/>
            <ac:spMk id="38" creationId="{3A21568C-BEF3-4CD3-852D-BC6846FC9989}"/>
          </ac:spMkLst>
        </pc:spChg>
        <pc:spChg chg="mod">
          <ac:chgData name="Ragnhild Halvorsrud" userId="917ea340-fd63-490f-a7db-68428d24cf32" providerId="ADAL" clId="{9B6050A4-F178-4018-9F62-4FCCA28DA093}" dt="2021-03-25T13:12:42.491" v="37988" actId="790"/>
          <ac:spMkLst>
            <pc:docMk/>
            <pc:sldMk cId="1796706160" sldId="522"/>
            <ac:spMk id="39" creationId="{838C484B-882B-4901-A45C-68F3B27A7C7F}"/>
          </ac:spMkLst>
        </pc:spChg>
        <pc:spChg chg="mod">
          <ac:chgData name="Ragnhild Halvorsrud" userId="917ea340-fd63-490f-a7db-68428d24cf32" providerId="ADAL" clId="{9B6050A4-F178-4018-9F62-4FCCA28DA093}" dt="2021-03-25T13:12:42.493" v="37989" actId="790"/>
          <ac:spMkLst>
            <pc:docMk/>
            <pc:sldMk cId="1796706160" sldId="522"/>
            <ac:spMk id="40" creationId="{90483C43-157F-4CCB-A0B2-F8D689AB097C}"/>
          </ac:spMkLst>
        </pc:spChg>
        <pc:spChg chg="mod">
          <ac:chgData name="Ragnhild Halvorsrud" userId="917ea340-fd63-490f-a7db-68428d24cf32" providerId="ADAL" clId="{9B6050A4-F178-4018-9F62-4FCCA28DA093}" dt="2021-03-25T13:12:42.494" v="37990" actId="790"/>
          <ac:spMkLst>
            <pc:docMk/>
            <pc:sldMk cId="1796706160" sldId="522"/>
            <ac:spMk id="42" creationId="{70F9F124-6B73-4C5C-8D56-EC106D746C4C}"/>
          </ac:spMkLst>
        </pc:spChg>
        <pc:spChg chg="mod">
          <ac:chgData name="Ragnhild Halvorsrud" userId="917ea340-fd63-490f-a7db-68428d24cf32" providerId="ADAL" clId="{9B6050A4-F178-4018-9F62-4FCCA28DA093}" dt="2021-03-25T13:12:42.495" v="37991" actId="790"/>
          <ac:spMkLst>
            <pc:docMk/>
            <pc:sldMk cId="1796706160" sldId="522"/>
            <ac:spMk id="43" creationId="{FE7505A8-83F1-4A87-A199-AA2356D18E94}"/>
          </ac:spMkLst>
        </pc:spChg>
        <pc:spChg chg="mod">
          <ac:chgData name="Ragnhild Halvorsrud" userId="917ea340-fd63-490f-a7db-68428d24cf32" providerId="ADAL" clId="{9B6050A4-F178-4018-9F62-4FCCA28DA093}" dt="2021-03-25T13:12:42.497" v="37992" actId="790"/>
          <ac:spMkLst>
            <pc:docMk/>
            <pc:sldMk cId="1796706160" sldId="522"/>
            <ac:spMk id="44" creationId="{8793C06D-0CEE-4651-9E0B-0AC73C56C2D0}"/>
          </ac:spMkLst>
        </pc:spChg>
        <pc:spChg chg="mod">
          <ac:chgData name="Ragnhild Halvorsrud" userId="917ea340-fd63-490f-a7db-68428d24cf32" providerId="ADAL" clId="{9B6050A4-F178-4018-9F62-4FCCA28DA093}" dt="2021-03-25T13:12:42.498" v="37993" actId="790"/>
          <ac:spMkLst>
            <pc:docMk/>
            <pc:sldMk cId="1796706160" sldId="522"/>
            <ac:spMk id="45" creationId="{3E89A2DB-E0D2-4B40-9A29-A3178B672D0C}"/>
          </ac:spMkLst>
        </pc:spChg>
        <pc:spChg chg="mod">
          <ac:chgData name="Ragnhild Halvorsrud" userId="917ea340-fd63-490f-a7db-68428d24cf32" providerId="ADAL" clId="{9B6050A4-F178-4018-9F62-4FCCA28DA093}" dt="2021-03-25T13:12:42.499" v="37994" actId="790"/>
          <ac:spMkLst>
            <pc:docMk/>
            <pc:sldMk cId="1796706160" sldId="522"/>
            <ac:spMk id="46" creationId="{1A113376-1D4D-4F37-896C-BAB0A69E0C7C}"/>
          </ac:spMkLst>
        </pc:spChg>
        <pc:spChg chg="mod">
          <ac:chgData name="Ragnhild Halvorsrud" userId="917ea340-fd63-490f-a7db-68428d24cf32" providerId="ADAL" clId="{9B6050A4-F178-4018-9F62-4FCCA28DA093}" dt="2021-03-25T13:12:42.501" v="37995" actId="790"/>
          <ac:spMkLst>
            <pc:docMk/>
            <pc:sldMk cId="1796706160" sldId="522"/>
            <ac:spMk id="47" creationId="{5017A7E9-BFB3-460D-8791-5F5C4321FF36}"/>
          </ac:spMkLst>
        </pc:spChg>
        <pc:spChg chg="mod">
          <ac:chgData name="Ragnhild Halvorsrud" userId="917ea340-fd63-490f-a7db-68428d24cf32" providerId="ADAL" clId="{9B6050A4-F178-4018-9F62-4FCCA28DA093}" dt="2021-03-25T13:12:42.502" v="37996" actId="790"/>
          <ac:spMkLst>
            <pc:docMk/>
            <pc:sldMk cId="1796706160" sldId="522"/>
            <ac:spMk id="48" creationId="{8796451E-D396-47D9-BE9E-82258A41CFF4}"/>
          </ac:spMkLst>
        </pc:spChg>
        <pc:spChg chg="mod">
          <ac:chgData name="Ragnhild Halvorsrud" userId="917ea340-fd63-490f-a7db-68428d24cf32" providerId="ADAL" clId="{9B6050A4-F178-4018-9F62-4FCCA28DA093}" dt="2021-03-25T13:12:42.503" v="37997" actId="790"/>
          <ac:spMkLst>
            <pc:docMk/>
            <pc:sldMk cId="1796706160" sldId="522"/>
            <ac:spMk id="49" creationId="{E1D0A85D-89E3-402D-A532-6B0117765633}"/>
          </ac:spMkLst>
        </pc:spChg>
        <pc:spChg chg="mod">
          <ac:chgData name="Ragnhild Halvorsrud" userId="917ea340-fd63-490f-a7db-68428d24cf32" providerId="ADAL" clId="{9B6050A4-F178-4018-9F62-4FCCA28DA093}" dt="2021-03-25T13:12:42.504" v="37998" actId="790"/>
          <ac:spMkLst>
            <pc:docMk/>
            <pc:sldMk cId="1796706160" sldId="522"/>
            <ac:spMk id="51" creationId="{BB199132-108C-43A3-A6EC-C90CC9334328}"/>
          </ac:spMkLst>
        </pc:spChg>
        <pc:spChg chg="mod">
          <ac:chgData name="Ragnhild Halvorsrud" userId="917ea340-fd63-490f-a7db-68428d24cf32" providerId="ADAL" clId="{9B6050A4-F178-4018-9F62-4FCCA28DA093}" dt="2021-03-25T13:12:42.505" v="37999" actId="790"/>
          <ac:spMkLst>
            <pc:docMk/>
            <pc:sldMk cId="1796706160" sldId="522"/>
            <ac:spMk id="52" creationId="{DB3C7E3E-553B-4107-91D0-E0A48F4BE265}"/>
          </ac:spMkLst>
        </pc:spChg>
        <pc:spChg chg="mod">
          <ac:chgData name="Ragnhild Halvorsrud" userId="917ea340-fd63-490f-a7db-68428d24cf32" providerId="ADAL" clId="{9B6050A4-F178-4018-9F62-4FCCA28DA093}" dt="2021-03-25T13:12:42.506" v="38000" actId="790"/>
          <ac:spMkLst>
            <pc:docMk/>
            <pc:sldMk cId="1796706160" sldId="522"/>
            <ac:spMk id="53" creationId="{B4B936D6-DEC7-479C-94D2-9012DBE73FD5}"/>
          </ac:spMkLst>
        </pc:spChg>
        <pc:spChg chg="mod">
          <ac:chgData name="Ragnhild Halvorsrud" userId="917ea340-fd63-490f-a7db-68428d24cf32" providerId="ADAL" clId="{9B6050A4-F178-4018-9F62-4FCCA28DA093}" dt="2021-03-25T13:12:42.507" v="38001" actId="790"/>
          <ac:spMkLst>
            <pc:docMk/>
            <pc:sldMk cId="1796706160" sldId="522"/>
            <ac:spMk id="54" creationId="{67BBE10E-0909-4990-B24D-6CCA91C63836}"/>
          </ac:spMkLst>
        </pc:spChg>
        <pc:spChg chg="mod">
          <ac:chgData name="Ragnhild Halvorsrud" userId="917ea340-fd63-490f-a7db-68428d24cf32" providerId="ADAL" clId="{9B6050A4-F178-4018-9F62-4FCCA28DA093}" dt="2021-03-25T13:12:42.508" v="38002" actId="790"/>
          <ac:spMkLst>
            <pc:docMk/>
            <pc:sldMk cId="1796706160" sldId="522"/>
            <ac:spMk id="55" creationId="{D21DEA63-7894-4D5F-9CA1-69BDA45D927E}"/>
          </ac:spMkLst>
        </pc:spChg>
        <pc:spChg chg="mod">
          <ac:chgData name="Ragnhild Halvorsrud" userId="917ea340-fd63-490f-a7db-68428d24cf32" providerId="ADAL" clId="{9B6050A4-F178-4018-9F62-4FCCA28DA093}" dt="2021-03-25T13:12:42.508" v="38003" actId="790"/>
          <ac:spMkLst>
            <pc:docMk/>
            <pc:sldMk cId="1796706160" sldId="522"/>
            <ac:spMk id="56" creationId="{17FADC1E-7F9A-4201-8E63-EA126569E428}"/>
          </ac:spMkLst>
        </pc:spChg>
        <pc:spChg chg="mod">
          <ac:chgData name="Ragnhild Halvorsrud" userId="917ea340-fd63-490f-a7db-68428d24cf32" providerId="ADAL" clId="{9B6050A4-F178-4018-9F62-4FCCA28DA093}" dt="2021-03-25T13:12:42.509" v="38004" actId="790"/>
          <ac:spMkLst>
            <pc:docMk/>
            <pc:sldMk cId="1796706160" sldId="522"/>
            <ac:spMk id="57" creationId="{7D0817B8-0202-47FB-8463-E3124A2A3BE0}"/>
          </ac:spMkLst>
        </pc:spChg>
        <pc:spChg chg="mod">
          <ac:chgData name="Ragnhild Halvorsrud" userId="917ea340-fd63-490f-a7db-68428d24cf32" providerId="ADAL" clId="{9B6050A4-F178-4018-9F62-4FCCA28DA093}" dt="2021-03-25T13:12:42.510" v="38005" actId="790"/>
          <ac:spMkLst>
            <pc:docMk/>
            <pc:sldMk cId="1796706160" sldId="522"/>
            <ac:spMk id="58" creationId="{B53206E2-7D79-43A6-BD04-75000680ABC5}"/>
          </ac:spMkLst>
        </pc:spChg>
        <pc:spChg chg="mod">
          <ac:chgData name="Ragnhild Halvorsrud" userId="917ea340-fd63-490f-a7db-68428d24cf32" providerId="ADAL" clId="{9B6050A4-F178-4018-9F62-4FCCA28DA093}" dt="2021-03-25T13:12:42.511" v="38006" actId="790"/>
          <ac:spMkLst>
            <pc:docMk/>
            <pc:sldMk cId="1796706160" sldId="522"/>
            <ac:spMk id="59" creationId="{6E700219-522F-4E9F-91B3-CDE9D5A2CC22}"/>
          </ac:spMkLst>
        </pc:spChg>
        <pc:spChg chg="mod">
          <ac:chgData name="Ragnhild Halvorsrud" userId="917ea340-fd63-490f-a7db-68428d24cf32" providerId="ADAL" clId="{9B6050A4-F178-4018-9F62-4FCCA28DA093}" dt="2021-03-25T13:12:42.512" v="38007" actId="790"/>
          <ac:spMkLst>
            <pc:docMk/>
            <pc:sldMk cId="1796706160" sldId="522"/>
            <ac:spMk id="60" creationId="{064DC3B2-9AF4-49EB-B926-129EB0F8E0C0}"/>
          </ac:spMkLst>
        </pc:spChg>
        <pc:spChg chg="mod">
          <ac:chgData name="Ragnhild Halvorsrud" userId="917ea340-fd63-490f-a7db-68428d24cf32" providerId="ADAL" clId="{9B6050A4-F178-4018-9F62-4FCCA28DA093}" dt="2021-03-25T13:12:42.513" v="38008" actId="790"/>
          <ac:spMkLst>
            <pc:docMk/>
            <pc:sldMk cId="1796706160" sldId="522"/>
            <ac:spMk id="61" creationId="{50810802-FF95-4AF1-B8BD-497A0949B520}"/>
          </ac:spMkLst>
        </pc:spChg>
        <pc:spChg chg="mod">
          <ac:chgData name="Ragnhild Halvorsrud" userId="917ea340-fd63-490f-a7db-68428d24cf32" providerId="ADAL" clId="{9B6050A4-F178-4018-9F62-4FCCA28DA093}" dt="2021-03-25T13:12:42.513" v="38009" actId="790"/>
          <ac:spMkLst>
            <pc:docMk/>
            <pc:sldMk cId="1796706160" sldId="522"/>
            <ac:spMk id="62" creationId="{09DE5C10-27C3-43C5-B0C5-DD56028C70B8}"/>
          </ac:spMkLst>
        </pc:spChg>
        <pc:spChg chg="mod">
          <ac:chgData name="Ragnhild Halvorsrud" userId="917ea340-fd63-490f-a7db-68428d24cf32" providerId="ADAL" clId="{9B6050A4-F178-4018-9F62-4FCCA28DA093}" dt="2021-03-25T13:12:42.514" v="38010" actId="790"/>
          <ac:spMkLst>
            <pc:docMk/>
            <pc:sldMk cId="1796706160" sldId="522"/>
            <ac:spMk id="63" creationId="{09732EC1-16A8-434D-A297-7382CEF2D7FD}"/>
          </ac:spMkLst>
        </pc:spChg>
        <pc:spChg chg="mod">
          <ac:chgData name="Ragnhild Halvorsrud" userId="917ea340-fd63-490f-a7db-68428d24cf32" providerId="ADAL" clId="{9B6050A4-F178-4018-9F62-4FCCA28DA093}" dt="2021-03-25T13:12:42.515" v="38011" actId="790"/>
          <ac:spMkLst>
            <pc:docMk/>
            <pc:sldMk cId="1796706160" sldId="522"/>
            <ac:spMk id="64" creationId="{86FAB310-D5F8-438E-AF01-BB86524D13CE}"/>
          </ac:spMkLst>
        </pc:spChg>
        <pc:spChg chg="mod">
          <ac:chgData name="Ragnhild Halvorsrud" userId="917ea340-fd63-490f-a7db-68428d24cf32" providerId="ADAL" clId="{9B6050A4-F178-4018-9F62-4FCCA28DA093}" dt="2021-03-25T13:12:42.518" v="38012" actId="790"/>
          <ac:spMkLst>
            <pc:docMk/>
            <pc:sldMk cId="1796706160" sldId="522"/>
            <ac:spMk id="76" creationId="{374509E0-87FB-4762-B49E-B61DD6F1D693}"/>
          </ac:spMkLst>
        </pc:spChg>
        <pc:spChg chg="mod">
          <ac:chgData name="Ragnhild Halvorsrud" userId="917ea340-fd63-490f-a7db-68428d24cf32" providerId="ADAL" clId="{9B6050A4-F178-4018-9F62-4FCCA28DA093}" dt="2021-03-25T13:12:42.518" v="38013" actId="790"/>
          <ac:spMkLst>
            <pc:docMk/>
            <pc:sldMk cId="1796706160" sldId="522"/>
            <ac:spMk id="77" creationId="{61065D73-6058-41AB-B4D3-B8879FC44926}"/>
          </ac:spMkLst>
        </pc:spChg>
        <pc:spChg chg="mod">
          <ac:chgData name="Ragnhild Halvorsrud" userId="917ea340-fd63-490f-a7db-68428d24cf32" providerId="ADAL" clId="{9B6050A4-F178-4018-9F62-4FCCA28DA093}" dt="2021-03-25T13:12:42.519" v="38014" actId="790"/>
          <ac:spMkLst>
            <pc:docMk/>
            <pc:sldMk cId="1796706160" sldId="522"/>
            <ac:spMk id="78" creationId="{C838F100-4C73-4C8F-A5D1-A6D695575DCD}"/>
          </ac:spMkLst>
        </pc:spChg>
        <pc:spChg chg="mod">
          <ac:chgData name="Ragnhild Halvorsrud" userId="917ea340-fd63-490f-a7db-68428d24cf32" providerId="ADAL" clId="{9B6050A4-F178-4018-9F62-4FCCA28DA093}" dt="2021-03-25T13:12:42.520" v="38015" actId="790"/>
          <ac:spMkLst>
            <pc:docMk/>
            <pc:sldMk cId="1796706160" sldId="522"/>
            <ac:spMk id="79" creationId="{F551E887-3CF1-44A0-898F-DD97435C021E}"/>
          </ac:spMkLst>
        </pc:spChg>
        <pc:spChg chg="mod">
          <ac:chgData name="Ragnhild Halvorsrud" userId="917ea340-fd63-490f-a7db-68428d24cf32" providerId="ADAL" clId="{9B6050A4-F178-4018-9F62-4FCCA28DA093}" dt="2021-03-25T13:12:42.521" v="38016" actId="790"/>
          <ac:spMkLst>
            <pc:docMk/>
            <pc:sldMk cId="1796706160" sldId="522"/>
            <ac:spMk id="80" creationId="{5009CC1C-31BA-4420-8344-85C313DE8F78}"/>
          </ac:spMkLst>
        </pc:spChg>
        <pc:spChg chg="mod">
          <ac:chgData name="Ragnhild Halvorsrud" userId="917ea340-fd63-490f-a7db-68428d24cf32" providerId="ADAL" clId="{9B6050A4-F178-4018-9F62-4FCCA28DA093}" dt="2021-03-25T13:12:42.522" v="38017" actId="790"/>
          <ac:spMkLst>
            <pc:docMk/>
            <pc:sldMk cId="1796706160" sldId="522"/>
            <ac:spMk id="81" creationId="{DA584749-B875-46EB-B19D-6D84655203CF}"/>
          </ac:spMkLst>
        </pc:spChg>
        <pc:spChg chg="mod">
          <ac:chgData name="Ragnhild Halvorsrud" userId="917ea340-fd63-490f-a7db-68428d24cf32" providerId="ADAL" clId="{9B6050A4-F178-4018-9F62-4FCCA28DA093}" dt="2021-03-25T13:12:42.523" v="38018" actId="790"/>
          <ac:spMkLst>
            <pc:docMk/>
            <pc:sldMk cId="1796706160" sldId="522"/>
            <ac:spMk id="83" creationId="{ED7B57A3-7B84-489B-A2F8-679CA6D41842}"/>
          </ac:spMkLst>
        </pc:spChg>
        <pc:spChg chg="mod">
          <ac:chgData name="Ragnhild Halvorsrud" userId="917ea340-fd63-490f-a7db-68428d24cf32" providerId="ADAL" clId="{9B6050A4-F178-4018-9F62-4FCCA28DA093}" dt="2021-03-25T13:12:42.524" v="38019" actId="790"/>
          <ac:spMkLst>
            <pc:docMk/>
            <pc:sldMk cId="1796706160" sldId="522"/>
            <ac:spMk id="84" creationId="{86FFAD69-4065-4730-AD16-49DD06FAC3EB}"/>
          </ac:spMkLst>
        </pc:spChg>
        <pc:spChg chg="mod">
          <ac:chgData name="Ragnhild Halvorsrud" userId="917ea340-fd63-490f-a7db-68428d24cf32" providerId="ADAL" clId="{9B6050A4-F178-4018-9F62-4FCCA28DA093}" dt="2021-03-25T13:12:42.524" v="38020" actId="790"/>
          <ac:spMkLst>
            <pc:docMk/>
            <pc:sldMk cId="1796706160" sldId="522"/>
            <ac:spMk id="85" creationId="{30FADCBD-E9BD-4449-B795-7B762C6836A2}"/>
          </ac:spMkLst>
        </pc:spChg>
        <pc:spChg chg="mod">
          <ac:chgData name="Ragnhild Halvorsrud" userId="917ea340-fd63-490f-a7db-68428d24cf32" providerId="ADAL" clId="{9B6050A4-F178-4018-9F62-4FCCA28DA093}" dt="2021-03-25T13:12:42.525" v="38021" actId="790"/>
          <ac:spMkLst>
            <pc:docMk/>
            <pc:sldMk cId="1796706160" sldId="522"/>
            <ac:spMk id="86" creationId="{11129938-27AD-4559-A792-2AB489577E6B}"/>
          </ac:spMkLst>
        </pc:spChg>
        <pc:spChg chg="mod">
          <ac:chgData name="Ragnhild Halvorsrud" userId="917ea340-fd63-490f-a7db-68428d24cf32" providerId="ADAL" clId="{9B6050A4-F178-4018-9F62-4FCCA28DA093}" dt="2021-03-25T13:12:42.526" v="38022" actId="790"/>
          <ac:spMkLst>
            <pc:docMk/>
            <pc:sldMk cId="1796706160" sldId="522"/>
            <ac:spMk id="87" creationId="{1FCEC702-A7EC-4B76-AAA4-6DC0DC1136F4}"/>
          </ac:spMkLst>
        </pc:spChg>
        <pc:spChg chg="mod">
          <ac:chgData name="Ragnhild Halvorsrud" userId="917ea340-fd63-490f-a7db-68428d24cf32" providerId="ADAL" clId="{9B6050A4-F178-4018-9F62-4FCCA28DA093}" dt="2021-03-25T13:12:42.527" v="38023" actId="790"/>
          <ac:spMkLst>
            <pc:docMk/>
            <pc:sldMk cId="1796706160" sldId="522"/>
            <ac:spMk id="88" creationId="{82EB609C-0D8F-42FD-854F-9F8667D32617}"/>
          </ac:spMkLst>
        </pc:spChg>
        <pc:spChg chg="mod">
          <ac:chgData name="Ragnhild Halvorsrud" userId="917ea340-fd63-490f-a7db-68428d24cf32" providerId="ADAL" clId="{9B6050A4-F178-4018-9F62-4FCCA28DA093}" dt="2021-03-25T13:12:42.528" v="38024" actId="790"/>
          <ac:spMkLst>
            <pc:docMk/>
            <pc:sldMk cId="1796706160" sldId="522"/>
            <ac:spMk id="90" creationId="{EC226EB3-45FB-4609-B1A1-C95C57F67AE8}"/>
          </ac:spMkLst>
        </pc:spChg>
        <pc:spChg chg="mod">
          <ac:chgData name="Ragnhild Halvorsrud" userId="917ea340-fd63-490f-a7db-68428d24cf32" providerId="ADAL" clId="{9B6050A4-F178-4018-9F62-4FCCA28DA093}" dt="2021-03-25T13:12:42.529" v="38025" actId="790"/>
          <ac:spMkLst>
            <pc:docMk/>
            <pc:sldMk cId="1796706160" sldId="522"/>
            <ac:spMk id="91" creationId="{A2FDDE00-DA85-4065-8FDD-0D43A137F72B}"/>
          </ac:spMkLst>
        </pc:spChg>
        <pc:spChg chg="mod">
          <ac:chgData name="Ragnhild Halvorsrud" userId="917ea340-fd63-490f-a7db-68428d24cf32" providerId="ADAL" clId="{9B6050A4-F178-4018-9F62-4FCCA28DA093}" dt="2021-03-25T13:12:42.529" v="38026" actId="790"/>
          <ac:spMkLst>
            <pc:docMk/>
            <pc:sldMk cId="1796706160" sldId="522"/>
            <ac:spMk id="92" creationId="{D78F6F7D-92C0-4626-9922-563DB47FC27E}"/>
          </ac:spMkLst>
        </pc:spChg>
        <pc:spChg chg="mod">
          <ac:chgData name="Ragnhild Halvorsrud" userId="917ea340-fd63-490f-a7db-68428d24cf32" providerId="ADAL" clId="{9B6050A4-F178-4018-9F62-4FCCA28DA093}" dt="2021-03-25T13:12:42.530" v="38027" actId="790"/>
          <ac:spMkLst>
            <pc:docMk/>
            <pc:sldMk cId="1796706160" sldId="522"/>
            <ac:spMk id="93" creationId="{AB9C48C7-6527-4636-B525-F1572D9F7A33}"/>
          </ac:spMkLst>
        </pc:spChg>
        <pc:spChg chg="mod">
          <ac:chgData name="Ragnhild Halvorsrud" userId="917ea340-fd63-490f-a7db-68428d24cf32" providerId="ADAL" clId="{9B6050A4-F178-4018-9F62-4FCCA28DA093}" dt="2021-03-25T13:12:42.531" v="38028" actId="790"/>
          <ac:spMkLst>
            <pc:docMk/>
            <pc:sldMk cId="1796706160" sldId="522"/>
            <ac:spMk id="94" creationId="{0CFE1A95-F97C-4B42-99A1-B146CD211097}"/>
          </ac:spMkLst>
        </pc:spChg>
        <pc:spChg chg="mod">
          <ac:chgData name="Ragnhild Halvorsrud" userId="917ea340-fd63-490f-a7db-68428d24cf32" providerId="ADAL" clId="{9B6050A4-F178-4018-9F62-4FCCA28DA093}" dt="2021-03-25T13:12:42.531" v="38029" actId="790"/>
          <ac:spMkLst>
            <pc:docMk/>
            <pc:sldMk cId="1796706160" sldId="522"/>
            <ac:spMk id="95" creationId="{F79A25AB-B625-4727-AD57-3CDD036632C0}"/>
          </ac:spMkLst>
        </pc:spChg>
        <pc:spChg chg="mod">
          <ac:chgData name="Ragnhild Halvorsrud" userId="917ea340-fd63-490f-a7db-68428d24cf32" providerId="ADAL" clId="{9B6050A4-F178-4018-9F62-4FCCA28DA093}" dt="2021-03-25T13:12:42.532" v="38030" actId="790"/>
          <ac:spMkLst>
            <pc:docMk/>
            <pc:sldMk cId="1796706160" sldId="522"/>
            <ac:spMk id="97" creationId="{AE3EBE5E-CC30-4CC0-87E5-06A0B277A782}"/>
          </ac:spMkLst>
        </pc:spChg>
        <pc:spChg chg="mod">
          <ac:chgData name="Ragnhild Halvorsrud" userId="917ea340-fd63-490f-a7db-68428d24cf32" providerId="ADAL" clId="{9B6050A4-F178-4018-9F62-4FCCA28DA093}" dt="2021-03-25T13:12:42.533" v="38031" actId="790"/>
          <ac:spMkLst>
            <pc:docMk/>
            <pc:sldMk cId="1796706160" sldId="522"/>
            <ac:spMk id="98" creationId="{01950FEC-0FC3-4DD5-B9CD-95B081B265B0}"/>
          </ac:spMkLst>
        </pc:spChg>
        <pc:spChg chg="mod">
          <ac:chgData name="Ragnhild Halvorsrud" userId="917ea340-fd63-490f-a7db-68428d24cf32" providerId="ADAL" clId="{9B6050A4-F178-4018-9F62-4FCCA28DA093}" dt="2021-03-25T13:12:42.534" v="38032" actId="790"/>
          <ac:spMkLst>
            <pc:docMk/>
            <pc:sldMk cId="1796706160" sldId="522"/>
            <ac:spMk id="99" creationId="{5EF4EB1C-E9FA-4B20-A616-2E8C8A60834C}"/>
          </ac:spMkLst>
        </pc:spChg>
        <pc:spChg chg="mod">
          <ac:chgData name="Ragnhild Halvorsrud" userId="917ea340-fd63-490f-a7db-68428d24cf32" providerId="ADAL" clId="{9B6050A4-F178-4018-9F62-4FCCA28DA093}" dt="2021-03-25T13:12:42.535" v="38033" actId="790"/>
          <ac:spMkLst>
            <pc:docMk/>
            <pc:sldMk cId="1796706160" sldId="522"/>
            <ac:spMk id="100" creationId="{D4499620-1C91-4D28-B763-D14A5E10AEF2}"/>
          </ac:spMkLst>
        </pc:spChg>
        <pc:spChg chg="mod">
          <ac:chgData name="Ragnhild Halvorsrud" userId="917ea340-fd63-490f-a7db-68428d24cf32" providerId="ADAL" clId="{9B6050A4-F178-4018-9F62-4FCCA28DA093}" dt="2021-03-25T13:12:42.536" v="38034" actId="790"/>
          <ac:spMkLst>
            <pc:docMk/>
            <pc:sldMk cId="1796706160" sldId="522"/>
            <ac:spMk id="101" creationId="{6ADB9B8F-4A09-4A35-B716-787210AE3581}"/>
          </ac:spMkLst>
        </pc:spChg>
        <pc:spChg chg="mod">
          <ac:chgData name="Ragnhild Halvorsrud" userId="917ea340-fd63-490f-a7db-68428d24cf32" providerId="ADAL" clId="{9B6050A4-F178-4018-9F62-4FCCA28DA093}" dt="2021-03-25T13:12:42.536" v="38035" actId="790"/>
          <ac:spMkLst>
            <pc:docMk/>
            <pc:sldMk cId="1796706160" sldId="522"/>
            <ac:spMk id="102" creationId="{E703295B-4A9B-4DDE-84F2-2C7D10073F56}"/>
          </ac:spMkLst>
        </pc:spChg>
        <pc:spChg chg="mod">
          <ac:chgData name="Ragnhild Halvorsrud" userId="917ea340-fd63-490f-a7db-68428d24cf32" providerId="ADAL" clId="{9B6050A4-F178-4018-9F62-4FCCA28DA093}" dt="2021-03-25T13:12:42.538" v="38036" actId="790"/>
          <ac:spMkLst>
            <pc:docMk/>
            <pc:sldMk cId="1796706160" sldId="522"/>
            <ac:spMk id="104" creationId="{6A7D5E5E-6586-44F4-A1B5-59A2FC2278B7}"/>
          </ac:spMkLst>
        </pc:spChg>
        <pc:spChg chg="mod">
          <ac:chgData name="Ragnhild Halvorsrud" userId="917ea340-fd63-490f-a7db-68428d24cf32" providerId="ADAL" clId="{9B6050A4-F178-4018-9F62-4FCCA28DA093}" dt="2021-03-25T13:12:42.538" v="38037" actId="790"/>
          <ac:spMkLst>
            <pc:docMk/>
            <pc:sldMk cId="1796706160" sldId="522"/>
            <ac:spMk id="105" creationId="{B5FBEA1D-79F6-4FCB-B2D6-1DD5B89D0EAC}"/>
          </ac:spMkLst>
        </pc:spChg>
        <pc:spChg chg="mod">
          <ac:chgData name="Ragnhild Halvorsrud" userId="917ea340-fd63-490f-a7db-68428d24cf32" providerId="ADAL" clId="{9B6050A4-F178-4018-9F62-4FCCA28DA093}" dt="2021-03-25T13:12:42.539" v="38038" actId="790"/>
          <ac:spMkLst>
            <pc:docMk/>
            <pc:sldMk cId="1796706160" sldId="522"/>
            <ac:spMk id="106" creationId="{6FF267C2-F801-45FE-8366-9290ABEC30D9}"/>
          </ac:spMkLst>
        </pc:spChg>
        <pc:spChg chg="mod">
          <ac:chgData name="Ragnhild Halvorsrud" userId="917ea340-fd63-490f-a7db-68428d24cf32" providerId="ADAL" clId="{9B6050A4-F178-4018-9F62-4FCCA28DA093}" dt="2021-03-25T13:12:42.540" v="38039" actId="790"/>
          <ac:spMkLst>
            <pc:docMk/>
            <pc:sldMk cId="1796706160" sldId="522"/>
            <ac:spMk id="107" creationId="{60DA4293-B0FC-492D-B572-D8013E0D8401}"/>
          </ac:spMkLst>
        </pc:spChg>
        <pc:spChg chg="mod">
          <ac:chgData name="Ragnhild Halvorsrud" userId="917ea340-fd63-490f-a7db-68428d24cf32" providerId="ADAL" clId="{9B6050A4-F178-4018-9F62-4FCCA28DA093}" dt="2021-03-25T13:12:42.541" v="38040" actId="790"/>
          <ac:spMkLst>
            <pc:docMk/>
            <pc:sldMk cId="1796706160" sldId="522"/>
            <ac:spMk id="108" creationId="{4FEB556B-5C7A-40D8-9188-C42A8E5BB66D}"/>
          </ac:spMkLst>
        </pc:spChg>
        <pc:spChg chg="mod">
          <ac:chgData name="Ragnhild Halvorsrud" userId="917ea340-fd63-490f-a7db-68428d24cf32" providerId="ADAL" clId="{9B6050A4-F178-4018-9F62-4FCCA28DA093}" dt="2021-03-25T13:12:42.542" v="38041" actId="790"/>
          <ac:spMkLst>
            <pc:docMk/>
            <pc:sldMk cId="1796706160" sldId="522"/>
            <ac:spMk id="109" creationId="{4EF336B9-080F-4C9D-90C2-DA2756845B71}"/>
          </ac:spMkLst>
        </pc:spChg>
        <pc:spChg chg="mod">
          <ac:chgData name="Ragnhild Halvorsrud" userId="917ea340-fd63-490f-a7db-68428d24cf32" providerId="ADAL" clId="{9B6050A4-F178-4018-9F62-4FCCA28DA093}" dt="2021-03-25T13:12:42.542" v="38042" actId="790"/>
          <ac:spMkLst>
            <pc:docMk/>
            <pc:sldMk cId="1796706160" sldId="522"/>
            <ac:spMk id="110" creationId="{397C9903-59B7-4FE3-B015-18130D3DD53A}"/>
          </ac:spMkLst>
        </pc:spChg>
        <pc:spChg chg="mod">
          <ac:chgData name="Ragnhild Halvorsrud" userId="917ea340-fd63-490f-a7db-68428d24cf32" providerId="ADAL" clId="{9B6050A4-F178-4018-9F62-4FCCA28DA093}" dt="2021-03-25T13:12:42.543" v="38043" actId="790"/>
          <ac:spMkLst>
            <pc:docMk/>
            <pc:sldMk cId="1796706160" sldId="522"/>
            <ac:spMk id="111" creationId="{7077C3AF-6B91-4CCF-8FC5-65EC444876C3}"/>
          </ac:spMkLst>
        </pc:spChg>
        <pc:spChg chg="mod">
          <ac:chgData name="Ragnhild Halvorsrud" userId="917ea340-fd63-490f-a7db-68428d24cf32" providerId="ADAL" clId="{9B6050A4-F178-4018-9F62-4FCCA28DA093}" dt="2021-03-25T13:12:42.544" v="38044" actId="790"/>
          <ac:spMkLst>
            <pc:docMk/>
            <pc:sldMk cId="1796706160" sldId="522"/>
            <ac:spMk id="112" creationId="{028E4657-3CD0-4FC8-9587-4D430392D449}"/>
          </ac:spMkLst>
        </pc:spChg>
        <pc:spChg chg="mod">
          <ac:chgData name="Ragnhild Halvorsrud" userId="917ea340-fd63-490f-a7db-68428d24cf32" providerId="ADAL" clId="{9B6050A4-F178-4018-9F62-4FCCA28DA093}" dt="2021-03-25T13:12:42.545" v="38045" actId="790"/>
          <ac:spMkLst>
            <pc:docMk/>
            <pc:sldMk cId="1796706160" sldId="522"/>
            <ac:spMk id="113" creationId="{E27F9ABC-4847-46B6-ADAD-854F334C51DF}"/>
          </ac:spMkLst>
        </pc:spChg>
        <pc:spChg chg="mod">
          <ac:chgData name="Ragnhild Halvorsrud" userId="917ea340-fd63-490f-a7db-68428d24cf32" providerId="ADAL" clId="{9B6050A4-F178-4018-9F62-4FCCA28DA093}" dt="2021-03-25T13:12:42.546" v="38046" actId="790"/>
          <ac:spMkLst>
            <pc:docMk/>
            <pc:sldMk cId="1796706160" sldId="522"/>
            <ac:spMk id="114" creationId="{25C8E9AC-FC27-4E63-9CE9-123DA5C6CCF7}"/>
          </ac:spMkLst>
        </pc:spChg>
        <pc:spChg chg="mod">
          <ac:chgData name="Ragnhild Halvorsrud" userId="917ea340-fd63-490f-a7db-68428d24cf32" providerId="ADAL" clId="{9B6050A4-F178-4018-9F62-4FCCA28DA093}" dt="2021-03-25T13:12:42.549" v="38047" actId="790"/>
          <ac:spMkLst>
            <pc:docMk/>
            <pc:sldMk cId="1796706160" sldId="522"/>
            <ac:spMk id="125" creationId="{51D29242-56F3-43AE-9AE8-8319B4479BAB}"/>
          </ac:spMkLst>
        </pc:spChg>
        <pc:spChg chg="mod">
          <ac:chgData name="Ragnhild Halvorsrud" userId="917ea340-fd63-490f-a7db-68428d24cf32" providerId="ADAL" clId="{9B6050A4-F178-4018-9F62-4FCCA28DA093}" dt="2021-03-25T13:12:42.550" v="38048" actId="790"/>
          <ac:spMkLst>
            <pc:docMk/>
            <pc:sldMk cId="1796706160" sldId="522"/>
            <ac:spMk id="126" creationId="{BD42B0DE-3B11-4EAF-A54D-EE5252EC0F2D}"/>
          </ac:spMkLst>
        </pc:spChg>
        <pc:spChg chg="mod">
          <ac:chgData name="Ragnhild Halvorsrud" userId="917ea340-fd63-490f-a7db-68428d24cf32" providerId="ADAL" clId="{9B6050A4-F178-4018-9F62-4FCCA28DA093}" dt="2021-03-25T13:12:42.551" v="38049" actId="790"/>
          <ac:spMkLst>
            <pc:docMk/>
            <pc:sldMk cId="1796706160" sldId="522"/>
            <ac:spMk id="127" creationId="{50FAD153-DA25-4F49-ABC3-3D657D75F917}"/>
          </ac:spMkLst>
        </pc:spChg>
        <pc:spChg chg="mod">
          <ac:chgData name="Ragnhild Halvorsrud" userId="917ea340-fd63-490f-a7db-68428d24cf32" providerId="ADAL" clId="{9B6050A4-F178-4018-9F62-4FCCA28DA093}" dt="2021-03-25T13:12:42.551" v="38050" actId="790"/>
          <ac:spMkLst>
            <pc:docMk/>
            <pc:sldMk cId="1796706160" sldId="522"/>
            <ac:spMk id="128" creationId="{13B3CACC-1B07-42E7-911C-EC8D4C09E0A1}"/>
          </ac:spMkLst>
        </pc:spChg>
        <pc:spChg chg="mod">
          <ac:chgData name="Ragnhild Halvorsrud" userId="917ea340-fd63-490f-a7db-68428d24cf32" providerId="ADAL" clId="{9B6050A4-F178-4018-9F62-4FCCA28DA093}" dt="2021-03-25T13:12:42.552" v="38051" actId="790"/>
          <ac:spMkLst>
            <pc:docMk/>
            <pc:sldMk cId="1796706160" sldId="522"/>
            <ac:spMk id="129" creationId="{EF92DE6C-E5FC-4F65-BE01-F7C0B299D346}"/>
          </ac:spMkLst>
        </pc:spChg>
        <pc:spChg chg="mod">
          <ac:chgData name="Ragnhild Halvorsrud" userId="917ea340-fd63-490f-a7db-68428d24cf32" providerId="ADAL" clId="{9B6050A4-F178-4018-9F62-4FCCA28DA093}" dt="2021-03-25T13:12:42.553" v="38052" actId="790"/>
          <ac:spMkLst>
            <pc:docMk/>
            <pc:sldMk cId="1796706160" sldId="522"/>
            <ac:spMk id="130" creationId="{5AA3A69F-3DE7-424E-A601-240BC22457C3}"/>
          </ac:spMkLst>
        </pc:spChg>
        <pc:spChg chg="mod">
          <ac:chgData name="Ragnhild Halvorsrud" userId="917ea340-fd63-490f-a7db-68428d24cf32" providerId="ADAL" clId="{9B6050A4-F178-4018-9F62-4FCCA28DA093}" dt="2021-03-25T13:12:42.554" v="38053" actId="790"/>
          <ac:spMkLst>
            <pc:docMk/>
            <pc:sldMk cId="1796706160" sldId="522"/>
            <ac:spMk id="131" creationId="{C24C4978-B355-471E-B444-FA607F15145F}"/>
          </ac:spMkLst>
        </pc:spChg>
        <pc:spChg chg="mod">
          <ac:chgData name="Ragnhild Halvorsrud" userId="917ea340-fd63-490f-a7db-68428d24cf32" providerId="ADAL" clId="{9B6050A4-F178-4018-9F62-4FCCA28DA093}" dt="2021-03-25T13:12:42.555" v="38054" actId="790"/>
          <ac:spMkLst>
            <pc:docMk/>
            <pc:sldMk cId="1796706160" sldId="522"/>
            <ac:spMk id="133" creationId="{AE2B63DC-1B4C-4EAA-9A02-8311304EFC21}"/>
          </ac:spMkLst>
        </pc:spChg>
        <pc:spChg chg="mod">
          <ac:chgData name="Ragnhild Halvorsrud" userId="917ea340-fd63-490f-a7db-68428d24cf32" providerId="ADAL" clId="{9B6050A4-F178-4018-9F62-4FCCA28DA093}" dt="2021-03-25T13:12:42.556" v="38055" actId="790"/>
          <ac:spMkLst>
            <pc:docMk/>
            <pc:sldMk cId="1796706160" sldId="522"/>
            <ac:spMk id="134" creationId="{35D2F1BE-68ED-4715-8A1A-C43F654E9E98}"/>
          </ac:spMkLst>
        </pc:spChg>
        <pc:spChg chg="mod">
          <ac:chgData name="Ragnhild Halvorsrud" userId="917ea340-fd63-490f-a7db-68428d24cf32" providerId="ADAL" clId="{9B6050A4-F178-4018-9F62-4FCCA28DA093}" dt="2021-03-25T13:12:42.556" v="38056" actId="790"/>
          <ac:spMkLst>
            <pc:docMk/>
            <pc:sldMk cId="1796706160" sldId="522"/>
            <ac:spMk id="135" creationId="{383CE938-1E42-4575-9D1E-33556139D502}"/>
          </ac:spMkLst>
        </pc:spChg>
        <pc:spChg chg="mod">
          <ac:chgData name="Ragnhild Halvorsrud" userId="917ea340-fd63-490f-a7db-68428d24cf32" providerId="ADAL" clId="{9B6050A4-F178-4018-9F62-4FCCA28DA093}" dt="2021-03-25T13:12:42.557" v="38057" actId="790"/>
          <ac:spMkLst>
            <pc:docMk/>
            <pc:sldMk cId="1796706160" sldId="522"/>
            <ac:spMk id="136" creationId="{73F3252D-9010-45F6-AF8C-E5A354E13767}"/>
          </ac:spMkLst>
        </pc:spChg>
        <pc:spChg chg="mod">
          <ac:chgData name="Ragnhild Halvorsrud" userId="917ea340-fd63-490f-a7db-68428d24cf32" providerId="ADAL" clId="{9B6050A4-F178-4018-9F62-4FCCA28DA093}" dt="2021-03-25T13:12:42.558" v="38058" actId="790"/>
          <ac:spMkLst>
            <pc:docMk/>
            <pc:sldMk cId="1796706160" sldId="522"/>
            <ac:spMk id="137" creationId="{DCE22695-011B-4183-A680-C152752FEFED}"/>
          </ac:spMkLst>
        </pc:spChg>
        <pc:spChg chg="mod">
          <ac:chgData name="Ragnhild Halvorsrud" userId="917ea340-fd63-490f-a7db-68428d24cf32" providerId="ADAL" clId="{9B6050A4-F178-4018-9F62-4FCCA28DA093}" dt="2021-03-25T13:12:42.559" v="38059" actId="790"/>
          <ac:spMkLst>
            <pc:docMk/>
            <pc:sldMk cId="1796706160" sldId="522"/>
            <ac:spMk id="138" creationId="{E868BBF9-B954-43AD-8887-513316CA1A2E}"/>
          </ac:spMkLst>
        </pc:spChg>
        <pc:spChg chg="mod">
          <ac:chgData name="Ragnhild Halvorsrud" userId="917ea340-fd63-490f-a7db-68428d24cf32" providerId="ADAL" clId="{9B6050A4-F178-4018-9F62-4FCCA28DA093}" dt="2021-03-25T13:12:42.560" v="38060" actId="790"/>
          <ac:spMkLst>
            <pc:docMk/>
            <pc:sldMk cId="1796706160" sldId="522"/>
            <ac:spMk id="139" creationId="{5543C712-83A0-4F63-A349-6912CFCB972D}"/>
          </ac:spMkLst>
        </pc:spChg>
        <pc:spChg chg="mod">
          <ac:chgData name="Ragnhild Halvorsrud" userId="917ea340-fd63-490f-a7db-68428d24cf32" providerId="ADAL" clId="{9B6050A4-F178-4018-9F62-4FCCA28DA093}" dt="2021-03-25T13:12:42.561" v="38061" actId="790"/>
          <ac:spMkLst>
            <pc:docMk/>
            <pc:sldMk cId="1796706160" sldId="522"/>
            <ac:spMk id="141" creationId="{4E4C8710-B0B7-4D5F-8E7D-7C7A4D43724B}"/>
          </ac:spMkLst>
        </pc:spChg>
        <pc:spChg chg="mod">
          <ac:chgData name="Ragnhild Halvorsrud" userId="917ea340-fd63-490f-a7db-68428d24cf32" providerId="ADAL" clId="{9B6050A4-F178-4018-9F62-4FCCA28DA093}" dt="2021-03-25T13:12:42.561" v="38062" actId="790"/>
          <ac:spMkLst>
            <pc:docMk/>
            <pc:sldMk cId="1796706160" sldId="522"/>
            <ac:spMk id="142" creationId="{5119CA38-80FC-45BC-B393-A768CAB15247}"/>
          </ac:spMkLst>
        </pc:spChg>
        <pc:spChg chg="mod">
          <ac:chgData name="Ragnhild Halvorsrud" userId="917ea340-fd63-490f-a7db-68428d24cf32" providerId="ADAL" clId="{9B6050A4-F178-4018-9F62-4FCCA28DA093}" dt="2021-03-25T13:12:42.562" v="38063" actId="790"/>
          <ac:spMkLst>
            <pc:docMk/>
            <pc:sldMk cId="1796706160" sldId="522"/>
            <ac:spMk id="143" creationId="{8F6BD3B5-3AA9-4B35-B24D-27F89B831838}"/>
          </ac:spMkLst>
        </pc:spChg>
        <pc:spChg chg="mod">
          <ac:chgData name="Ragnhild Halvorsrud" userId="917ea340-fd63-490f-a7db-68428d24cf32" providerId="ADAL" clId="{9B6050A4-F178-4018-9F62-4FCCA28DA093}" dt="2021-03-25T13:12:42.563" v="38064" actId="790"/>
          <ac:spMkLst>
            <pc:docMk/>
            <pc:sldMk cId="1796706160" sldId="522"/>
            <ac:spMk id="144" creationId="{5BD7B8D2-36F9-4DB1-85BA-0376B4CFEA46}"/>
          </ac:spMkLst>
        </pc:spChg>
        <pc:spChg chg="mod">
          <ac:chgData name="Ragnhild Halvorsrud" userId="917ea340-fd63-490f-a7db-68428d24cf32" providerId="ADAL" clId="{9B6050A4-F178-4018-9F62-4FCCA28DA093}" dt="2021-03-25T13:12:42.563" v="38065" actId="790"/>
          <ac:spMkLst>
            <pc:docMk/>
            <pc:sldMk cId="1796706160" sldId="522"/>
            <ac:spMk id="145" creationId="{B95CC7D6-F4F8-484C-85FE-BED14C2F5B16}"/>
          </ac:spMkLst>
        </pc:spChg>
        <pc:spChg chg="mod">
          <ac:chgData name="Ragnhild Halvorsrud" userId="917ea340-fd63-490f-a7db-68428d24cf32" providerId="ADAL" clId="{9B6050A4-F178-4018-9F62-4FCCA28DA093}" dt="2021-03-25T13:12:42.564" v="38066" actId="790"/>
          <ac:spMkLst>
            <pc:docMk/>
            <pc:sldMk cId="1796706160" sldId="522"/>
            <ac:spMk id="146" creationId="{35DD7DEC-66D0-418D-BE44-162694B53D23}"/>
          </ac:spMkLst>
        </pc:spChg>
        <pc:spChg chg="mod">
          <ac:chgData name="Ragnhild Halvorsrud" userId="917ea340-fd63-490f-a7db-68428d24cf32" providerId="ADAL" clId="{9B6050A4-F178-4018-9F62-4FCCA28DA093}" dt="2021-03-25T13:12:42.565" v="38067" actId="790"/>
          <ac:spMkLst>
            <pc:docMk/>
            <pc:sldMk cId="1796706160" sldId="522"/>
            <ac:spMk id="147" creationId="{C01EC60D-9CA8-4869-805E-0233604926B7}"/>
          </ac:spMkLst>
        </pc:spChg>
        <pc:spChg chg="mod">
          <ac:chgData name="Ragnhild Halvorsrud" userId="917ea340-fd63-490f-a7db-68428d24cf32" providerId="ADAL" clId="{9B6050A4-F178-4018-9F62-4FCCA28DA093}" dt="2021-03-25T13:12:42.566" v="38068" actId="790"/>
          <ac:spMkLst>
            <pc:docMk/>
            <pc:sldMk cId="1796706160" sldId="522"/>
            <ac:spMk id="149" creationId="{E0176157-09BD-43DE-9976-0DED838FAEE6}"/>
          </ac:spMkLst>
        </pc:spChg>
        <pc:spChg chg="mod">
          <ac:chgData name="Ragnhild Halvorsrud" userId="917ea340-fd63-490f-a7db-68428d24cf32" providerId="ADAL" clId="{9B6050A4-F178-4018-9F62-4FCCA28DA093}" dt="2021-03-25T13:12:42.567" v="38069" actId="790"/>
          <ac:spMkLst>
            <pc:docMk/>
            <pc:sldMk cId="1796706160" sldId="522"/>
            <ac:spMk id="150" creationId="{11D765F7-B1C6-4A1D-8646-C62DAB65FABB}"/>
          </ac:spMkLst>
        </pc:spChg>
        <pc:spChg chg="mod">
          <ac:chgData name="Ragnhild Halvorsrud" userId="917ea340-fd63-490f-a7db-68428d24cf32" providerId="ADAL" clId="{9B6050A4-F178-4018-9F62-4FCCA28DA093}" dt="2021-03-25T13:12:42.568" v="38070" actId="790"/>
          <ac:spMkLst>
            <pc:docMk/>
            <pc:sldMk cId="1796706160" sldId="522"/>
            <ac:spMk id="151" creationId="{E202EEDC-5BAA-4EF6-B727-5FF3DDD5031C}"/>
          </ac:spMkLst>
        </pc:spChg>
        <pc:spChg chg="mod">
          <ac:chgData name="Ragnhild Halvorsrud" userId="917ea340-fd63-490f-a7db-68428d24cf32" providerId="ADAL" clId="{9B6050A4-F178-4018-9F62-4FCCA28DA093}" dt="2021-03-25T13:12:42.568" v="38071" actId="790"/>
          <ac:spMkLst>
            <pc:docMk/>
            <pc:sldMk cId="1796706160" sldId="522"/>
            <ac:spMk id="152" creationId="{79B22139-B39B-4F73-9CB6-0BF35388A493}"/>
          </ac:spMkLst>
        </pc:spChg>
        <pc:spChg chg="mod">
          <ac:chgData name="Ragnhild Halvorsrud" userId="917ea340-fd63-490f-a7db-68428d24cf32" providerId="ADAL" clId="{9B6050A4-F178-4018-9F62-4FCCA28DA093}" dt="2021-03-25T13:12:42.569" v="38072" actId="790"/>
          <ac:spMkLst>
            <pc:docMk/>
            <pc:sldMk cId="1796706160" sldId="522"/>
            <ac:spMk id="153" creationId="{C3F4FD3F-8C06-43F6-82C7-305B978EE1CA}"/>
          </ac:spMkLst>
        </pc:spChg>
        <pc:spChg chg="mod">
          <ac:chgData name="Ragnhild Halvorsrud" userId="917ea340-fd63-490f-a7db-68428d24cf32" providerId="ADAL" clId="{9B6050A4-F178-4018-9F62-4FCCA28DA093}" dt="2021-03-25T13:12:42.570" v="38073" actId="790"/>
          <ac:spMkLst>
            <pc:docMk/>
            <pc:sldMk cId="1796706160" sldId="522"/>
            <ac:spMk id="154" creationId="{94A805DD-F3E8-44EF-A9B4-D01882C3660D}"/>
          </ac:spMkLst>
        </pc:spChg>
        <pc:spChg chg="mod">
          <ac:chgData name="Ragnhild Halvorsrud" userId="917ea340-fd63-490f-a7db-68428d24cf32" providerId="ADAL" clId="{9B6050A4-F178-4018-9F62-4FCCA28DA093}" dt="2021-03-25T13:12:42.571" v="38074" actId="790"/>
          <ac:spMkLst>
            <pc:docMk/>
            <pc:sldMk cId="1796706160" sldId="522"/>
            <ac:spMk id="155" creationId="{E74C0278-92F6-4120-AB24-EE75A32702A1}"/>
          </ac:spMkLst>
        </pc:spChg>
        <pc:spChg chg="mod">
          <ac:chgData name="Ragnhild Halvorsrud" userId="917ea340-fd63-490f-a7db-68428d24cf32" providerId="ADAL" clId="{9B6050A4-F178-4018-9F62-4FCCA28DA093}" dt="2021-03-25T13:12:42.572" v="38075" actId="790"/>
          <ac:spMkLst>
            <pc:docMk/>
            <pc:sldMk cId="1796706160" sldId="522"/>
            <ac:spMk id="157" creationId="{3345C5CD-0B01-4A2F-9972-A32443F9A3F9}"/>
          </ac:spMkLst>
        </pc:spChg>
        <pc:spChg chg="mod">
          <ac:chgData name="Ragnhild Halvorsrud" userId="917ea340-fd63-490f-a7db-68428d24cf32" providerId="ADAL" clId="{9B6050A4-F178-4018-9F62-4FCCA28DA093}" dt="2021-03-25T13:12:42.573" v="38076" actId="790"/>
          <ac:spMkLst>
            <pc:docMk/>
            <pc:sldMk cId="1796706160" sldId="522"/>
            <ac:spMk id="158" creationId="{C7FC3DED-231D-4F27-A30C-823DFBFCC050}"/>
          </ac:spMkLst>
        </pc:spChg>
        <pc:spChg chg="mod">
          <ac:chgData name="Ragnhild Halvorsrud" userId="917ea340-fd63-490f-a7db-68428d24cf32" providerId="ADAL" clId="{9B6050A4-F178-4018-9F62-4FCCA28DA093}" dt="2021-03-25T13:12:42.573" v="38077" actId="790"/>
          <ac:spMkLst>
            <pc:docMk/>
            <pc:sldMk cId="1796706160" sldId="522"/>
            <ac:spMk id="159" creationId="{2C44079D-F3AE-48C9-9E37-2DAA6F0752F4}"/>
          </ac:spMkLst>
        </pc:spChg>
        <pc:spChg chg="mod">
          <ac:chgData name="Ragnhild Halvorsrud" userId="917ea340-fd63-490f-a7db-68428d24cf32" providerId="ADAL" clId="{9B6050A4-F178-4018-9F62-4FCCA28DA093}" dt="2021-03-25T13:12:42.574" v="38078" actId="790"/>
          <ac:spMkLst>
            <pc:docMk/>
            <pc:sldMk cId="1796706160" sldId="522"/>
            <ac:spMk id="160" creationId="{CBE546E3-71A2-4ACA-ADF3-D5A45DE5F0F1}"/>
          </ac:spMkLst>
        </pc:spChg>
        <pc:spChg chg="mod">
          <ac:chgData name="Ragnhild Halvorsrud" userId="917ea340-fd63-490f-a7db-68428d24cf32" providerId="ADAL" clId="{9B6050A4-F178-4018-9F62-4FCCA28DA093}" dt="2021-03-25T13:12:42.575" v="38079" actId="790"/>
          <ac:spMkLst>
            <pc:docMk/>
            <pc:sldMk cId="1796706160" sldId="522"/>
            <ac:spMk id="161" creationId="{C008BDC4-BF69-4106-9B61-344E8BC4C4C7}"/>
          </ac:spMkLst>
        </pc:spChg>
        <pc:spChg chg="mod">
          <ac:chgData name="Ragnhild Halvorsrud" userId="917ea340-fd63-490f-a7db-68428d24cf32" providerId="ADAL" clId="{9B6050A4-F178-4018-9F62-4FCCA28DA093}" dt="2021-03-25T13:12:42.576" v="38080" actId="790"/>
          <ac:spMkLst>
            <pc:docMk/>
            <pc:sldMk cId="1796706160" sldId="522"/>
            <ac:spMk id="162" creationId="{5A6476E4-96C1-4494-9B71-1B0C24E6E03E}"/>
          </ac:spMkLst>
        </pc:spChg>
        <pc:spChg chg="mod">
          <ac:chgData name="Ragnhild Halvorsrud" userId="917ea340-fd63-490f-a7db-68428d24cf32" providerId="ADAL" clId="{9B6050A4-F178-4018-9F62-4FCCA28DA093}" dt="2021-03-25T13:12:42.577" v="38081" actId="790"/>
          <ac:spMkLst>
            <pc:docMk/>
            <pc:sldMk cId="1796706160" sldId="522"/>
            <ac:spMk id="163" creationId="{8D14011C-196D-4208-99CB-6E1DC25584D8}"/>
          </ac:spMkLst>
        </pc:spChg>
        <pc:spChg chg="mod">
          <ac:chgData name="Ragnhild Halvorsrud" userId="917ea340-fd63-490f-a7db-68428d24cf32" providerId="ADAL" clId="{9B6050A4-F178-4018-9F62-4FCCA28DA093}" dt="2021-03-25T13:12:42.578" v="38082" actId="790"/>
          <ac:spMkLst>
            <pc:docMk/>
            <pc:sldMk cId="1796706160" sldId="522"/>
            <ac:spMk id="164" creationId="{CFC4D03A-6759-4B58-B521-3BEF8543A7C4}"/>
          </ac:spMkLst>
        </pc:spChg>
        <pc:spChg chg="mod">
          <ac:chgData name="Ragnhild Halvorsrud" userId="917ea340-fd63-490f-a7db-68428d24cf32" providerId="ADAL" clId="{9B6050A4-F178-4018-9F62-4FCCA28DA093}" dt="2021-03-25T13:12:42.578" v="38083" actId="790"/>
          <ac:spMkLst>
            <pc:docMk/>
            <pc:sldMk cId="1796706160" sldId="522"/>
            <ac:spMk id="165" creationId="{D56F1522-0153-4028-BD4D-E2320B663139}"/>
          </ac:spMkLst>
        </pc:spChg>
        <pc:spChg chg="mod">
          <ac:chgData name="Ragnhild Halvorsrud" userId="917ea340-fd63-490f-a7db-68428d24cf32" providerId="ADAL" clId="{9B6050A4-F178-4018-9F62-4FCCA28DA093}" dt="2021-03-25T13:12:42.579" v="38084" actId="790"/>
          <ac:spMkLst>
            <pc:docMk/>
            <pc:sldMk cId="1796706160" sldId="522"/>
            <ac:spMk id="166" creationId="{51155D5C-E3CD-4DCE-B5B0-AB6371BEAF43}"/>
          </ac:spMkLst>
        </pc:spChg>
        <pc:spChg chg="mod">
          <ac:chgData name="Ragnhild Halvorsrud" userId="917ea340-fd63-490f-a7db-68428d24cf32" providerId="ADAL" clId="{9B6050A4-F178-4018-9F62-4FCCA28DA093}" dt="2021-03-25T13:12:42.580" v="38085" actId="790"/>
          <ac:spMkLst>
            <pc:docMk/>
            <pc:sldMk cId="1796706160" sldId="522"/>
            <ac:spMk id="167" creationId="{5015D89A-86BF-42D4-9127-935238A8C5E9}"/>
          </ac:spMkLst>
        </pc:spChg>
        <pc:spChg chg="mod">
          <ac:chgData name="Ragnhild Halvorsrud" userId="917ea340-fd63-490f-a7db-68428d24cf32" providerId="ADAL" clId="{9B6050A4-F178-4018-9F62-4FCCA28DA093}" dt="2021-03-25T13:12:42.581" v="38086" actId="790"/>
          <ac:spMkLst>
            <pc:docMk/>
            <pc:sldMk cId="1796706160" sldId="522"/>
            <ac:spMk id="168" creationId="{2227D740-5287-46CE-849C-BA2986DE7ED7}"/>
          </ac:spMkLst>
        </pc:spChg>
        <pc:spChg chg="mod">
          <ac:chgData name="Ragnhild Halvorsrud" userId="917ea340-fd63-490f-a7db-68428d24cf32" providerId="ADAL" clId="{9B6050A4-F178-4018-9F62-4FCCA28DA093}" dt="2021-03-25T13:12:42.583" v="38087" actId="790"/>
          <ac:spMkLst>
            <pc:docMk/>
            <pc:sldMk cId="1796706160" sldId="522"/>
            <ac:spMk id="179" creationId="{62E90625-8621-4FCD-A954-01A07C77C98D}"/>
          </ac:spMkLst>
        </pc:spChg>
        <pc:spChg chg="mod">
          <ac:chgData name="Ragnhild Halvorsrud" userId="917ea340-fd63-490f-a7db-68428d24cf32" providerId="ADAL" clId="{9B6050A4-F178-4018-9F62-4FCCA28DA093}" dt="2021-03-25T13:12:42.584" v="38088" actId="790"/>
          <ac:spMkLst>
            <pc:docMk/>
            <pc:sldMk cId="1796706160" sldId="522"/>
            <ac:spMk id="180" creationId="{249B5410-7D71-43F4-B1E5-D20FFB999F93}"/>
          </ac:spMkLst>
        </pc:spChg>
        <pc:spChg chg="mod">
          <ac:chgData name="Ragnhild Halvorsrud" userId="917ea340-fd63-490f-a7db-68428d24cf32" providerId="ADAL" clId="{9B6050A4-F178-4018-9F62-4FCCA28DA093}" dt="2021-03-25T13:12:42.585" v="38089" actId="790"/>
          <ac:spMkLst>
            <pc:docMk/>
            <pc:sldMk cId="1796706160" sldId="522"/>
            <ac:spMk id="181" creationId="{86E3986C-423E-4496-A814-79A4CD371A35}"/>
          </ac:spMkLst>
        </pc:spChg>
        <pc:spChg chg="mod">
          <ac:chgData name="Ragnhild Halvorsrud" userId="917ea340-fd63-490f-a7db-68428d24cf32" providerId="ADAL" clId="{9B6050A4-F178-4018-9F62-4FCCA28DA093}" dt="2021-03-25T13:12:42.586" v="38090" actId="790"/>
          <ac:spMkLst>
            <pc:docMk/>
            <pc:sldMk cId="1796706160" sldId="522"/>
            <ac:spMk id="183" creationId="{30EA4F96-9556-4896-809D-5B2F78C0F196}"/>
          </ac:spMkLst>
        </pc:spChg>
        <pc:spChg chg="mod">
          <ac:chgData name="Ragnhild Halvorsrud" userId="917ea340-fd63-490f-a7db-68428d24cf32" providerId="ADAL" clId="{9B6050A4-F178-4018-9F62-4FCCA28DA093}" dt="2021-03-25T13:12:42.586" v="38091" actId="790"/>
          <ac:spMkLst>
            <pc:docMk/>
            <pc:sldMk cId="1796706160" sldId="522"/>
            <ac:spMk id="184" creationId="{021554DB-A31B-4DBD-A57F-A6BCB6FD432A}"/>
          </ac:spMkLst>
        </pc:spChg>
        <pc:spChg chg="mod">
          <ac:chgData name="Ragnhild Halvorsrud" userId="917ea340-fd63-490f-a7db-68428d24cf32" providerId="ADAL" clId="{9B6050A4-F178-4018-9F62-4FCCA28DA093}" dt="2021-03-25T13:12:42.586" v="38092" actId="790"/>
          <ac:spMkLst>
            <pc:docMk/>
            <pc:sldMk cId="1796706160" sldId="522"/>
            <ac:spMk id="185" creationId="{6502E27E-FD57-4334-93C7-060DAFBD25CB}"/>
          </ac:spMkLst>
        </pc:spChg>
        <pc:spChg chg="mod">
          <ac:chgData name="Ragnhild Halvorsrud" userId="917ea340-fd63-490f-a7db-68428d24cf32" providerId="ADAL" clId="{9B6050A4-F178-4018-9F62-4FCCA28DA093}" dt="2021-03-25T13:12:42.587" v="38093" actId="790"/>
          <ac:spMkLst>
            <pc:docMk/>
            <pc:sldMk cId="1796706160" sldId="522"/>
            <ac:spMk id="187" creationId="{41BB7829-5704-49BF-BDCE-33406E9F1704}"/>
          </ac:spMkLst>
        </pc:spChg>
        <pc:spChg chg="mod">
          <ac:chgData name="Ragnhild Halvorsrud" userId="917ea340-fd63-490f-a7db-68428d24cf32" providerId="ADAL" clId="{9B6050A4-F178-4018-9F62-4FCCA28DA093}" dt="2021-03-25T13:12:42.588" v="38094" actId="790"/>
          <ac:spMkLst>
            <pc:docMk/>
            <pc:sldMk cId="1796706160" sldId="522"/>
            <ac:spMk id="188" creationId="{38E390B4-932E-4CE2-B3DF-80A1E5FD89AE}"/>
          </ac:spMkLst>
        </pc:spChg>
        <pc:spChg chg="mod">
          <ac:chgData name="Ragnhild Halvorsrud" userId="917ea340-fd63-490f-a7db-68428d24cf32" providerId="ADAL" clId="{9B6050A4-F178-4018-9F62-4FCCA28DA093}" dt="2021-03-25T13:12:42.589" v="38095" actId="790"/>
          <ac:spMkLst>
            <pc:docMk/>
            <pc:sldMk cId="1796706160" sldId="522"/>
            <ac:spMk id="191" creationId="{DAB4D17D-48A8-4EE1-A776-288D8F617863}"/>
          </ac:spMkLst>
        </pc:spChg>
        <pc:spChg chg="mod">
          <ac:chgData name="Ragnhild Halvorsrud" userId="917ea340-fd63-490f-a7db-68428d24cf32" providerId="ADAL" clId="{9B6050A4-F178-4018-9F62-4FCCA28DA093}" dt="2021-03-25T13:12:42.590" v="38096" actId="790"/>
          <ac:spMkLst>
            <pc:docMk/>
            <pc:sldMk cId="1796706160" sldId="522"/>
            <ac:spMk id="192" creationId="{85094AE3-2358-4242-BB92-9087C595D93C}"/>
          </ac:spMkLst>
        </pc:spChg>
        <pc:spChg chg="mod">
          <ac:chgData name="Ragnhild Halvorsrud" userId="917ea340-fd63-490f-a7db-68428d24cf32" providerId="ADAL" clId="{9B6050A4-F178-4018-9F62-4FCCA28DA093}" dt="2021-03-25T13:12:42.591" v="38097" actId="790"/>
          <ac:spMkLst>
            <pc:docMk/>
            <pc:sldMk cId="1796706160" sldId="522"/>
            <ac:spMk id="193" creationId="{81C7A87B-554F-4C5C-975F-01956E658112}"/>
          </ac:spMkLst>
        </pc:spChg>
        <pc:spChg chg="mod">
          <ac:chgData name="Ragnhild Halvorsrud" userId="917ea340-fd63-490f-a7db-68428d24cf32" providerId="ADAL" clId="{9B6050A4-F178-4018-9F62-4FCCA28DA093}" dt="2021-03-25T13:12:42.592" v="38098" actId="790"/>
          <ac:spMkLst>
            <pc:docMk/>
            <pc:sldMk cId="1796706160" sldId="522"/>
            <ac:spMk id="194" creationId="{2B0BF3C5-9AC4-4D8E-B199-03E7597918E5}"/>
          </ac:spMkLst>
        </pc:spChg>
        <pc:spChg chg="mod">
          <ac:chgData name="Ragnhild Halvorsrud" userId="917ea340-fd63-490f-a7db-68428d24cf32" providerId="ADAL" clId="{9B6050A4-F178-4018-9F62-4FCCA28DA093}" dt="2021-03-25T13:12:42.593" v="38099" actId="790"/>
          <ac:spMkLst>
            <pc:docMk/>
            <pc:sldMk cId="1796706160" sldId="522"/>
            <ac:spMk id="195" creationId="{9D5F010F-26E6-4D28-AB86-AD97480C405F}"/>
          </ac:spMkLst>
        </pc:spChg>
        <pc:spChg chg="mod">
          <ac:chgData name="Ragnhild Halvorsrud" userId="917ea340-fd63-490f-a7db-68428d24cf32" providerId="ADAL" clId="{9B6050A4-F178-4018-9F62-4FCCA28DA093}" dt="2021-03-25T13:12:42.594" v="38100" actId="790"/>
          <ac:spMkLst>
            <pc:docMk/>
            <pc:sldMk cId="1796706160" sldId="522"/>
            <ac:spMk id="197" creationId="{77739512-F5F8-4B1D-B727-D199EBD4B706}"/>
          </ac:spMkLst>
        </pc:spChg>
        <pc:spChg chg="mod">
          <ac:chgData name="Ragnhild Halvorsrud" userId="917ea340-fd63-490f-a7db-68428d24cf32" providerId="ADAL" clId="{9B6050A4-F178-4018-9F62-4FCCA28DA093}" dt="2021-03-25T13:12:42.595" v="38101" actId="790"/>
          <ac:spMkLst>
            <pc:docMk/>
            <pc:sldMk cId="1796706160" sldId="522"/>
            <ac:spMk id="199" creationId="{5B82D45C-9B8D-461E-8ED3-B2029AAC7E5E}"/>
          </ac:spMkLst>
        </pc:spChg>
        <pc:spChg chg="mod">
          <ac:chgData name="Ragnhild Halvorsrud" userId="917ea340-fd63-490f-a7db-68428d24cf32" providerId="ADAL" clId="{9B6050A4-F178-4018-9F62-4FCCA28DA093}" dt="2021-03-25T13:12:42.595" v="38102" actId="790"/>
          <ac:spMkLst>
            <pc:docMk/>
            <pc:sldMk cId="1796706160" sldId="522"/>
            <ac:spMk id="200" creationId="{D124D30E-213B-4CB6-9EF3-3FF50DD3BF19}"/>
          </ac:spMkLst>
        </pc:spChg>
        <pc:spChg chg="mod">
          <ac:chgData name="Ragnhild Halvorsrud" userId="917ea340-fd63-490f-a7db-68428d24cf32" providerId="ADAL" clId="{9B6050A4-F178-4018-9F62-4FCCA28DA093}" dt="2021-03-25T13:12:42.596" v="38103" actId="790"/>
          <ac:spMkLst>
            <pc:docMk/>
            <pc:sldMk cId="1796706160" sldId="522"/>
            <ac:spMk id="201" creationId="{A1D27D72-5A01-4843-9AE0-65CA07F84F5A}"/>
          </ac:spMkLst>
        </pc:spChg>
        <pc:spChg chg="mod">
          <ac:chgData name="Ragnhild Halvorsrud" userId="917ea340-fd63-490f-a7db-68428d24cf32" providerId="ADAL" clId="{9B6050A4-F178-4018-9F62-4FCCA28DA093}" dt="2021-03-25T13:12:42.597" v="38104" actId="790"/>
          <ac:spMkLst>
            <pc:docMk/>
            <pc:sldMk cId="1796706160" sldId="522"/>
            <ac:spMk id="202" creationId="{A6F3541C-CEE8-4708-9C4F-BFB130F90976}"/>
          </ac:spMkLst>
        </pc:spChg>
        <pc:spChg chg="mod">
          <ac:chgData name="Ragnhild Halvorsrud" userId="917ea340-fd63-490f-a7db-68428d24cf32" providerId="ADAL" clId="{9B6050A4-F178-4018-9F62-4FCCA28DA093}" dt="2021-03-25T13:12:42.598" v="38105" actId="790"/>
          <ac:spMkLst>
            <pc:docMk/>
            <pc:sldMk cId="1796706160" sldId="522"/>
            <ac:spMk id="203" creationId="{E015286A-C8A7-409C-B5A7-09D356A6A144}"/>
          </ac:spMkLst>
        </pc:spChg>
        <pc:spChg chg="mod">
          <ac:chgData name="Ragnhild Halvorsrud" userId="917ea340-fd63-490f-a7db-68428d24cf32" providerId="ADAL" clId="{9B6050A4-F178-4018-9F62-4FCCA28DA093}" dt="2021-03-25T13:12:42.599" v="38106" actId="790"/>
          <ac:spMkLst>
            <pc:docMk/>
            <pc:sldMk cId="1796706160" sldId="522"/>
            <ac:spMk id="205" creationId="{3F2E8038-699E-4964-939F-6FABA7484445}"/>
          </ac:spMkLst>
        </pc:spChg>
        <pc:spChg chg="mod">
          <ac:chgData name="Ragnhild Halvorsrud" userId="917ea340-fd63-490f-a7db-68428d24cf32" providerId="ADAL" clId="{9B6050A4-F178-4018-9F62-4FCCA28DA093}" dt="2021-03-25T13:12:42.599" v="38107" actId="790"/>
          <ac:spMkLst>
            <pc:docMk/>
            <pc:sldMk cId="1796706160" sldId="522"/>
            <ac:spMk id="206" creationId="{EE4670B8-34D6-4E98-9DAD-C1D8778D8A96}"/>
          </ac:spMkLst>
        </pc:spChg>
        <pc:spChg chg="mod">
          <ac:chgData name="Ragnhild Halvorsrud" userId="917ea340-fd63-490f-a7db-68428d24cf32" providerId="ADAL" clId="{9B6050A4-F178-4018-9F62-4FCCA28DA093}" dt="2021-03-25T13:12:42.600" v="38108" actId="790"/>
          <ac:spMkLst>
            <pc:docMk/>
            <pc:sldMk cId="1796706160" sldId="522"/>
            <ac:spMk id="207" creationId="{0D645823-20DF-434A-A148-9900FD7F01B1}"/>
          </ac:spMkLst>
        </pc:spChg>
        <pc:spChg chg="mod">
          <ac:chgData name="Ragnhild Halvorsrud" userId="917ea340-fd63-490f-a7db-68428d24cf32" providerId="ADAL" clId="{9B6050A4-F178-4018-9F62-4FCCA28DA093}" dt="2021-03-25T13:12:42.601" v="38109" actId="790"/>
          <ac:spMkLst>
            <pc:docMk/>
            <pc:sldMk cId="1796706160" sldId="522"/>
            <ac:spMk id="208" creationId="{71707D11-4B34-4BAF-8BE7-ECB952E42A1E}"/>
          </ac:spMkLst>
        </pc:spChg>
        <pc:spChg chg="mod">
          <ac:chgData name="Ragnhild Halvorsrud" userId="917ea340-fd63-490f-a7db-68428d24cf32" providerId="ADAL" clId="{9B6050A4-F178-4018-9F62-4FCCA28DA093}" dt="2021-03-25T13:12:42.601" v="38110" actId="790"/>
          <ac:spMkLst>
            <pc:docMk/>
            <pc:sldMk cId="1796706160" sldId="522"/>
            <ac:spMk id="209" creationId="{C0D6F308-5024-473E-A963-A05AB5B6FD31}"/>
          </ac:spMkLst>
        </pc:spChg>
        <pc:spChg chg="mod">
          <ac:chgData name="Ragnhild Halvorsrud" userId="917ea340-fd63-490f-a7db-68428d24cf32" providerId="ADAL" clId="{9B6050A4-F178-4018-9F62-4FCCA28DA093}" dt="2021-03-25T13:12:42.602" v="38111" actId="790"/>
          <ac:spMkLst>
            <pc:docMk/>
            <pc:sldMk cId="1796706160" sldId="522"/>
            <ac:spMk id="210" creationId="{466D12F7-E36F-4BE8-84BD-78C1E34089CD}"/>
          </ac:spMkLst>
        </pc:spChg>
        <pc:spChg chg="mod">
          <ac:chgData name="Ragnhild Halvorsrud" userId="917ea340-fd63-490f-a7db-68428d24cf32" providerId="ADAL" clId="{9B6050A4-F178-4018-9F62-4FCCA28DA093}" dt="2021-03-25T13:12:42.603" v="38112" actId="790"/>
          <ac:spMkLst>
            <pc:docMk/>
            <pc:sldMk cId="1796706160" sldId="522"/>
            <ac:spMk id="211" creationId="{B822BFFD-83DE-4F4D-9442-708FEEFD2C20}"/>
          </ac:spMkLst>
        </pc:spChg>
        <pc:spChg chg="mod">
          <ac:chgData name="Ragnhild Halvorsrud" userId="917ea340-fd63-490f-a7db-68428d24cf32" providerId="ADAL" clId="{9B6050A4-F178-4018-9F62-4FCCA28DA093}" dt="2021-03-25T13:12:42.604" v="38113" actId="790"/>
          <ac:spMkLst>
            <pc:docMk/>
            <pc:sldMk cId="1796706160" sldId="522"/>
            <ac:spMk id="212" creationId="{2AE198DB-B6A8-4ACE-8C8E-B4EFF9251AA8}"/>
          </ac:spMkLst>
        </pc:spChg>
        <pc:spChg chg="mod">
          <ac:chgData name="Ragnhild Halvorsrud" userId="917ea340-fd63-490f-a7db-68428d24cf32" providerId="ADAL" clId="{9B6050A4-F178-4018-9F62-4FCCA28DA093}" dt="2021-03-25T13:12:42.605" v="38114" actId="790"/>
          <ac:spMkLst>
            <pc:docMk/>
            <pc:sldMk cId="1796706160" sldId="522"/>
            <ac:spMk id="213" creationId="{8A52DFBA-570D-4F8E-B541-129728BAC6A2}"/>
          </ac:spMkLst>
        </pc:spChg>
        <pc:spChg chg="mod">
          <ac:chgData name="Ragnhild Halvorsrud" userId="917ea340-fd63-490f-a7db-68428d24cf32" providerId="ADAL" clId="{9B6050A4-F178-4018-9F62-4FCCA28DA093}" dt="2021-03-25T13:12:42.607" v="38115" actId="790"/>
          <ac:spMkLst>
            <pc:docMk/>
            <pc:sldMk cId="1796706160" sldId="522"/>
            <ac:spMk id="221" creationId="{AC35EB88-B7A7-4A65-8A8E-93C685F7F803}"/>
          </ac:spMkLst>
        </pc:spChg>
        <pc:spChg chg="mod">
          <ac:chgData name="Ragnhild Halvorsrud" userId="917ea340-fd63-490f-a7db-68428d24cf32" providerId="ADAL" clId="{9B6050A4-F178-4018-9F62-4FCCA28DA093}" dt="2021-03-25T13:12:42.608" v="38116" actId="790"/>
          <ac:spMkLst>
            <pc:docMk/>
            <pc:sldMk cId="1796706160" sldId="522"/>
            <ac:spMk id="223" creationId="{E388BAA5-0B36-458F-A81E-FFA3037C6806}"/>
          </ac:spMkLst>
        </pc:spChg>
        <pc:spChg chg="mod">
          <ac:chgData name="Ragnhild Halvorsrud" userId="917ea340-fd63-490f-a7db-68428d24cf32" providerId="ADAL" clId="{9B6050A4-F178-4018-9F62-4FCCA28DA093}" dt="2021-03-25T13:12:42.609" v="38117" actId="790"/>
          <ac:spMkLst>
            <pc:docMk/>
            <pc:sldMk cId="1796706160" sldId="522"/>
            <ac:spMk id="226" creationId="{B43B55B0-D10F-40F6-9081-00BA7114B3AB}"/>
          </ac:spMkLst>
        </pc:spChg>
        <pc:spChg chg="mod">
          <ac:chgData name="Ragnhild Halvorsrud" userId="917ea340-fd63-490f-a7db-68428d24cf32" providerId="ADAL" clId="{9B6050A4-F178-4018-9F62-4FCCA28DA093}" dt="2021-03-25T13:12:42.610" v="38118" actId="790"/>
          <ac:spMkLst>
            <pc:docMk/>
            <pc:sldMk cId="1796706160" sldId="522"/>
            <ac:spMk id="227" creationId="{D97F7DDE-2E14-45AF-89C9-71766DF65A06}"/>
          </ac:spMkLst>
        </pc:spChg>
        <pc:spChg chg="mod">
          <ac:chgData name="Ragnhild Halvorsrud" userId="917ea340-fd63-490f-a7db-68428d24cf32" providerId="ADAL" clId="{9B6050A4-F178-4018-9F62-4FCCA28DA093}" dt="2021-03-25T13:12:42.611" v="38119" actId="790"/>
          <ac:spMkLst>
            <pc:docMk/>
            <pc:sldMk cId="1796706160" sldId="522"/>
            <ac:spMk id="230" creationId="{CE46B8F9-7C6B-4A58-9067-6CE217FD725B}"/>
          </ac:spMkLst>
        </pc:spChg>
        <pc:spChg chg="mod">
          <ac:chgData name="Ragnhild Halvorsrud" userId="917ea340-fd63-490f-a7db-68428d24cf32" providerId="ADAL" clId="{9B6050A4-F178-4018-9F62-4FCCA28DA093}" dt="2021-03-25T13:12:42.612" v="38120" actId="790"/>
          <ac:spMkLst>
            <pc:docMk/>
            <pc:sldMk cId="1796706160" sldId="522"/>
            <ac:spMk id="231" creationId="{DBADCF28-B69B-44A3-A774-70066840F2E0}"/>
          </ac:spMkLst>
        </pc:spChg>
        <pc:spChg chg="mod">
          <ac:chgData name="Ragnhild Halvorsrud" userId="917ea340-fd63-490f-a7db-68428d24cf32" providerId="ADAL" clId="{9B6050A4-F178-4018-9F62-4FCCA28DA093}" dt="2021-03-25T13:12:42.613" v="38121" actId="790"/>
          <ac:spMkLst>
            <pc:docMk/>
            <pc:sldMk cId="1796706160" sldId="522"/>
            <ac:spMk id="233" creationId="{27E54863-7A8C-41B4-8F22-E26FCBEA32AE}"/>
          </ac:spMkLst>
        </pc:spChg>
        <pc:spChg chg="mod">
          <ac:chgData name="Ragnhild Halvorsrud" userId="917ea340-fd63-490f-a7db-68428d24cf32" providerId="ADAL" clId="{9B6050A4-F178-4018-9F62-4FCCA28DA093}" dt="2021-03-25T13:12:42.614" v="38122" actId="790"/>
          <ac:spMkLst>
            <pc:docMk/>
            <pc:sldMk cId="1796706160" sldId="522"/>
            <ac:spMk id="236" creationId="{5673C265-8AA6-4E73-A5DD-0E12EE171678}"/>
          </ac:spMkLst>
        </pc:spChg>
        <pc:spChg chg="mod">
          <ac:chgData name="Ragnhild Halvorsrud" userId="917ea340-fd63-490f-a7db-68428d24cf32" providerId="ADAL" clId="{9B6050A4-F178-4018-9F62-4FCCA28DA093}" dt="2021-03-25T13:12:42.615" v="38123" actId="790"/>
          <ac:spMkLst>
            <pc:docMk/>
            <pc:sldMk cId="1796706160" sldId="522"/>
            <ac:spMk id="237" creationId="{CE09B525-9E8D-48D6-84EE-A2D655F8DAAC}"/>
          </ac:spMkLst>
        </pc:spChg>
        <pc:spChg chg="mod">
          <ac:chgData name="Ragnhild Halvorsrud" userId="917ea340-fd63-490f-a7db-68428d24cf32" providerId="ADAL" clId="{9B6050A4-F178-4018-9F62-4FCCA28DA093}" dt="2021-03-25T13:12:42.616" v="38124" actId="790"/>
          <ac:spMkLst>
            <pc:docMk/>
            <pc:sldMk cId="1796706160" sldId="522"/>
            <ac:spMk id="238" creationId="{97B61FE9-251E-4395-8DA8-C0B9F1822C36}"/>
          </ac:spMkLst>
        </pc:spChg>
        <pc:spChg chg="mod">
          <ac:chgData name="Ragnhild Halvorsrud" userId="917ea340-fd63-490f-a7db-68428d24cf32" providerId="ADAL" clId="{9B6050A4-F178-4018-9F62-4FCCA28DA093}" dt="2021-03-25T13:12:42.616" v="38125" actId="790"/>
          <ac:spMkLst>
            <pc:docMk/>
            <pc:sldMk cId="1796706160" sldId="522"/>
            <ac:spMk id="239" creationId="{94C8BA20-1BC0-477C-9E6C-D9195BE96506}"/>
          </ac:spMkLst>
        </pc:spChg>
        <pc:spChg chg="mod">
          <ac:chgData name="Ragnhild Halvorsrud" userId="917ea340-fd63-490f-a7db-68428d24cf32" providerId="ADAL" clId="{9B6050A4-F178-4018-9F62-4FCCA28DA093}" dt="2021-03-25T13:12:42.618" v="38126" actId="790"/>
          <ac:spMkLst>
            <pc:docMk/>
            <pc:sldMk cId="1796706160" sldId="522"/>
            <ac:spMk id="244" creationId="{D81A569C-8F16-4F7B-9798-81D5076E3ADB}"/>
          </ac:spMkLst>
        </pc:spChg>
        <pc:spChg chg="mod">
          <ac:chgData name="Ragnhild Halvorsrud" userId="917ea340-fd63-490f-a7db-68428d24cf32" providerId="ADAL" clId="{9B6050A4-F178-4018-9F62-4FCCA28DA093}" dt="2021-03-25T13:12:42.619" v="38127" actId="790"/>
          <ac:spMkLst>
            <pc:docMk/>
            <pc:sldMk cId="1796706160" sldId="522"/>
            <ac:spMk id="246" creationId="{55E4007E-CB64-4EE0-8B72-76724BD66FCB}"/>
          </ac:spMkLst>
        </pc:spChg>
        <pc:spChg chg="mod">
          <ac:chgData name="Ragnhild Halvorsrud" userId="917ea340-fd63-490f-a7db-68428d24cf32" providerId="ADAL" clId="{9B6050A4-F178-4018-9F62-4FCCA28DA093}" dt="2021-03-25T13:12:42.620" v="38128" actId="790"/>
          <ac:spMkLst>
            <pc:docMk/>
            <pc:sldMk cId="1796706160" sldId="522"/>
            <ac:spMk id="249" creationId="{37FB65F1-57C2-4176-BB65-C0AD0FE24A73}"/>
          </ac:spMkLst>
        </pc:spChg>
        <pc:spChg chg="mod">
          <ac:chgData name="Ragnhild Halvorsrud" userId="917ea340-fd63-490f-a7db-68428d24cf32" providerId="ADAL" clId="{9B6050A4-F178-4018-9F62-4FCCA28DA093}" dt="2021-03-25T13:12:42.621" v="38129" actId="790"/>
          <ac:spMkLst>
            <pc:docMk/>
            <pc:sldMk cId="1796706160" sldId="522"/>
            <ac:spMk id="250" creationId="{23292AC1-BCED-4EE8-ABE4-AA0C7BC50AC4}"/>
          </ac:spMkLst>
        </pc:spChg>
        <pc:spChg chg="mod">
          <ac:chgData name="Ragnhild Halvorsrud" userId="917ea340-fd63-490f-a7db-68428d24cf32" providerId="ADAL" clId="{9B6050A4-F178-4018-9F62-4FCCA28DA093}" dt="2021-03-25T13:12:42.622" v="38130" actId="790"/>
          <ac:spMkLst>
            <pc:docMk/>
            <pc:sldMk cId="1796706160" sldId="522"/>
            <ac:spMk id="251" creationId="{96A9202B-B5C4-4240-9EE3-B485B102293E}"/>
          </ac:spMkLst>
        </pc:spChg>
        <pc:spChg chg="mod">
          <ac:chgData name="Ragnhild Halvorsrud" userId="917ea340-fd63-490f-a7db-68428d24cf32" providerId="ADAL" clId="{9B6050A4-F178-4018-9F62-4FCCA28DA093}" dt="2021-03-25T13:12:42.623" v="38131" actId="790"/>
          <ac:spMkLst>
            <pc:docMk/>
            <pc:sldMk cId="1796706160" sldId="522"/>
            <ac:spMk id="253" creationId="{19982E45-4763-45EB-A5C5-EFE8E6259451}"/>
          </ac:spMkLst>
        </pc:spChg>
        <pc:spChg chg="mod">
          <ac:chgData name="Ragnhild Halvorsrud" userId="917ea340-fd63-490f-a7db-68428d24cf32" providerId="ADAL" clId="{9B6050A4-F178-4018-9F62-4FCCA28DA093}" dt="2021-03-25T13:12:42.624" v="38132" actId="790"/>
          <ac:spMkLst>
            <pc:docMk/>
            <pc:sldMk cId="1796706160" sldId="522"/>
            <ac:spMk id="254" creationId="{2FCD401B-8C84-4DE1-A2AE-456EC139D24A}"/>
          </ac:spMkLst>
        </pc:spChg>
        <pc:spChg chg="mod">
          <ac:chgData name="Ragnhild Halvorsrud" userId="917ea340-fd63-490f-a7db-68428d24cf32" providerId="ADAL" clId="{9B6050A4-F178-4018-9F62-4FCCA28DA093}" dt="2021-03-25T13:12:42.625" v="38133" actId="790"/>
          <ac:spMkLst>
            <pc:docMk/>
            <pc:sldMk cId="1796706160" sldId="522"/>
            <ac:spMk id="255" creationId="{867614DE-DDD1-4444-8FCE-08F03048A321}"/>
          </ac:spMkLst>
        </pc:spChg>
        <pc:spChg chg="mod">
          <ac:chgData name="Ragnhild Halvorsrud" userId="917ea340-fd63-490f-a7db-68428d24cf32" providerId="ADAL" clId="{9B6050A4-F178-4018-9F62-4FCCA28DA093}" dt="2021-03-25T13:12:42.626" v="38134" actId="790"/>
          <ac:spMkLst>
            <pc:docMk/>
            <pc:sldMk cId="1796706160" sldId="522"/>
            <ac:spMk id="259" creationId="{733769AE-F37B-481C-BB9D-26AF7F7A2C22}"/>
          </ac:spMkLst>
        </pc:spChg>
        <pc:spChg chg="mod">
          <ac:chgData name="Ragnhild Halvorsrud" userId="917ea340-fd63-490f-a7db-68428d24cf32" providerId="ADAL" clId="{9B6050A4-F178-4018-9F62-4FCCA28DA093}" dt="2021-03-25T13:12:42.627" v="38135" actId="790"/>
          <ac:spMkLst>
            <pc:docMk/>
            <pc:sldMk cId="1796706160" sldId="522"/>
            <ac:spMk id="260" creationId="{211C474C-B281-409B-B195-76730D4B8D0E}"/>
          </ac:spMkLst>
        </pc:spChg>
        <pc:spChg chg="mod">
          <ac:chgData name="Ragnhild Halvorsrud" userId="917ea340-fd63-490f-a7db-68428d24cf32" providerId="ADAL" clId="{9B6050A4-F178-4018-9F62-4FCCA28DA093}" dt="2021-03-25T13:12:42.628" v="38136" actId="790"/>
          <ac:spMkLst>
            <pc:docMk/>
            <pc:sldMk cId="1796706160" sldId="522"/>
            <ac:spMk id="264" creationId="{149A4990-CCF0-4CC3-AD70-857C347DD849}"/>
          </ac:spMkLst>
        </pc:spChg>
        <pc:spChg chg="mod">
          <ac:chgData name="Ragnhild Halvorsrud" userId="917ea340-fd63-490f-a7db-68428d24cf32" providerId="ADAL" clId="{9B6050A4-F178-4018-9F62-4FCCA28DA093}" dt="2021-03-25T13:12:42.629" v="38137" actId="790"/>
          <ac:spMkLst>
            <pc:docMk/>
            <pc:sldMk cId="1796706160" sldId="522"/>
            <ac:spMk id="267" creationId="{FB23B50B-3E78-4F62-BB15-38E143A8C9E8}"/>
          </ac:spMkLst>
        </pc:spChg>
        <pc:spChg chg="mod">
          <ac:chgData name="Ragnhild Halvorsrud" userId="917ea340-fd63-490f-a7db-68428d24cf32" providerId="ADAL" clId="{9B6050A4-F178-4018-9F62-4FCCA28DA093}" dt="2021-03-25T13:12:42.630" v="38138" actId="790"/>
          <ac:spMkLst>
            <pc:docMk/>
            <pc:sldMk cId="1796706160" sldId="522"/>
            <ac:spMk id="269" creationId="{A6B471C5-653E-48C1-BB81-0869B1A0DCD1}"/>
          </ac:spMkLst>
        </pc:spChg>
        <pc:spChg chg="mod">
          <ac:chgData name="Ragnhild Halvorsrud" userId="917ea340-fd63-490f-a7db-68428d24cf32" providerId="ADAL" clId="{9B6050A4-F178-4018-9F62-4FCCA28DA093}" dt="2021-03-25T13:12:42.631" v="38139" actId="790"/>
          <ac:spMkLst>
            <pc:docMk/>
            <pc:sldMk cId="1796706160" sldId="522"/>
            <ac:spMk id="270" creationId="{07689D87-F465-40B6-806C-D8187DDACFFF}"/>
          </ac:spMkLst>
        </pc:spChg>
        <pc:spChg chg="mod">
          <ac:chgData name="Ragnhild Halvorsrud" userId="917ea340-fd63-490f-a7db-68428d24cf32" providerId="ADAL" clId="{9B6050A4-F178-4018-9F62-4FCCA28DA093}" dt="2021-03-25T13:12:42.632" v="38140" actId="790"/>
          <ac:spMkLst>
            <pc:docMk/>
            <pc:sldMk cId="1796706160" sldId="522"/>
            <ac:spMk id="271" creationId="{0DA77A01-2864-4897-B449-03BBB039E2FD}"/>
          </ac:spMkLst>
        </pc:spChg>
        <pc:spChg chg="mod">
          <ac:chgData name="Ragnhild Halvorsrud" userId="917ea340-fd63-490f-a7db-68428d24cf32" providerId="ADAL" clId="{9B6050A4-F178-4018-9F62-4FCCA28DA093}" dt="2021-03-25T13:12:42.633" v="38141" actId="790"/>
          <ac:spMkLst>
            <pc:docMk/>
            <pc:sldMk cId="1796706160" sldId="522"/>
            <ac:spMk id="274" creationId="{BAFB401C-DBFA-4BA6-9C31-EA7B10DBD4A7}"/>
          </ac:spMkLst>
        </pc:spChg>
        <pc:spChg chg="mod">
          <ac:chgData name="Ragnhild Halvorsrud" userId="917ea340-fd63-490f-a7db-68428d24cf32" providerId="ADAL" clId="{9B6050A4-F178-4018-9F62-4FCCA28DA093}" dt="2021-03-25T13:12:42.634" v="38142" actId="790"/>
          <ac:spMkLst>
            <pc:docMk/>
            <pc:sldMk cId="1796706160" sldId="522"/>
            <ac:spMk id="276" creationId="{77E623F5-4C8D-4A49-BD85-DA65257759AC}"/>
          </ac:spMkLst>
        </pc:spChg>
        <pc:spChg chg="mod">
          <ac:chgData name="Ragnhild Halvorsrud" userId="917ea340-fd63-490f-a7db-68428d24cf32" providerId="ADAL" clId="{9B6050A4-F178-4018-9F62-4FCCA28DA093}" dt="2021-03-25T13:12:42.635" v="38143" actId="790"/>
          <ac:spMkLst>
            <pc:docMk/>
            <pc:sldMk cId="1796706160" sldId="522"/>
            <ac:spMk id="278" creationId="{A749D1DB-84EB-4228-B29A-056BC3D1EB53}"/>
          </ac:spMkLst>
        </pc:spChg>
        <pc:spChg chg="mod">
          <ac:chgData name="Ragnhild Halvorsrud" userId="917ea340-fd63-490f-a7db-68428d24cf32" providerId="ADAL" clId="{9B6050A4-F178-4018-9F62-4FCCA28DA093}" dt="2021-03-25T13:12:42.636" v="38144" actId="790"/>
          <ac:spMkLst>
            <pc:docMk/>
            <pc:sldMk cId="1796706160" sldId="522"/>
            <ac:spMk id="279" creationId="{0E4D0815-F903-476E-8516-4DFC5B54752C}"/>
          </ac:spMkLst>
        </pc:spChg>
        <pc:spChg chg="mod">
          <ac:chgData name="Ragnhild Halvorsrud" userId="917ea340-fd63-490f-a7db-68428d24cf32" providerId="ADAL" clId="{9B6050A4-F178-4018-9F62-4FCCA28DA093}" dt="2021-03-25T13:12:42.637" v="38145" actId="790"/>
          <ac:spMkLst>
            <pc:docMk/>
            <pc:sldMk cId="1796706160" sldId="522"/>
            <ac:spMk id="280" creationId="{6FCFEFC6-ECEB-467E-B8A8-69A5A59A8248}"/>
          </ac:spMkLst>
        </pc:spChg>
        <pc:spChg chg="mod">
          <ac:chgData name="Ragnhild Halvorsrud" userId="917ea340-fd63-490f-a7db-68428d24cf32" providerId="ADAL" clId="{9B6050A4-F178-4018-9F62-4FCCA28DA093}" dt="2021-03-25T13:12:42.638" v="38146" actId="790"/>
          <ac:spMkLst>
            <pc:docMk/>
            <pc:sldMk cId="1796706160" sldId="522"/>
            <ac:spMk id="282" creationId="{EC577213-DF52-4519-9BCC-82997433F919}"/>
          </ac:spMkLst>
        </pc:spChg>
        <pc:spChg chg="mod">
          <ac:chgData name="Ragnhild Halvorsrud" userId="917ea340-fd63-490f-a7db-68428d24cf32" providerId="ADAL" clId="{9B6050A4-F178-4018-9F62-4FCCA28DA093}" dt="2021-03-25T13:12:42.640" v="38147" actId="790"/>
          <ac:spMkLst>
            <pc:docMk/>
            <pc:sldMk cId="1796706160" sldId="522"/>
            <ac:spMk id="286" creationId="{F96B6C2F-DC6C-49A2-B803-0C664FED25D0}"/>
          </ac:spMkLst>
        </pc:spChg>
        <pc:spChg chg="mod">
          <ac:chgData name="Ragnhild Halvorsrud" userId="917ea340-fd63-490f-a7db-68428d24cf32" providerId="ADAL" clId="{9B6050A4-F178-4018-9F62-4FCCA28DA093}" dt="2021-03-25T13:12:42.642" v="38148" actId="790"/>
          <ac:spMkLst>
            <pc:docMk/>
            <pc:sldMk cId="1796706160" sldId="522"/>
            <ac:spMk id="287" creationId="{F2CBA80C-15BC-4C4D-B269-F66D4C771067}"/>
          </ac:spMkLst>
        </pc:spChg>
        <pc:spChg chg="mod">
          <ac:chgData name="Ragnhild Halvorsrud" userId="917ea340-fd63-490f-a7db-68428d24cf32" providerId="ADAL" clId="{9B6050A4-F178-4018-9F62-4FCCA28DA093}" dt="2021-03-25T13:12:42.646" v="38149" actId="790"/>
          <ac:spMkLst>
            <pc:docMk/>
            <pc:sldMk cId="1796706160" sldId="522"/>
            <ac:spMk id="299" creationId="{2EB66A4B-4939-432E-A4D6-3DBB0F7F8C95}"/>
          </ac:spMkLst>
        </pc:spChg>
        <pc:spChg chg="mod">
          <ac:chgData name="Ragnhild Halvorsrud" userId="917ea340-fd63-490f-a7db-68428d24cf32" providerId="ADAL" clId="{9B6050A4-F178-4018-9F62-4FCCA28DA093}" dt="2021-03-25T13:12:42.647" v="38150" actId="790"/>
          <ac:spMkLst>
            <pc:docMk/>
            <pc:sldMk cId="1796706160" sldId="522"/>
            <ac:spMk id="300" creationId="{3E8E359A-757E-4982-A76F-CA4D90797652}"/>
          </ac:spMkLst>
        </pc:spChg>
        <pc:spChg chg="mod">
          <ac:chgData name="Ragnhild Halvorsrud" userId="917ea340-fd63-490f-a7db-68428d24cf32" providerId="ADAL" clId="{9B6050A4-F178-4018-9F62-4FCCA28DA093}" dt="2021-03-25T13:12:42.649" v="38151" actId="790"/>
          <ac:spMkLst>
            <pc:docMk/>
            <pc:sldMk cId="1796706160" sldId="522"/>
            <ac:spMk id="301" creationId="{373F61BD-C419-40D4-9D9F-32A782C41727}"/>
          </ac:spMkLst>
        </pc:spChg>
        <pc:spChg chg="mod">
          <ac:chgData name="Ragnhild Halvorsrud" userId="917ea340-fd63-490f-a7db-68428d24cf32" providerId="ADAL" clId="{9B6050A4-F178-4018-9F62-4FCCA28DA093}" dt="2021-03-25T13:12:42.650" v="38152" actId="790"/>
          <ac:spMkLst>
            <pc:docMk/>
            <pc:sldMk cId="1796706160" sldId="522"/>
            <ac:spMk id="302" creationId="{E08E9368-DB9B-4B1C-8D39-981451A6BB18}"/>
          </ac:spMkLst>
        </pc:spChg>
        <pc:spChg chg="mod">
          <ac:chgData name="Ragnhild Halvorsrud" userId="917ea340-fd63-490f-a7db-68428d24cf32" providerId="ADAL" clId="{9B6050A4-F178-4018-9F62-4FCCA28DA093}" dt="2021-03-25T13:12:42.652" v="38153" actId="790"/>
          <ac:spMkLst>
            <pc:docMk/>
            <pc:sldMk cId="1796706160" sldId="522"/>
            <ac:spMk id="303" creationId="{747FBF5C-095A-45FE-8854-D429DEF68794}"/>
          </ac:spMkLst>
        </pc:spChg>
        <pc:spChg chg="add mod">
          <ac:chgData name="Ragnhild Halvorsrud" userId="917ea340-fd63-490f-a7db-68428d24cf32" providerId="ADAL" clId="{9B6050A4-F178-4018-9F62-4FCCA28DA093}" dt="2021-03-26T14:19:04.939" v="39827" actId="207"/>
          <ac:spMkLst>
            <pc:docMk/>
            <pc:sldMk cId="1796706160" sldId="522"/>
            <ac:spMk id="304" creationId="{2FD50C6A-B612-4A84-97B0-8559407A6AEA}"/>
          </ac:spMkLst>
        </pc:spChg>
        <pc:spChg chg="mod">
          <ac:chgData name="Ragnhild Halvorsrud" userId="917ea340-fd63-490f-a7db-68428d24cf32" providerId="ADAL" clId="{9B6050A4-F178-4018-9F62-4FCCA28DA093}" dt="2021-03-25T13:12:42.653" v="38154" actId="790"/>
          <ac:spMkLst>
            <pc:docMk/>
            <pc:sldMk cId="1796706160" sldId="522"/>
            <ac:spMk id="305" creationId="{0DBF0D01-D33F-4C68-91B2-C55C2397487D}"/>
          </ac:spMkLst>
        </pc:spChg>
        <pc:spChg chg="mod">
          <ac:chgData name="Ragnhild Halvorsrud" userId="917ea340-fd63-490f-a7db-68428d24cf32" providerId="ADAL" clId="{9B6050A4-F178-4018-9F62-4FCCA28DA093}" dt="2021-03-25T13:12:42.656" v="38155" actId="790"/>
          <ac:spMkLst>
            <pc:docMk/>
            <pc:sldMk cId="1796706160" sldId="522"/>
            <ac:spMk id="308" creationId="{9F7577AC-69E9-4408-99C3-C85FD5501648}"/>
          </ac:spMkLst>
        </pc:spChg>
        <pc:spChg chg="add mod">
          <ac:chgData name="Ragnhild Halvorsrud" userId="917ea340-fd63-490f-a7db-68428d24cf32" providerId="ADAL" clId="{9B6050A4-F178-4018-9F62-4FCCA28DA093}" dt="2021-03-18T12:36:47.416" v="19415"/>
          <ac:spMkLst>
            <pc:docMk/>
            <pc:sldMk cId="1796706160" sldId="522"/>
            <ac:spMk id="310" creationId="{E501F82E-2F3D-480C-9CDA-4E23AB792861}"/>
          </ac:spMkLst>
        </pc:spChg>
        <pc:spChg chg="add mod">
          <ac:chgData name="Ragnhild Halvorsrud" userId="917ea340-fd63-490f-a7db-68428d24cf32" providerId="ADAL" clId="{9B6050A4-F178-4018-9F62-4FCCA28DA093}" dt="2021-03-26T14:19:04.939" v="39827" actId="207"/>
          <ac:spMkLst>
            <pc:docMk/>
            <pc:sldMk cId="1796706160" sldId="522"/>
            <ac:spMk id="312" creationId="{CBA04089-660F-48DB-A9DA-103CD50424D1}"/>
          </ac:spMkLst>
        </pc:spChg>
        <pc:spChg chg="mod">
          <ac:chgData name="Ragnhild Halvorsrud" userId="917ea340-fd63-490f-a7db-68428d24cf32" providerId="ADAL" clId="{9B6050A4-F178-4018-9F62-4FCCA28DA093}" dt="2021-03-25T13:12:42.657" v="38156" actId="790"/>
          <ac:spMkLst>
            <pc:docMk/>
            <pc:sldMk cId="1796706160" sldId="522"/>
            <ac:spMk id="313" creationId="{426AB4B2-A908-41D8-AA22-63EF3139CEE0}"/>
          </ac:spMkLst>
        </pc:spChg>
        <pc:spChg chg="mod">
          <ac:chgData name="Ragnhild Halvorsrud" userId="917ea340-fd63-490f-a7db-68428d24cf32" providerId="ADAL" clId="{9B6050A4-F178-4018-9F62-4FCCA28DA093}" dt="2021-03-25T13:12:42.658" v="38157" actId="790"/>
          <ac:spMkLst>
            <pc:docMk/>
            <pc:sldMk cId="1796706160" sldId="522"/>
            <ac:spMk id="314" creationId="{F621B33F-B7F9-4AF7-B1DE-B5A9FBF7725B}"/>
          </ac:spMkLst>
        </pc:spChg>
        <pc:spChg chg="add mod">
          <ac:chgData name="Ragnhild Halvorsrud" userId="917ea340-fd63-490f-a7db-68428d24cf32" providerId="ADAL" clId="{9B6050A4-F178-4018-9F62-4FCCA28DA093}" dt="2021-03-26T14:19:04.939" v="39827" actId="207"/>
          <ac:spMkLst>
            <pc:docMk/>
            <pc:sldMk cId="1796706160" sldId="522"/>
            <ac:spMk id="316" creationId="{01CD7F00-19ED-41FE-854A-58904506D9CA}"/>
          </ac:spMkLst>
        </pc:spChg>
        <pc:spChg chg="add mod">
          <ac:chgData name="Ragnhild Halvorsrud" userId="917ea340-fd63-490f-a7db-68428d24cf32" providerId="ADAL" clId="{9B6050A4-F178-4018-9F62-4FCCA28DA093}" dt="2021-03-26T14:19:04.939" v="39827" actId="207"/>
          <ac:spMkLst>
            <pc:docMk/>
            <pc:sldMk cId="1796706160" sldId="522"/>
            <ac:spMk id="317" creationId="{50B9AA24-AE42-492C-BE01-216416CFDD8D}"/>
          </ac:spMkLst>
        </pc:spChg>
        <pc:spChg chg="add mod">
          <ac:chgData name="Ragnhild Halvorsrud" userId="917ea340-fd63-490f-a7db-68428d24cf32" providerId="ADAL" clId="{9B6050A4-F178-4018-9F62-4FCCA28DA093}" dt="2021-03-26T14:19:04.939" v="39827" actId="207"/>
          <ac:spMkLst>
            <pc:docMk/>
            <pc:sldMk cId="1796706160" sldId="522"/>
            <ac:spMk id="318" creationId="{25F7C903-6933-4811-9CC5-EF6D11782231}"/>
          </ac:spMkLst>
        </pc:spChg>
        <pc:spChg chg="add mod">
          <ac:chgData name="Ragnhild Halvorsrud" userId="917ea340-fd63-490f-a7db-68428d24cf32" providerId="ADAL" clId="{9B6050A4-F178-4018-9F62-4FCCA28DA093}" dt="2021-03-25T14:23:09.705" v="38932"/>
          <ac:spMkLst>
            <pc:docMk/>
            <pc:sldMk cId="1796706160" sldId="522"/>
            <ac:spMk id="319" creationId="{241B3C4B-9053-4D22-8D2F-959CE7D6726D}"/>
          </ac:spMkLst>
        </pc:spChg>
        <pc:spChg chg="add mod">
          <ac:chgData name="Ragnhild Halvorsrud" userId="917ea340-fd63-490f-a7db-68428d24cf32" providerId="ADAL" clId="{9B6050A4-F178-4018-9F62-4FCCA28DA093}" dt="2021-03-25T14:23:09.705" v="38932"/>
          <ac:spMkLst>
            <pc:docMk/>
            <pc:sldMk cId="1796706160" sldId="522"/>
            <ac:spMk id="320" creationId="{DEB6C8A6-FD2B-4BEA-AB39-5E7668DC0817}"/>
          </ac:spMkLst>
        </pc:spChg>
        <pc:spChg chg="mod">
          <ac:chgData name="Ragnhild Halvorsrud" userId="917ea340-fd63-490f-a7db-68428d24cf32" providerId="ADAL" clId="{9B6050A4-F178-4018-9F62-4FCCA28DA093}" dt="2021-03-25T13:12:42.659" v="38158" actId="790"/>
          <ac:spMkLst>
            <pc:docMk/>
            <pc:sldMk cId="1796706160" sldId="522"/>
            <ac:spMk id="324" creationId="{47415B12-0750-459D-BE0E-062084D40829}"/>
          </ac:spMkLst>
        </pc:spChg>
        <pc:grpChg chg="del">
          <ac:chgData name="Ragnhild Halvorsrud" userId="917ea340-fd63-490f-a7db-68428d24cf32" providerId="ADAL" clId="{9B6050A4-F178-4018-9F62-4FCCA28DA093}" dt="2021-03-25T14:19:45.749" v="38891" actId="478"/>
          <ac:grpSpMkLst>
            <pc:docMk/>
            <pc:sldMk cId="1796706160" sldId="522"/>
            <ac:grpSpMk id="315" creationId="{DA7AA28E-EBA7-4E2C-BFB2-B4ACFC52404C}"/>
          </ac:grpSpMkLst>
        </pc:grpChg>
        <pc:picChg chg="add mod">
          <ac:chgData name="Ragnhild Halvorsrud" userId="917ea340-fd63-490f-a7db-68428d24cf32" providerId="ADAL" clId="{9B6050A4-F178-4018-9F62-4FCCA28DA093}" dt="2021-03-25T14:21:44.023" v="38899" actId="1076"/>
          <ac:picMkLst>
            <pc:docMk/>
            <pc:sldMk cId="1796706160" sldId="522"/>
            <ac:picMk id="306" creationId="{3F5DA95E-4BAD-4487-983A-D3B444177A06}"/>
          </ac:picMkLst>
        </pc:picChg>
        <pc:cxnChg chg="mod">
          <ac:chgData name="Ragnhild Halvorsrud" userId="917ea340-fd63-490f-a7db-68428d24cf32" providerId="ADAL" clId="{9B6050A4-F178-4018-9F62-4FCCA28DA093}" dt="2021-03-25T14:19:45.749" v="38891" actId="478"/>
          <ac:cxnSpMkLst>
            <pc:docMk/>
            <pc:sldMk cId="1796706160" sldId="522"/>
            <ac:cxnSpMk id="5" creationId="{BF297F20-3FA6-4BA0-9191-3821B4BA3CF5}"/>
          </ac:cxnSpMkLst>
        </pc:cxnChg>
        <pc:cxnChg chg="mod">
          <ac:chgData name="Ragnhild Halvorsrud" userId="917ea340-fd63-490f-a7db-68428d24cf32" providerId="ADAL" clId="{9B6050A4-F178-4018-9F62-4FCCA28DA093}" dt="2021-03-25T14:19:45.749" v="38891" actId="478"/>
          <ac:cxnSpMkLst>
            <pc:docMk/>
            <pc:sldMk cId="1796706160" sldId="522"/>
            <ac:cxnSpMk id="14" creationId="{FD4865EE-E968-4420-B5F7-E8AB332B39FB}"/>
          </ac:cxnSpMkLst>
        </pc:cxnChg>
        <pc:cxnChg chg="mod">
          <ac:chgData name="Ragnhild Halvorsrud" userId="917ea340-fd63-490f-a7db-68428d24cf32" providerId="ADAL" clId="{9B6050A4-F178-4018-9F62-4FCCA28DA093}" dt="2021-03-25T14:19:45.749" v="38891" actId="478"/>
          <ac:cxnSpMkLst>
            <pc:docMk/>
            <pc:sldMk cId="1796706160" sldId="522"/>
            <ac:cxnSpMk id="23" creationId="{328CB6ED-3E65-4292-A537-3BEDD379011E}"/>
          </ac:cxnSpMkLst>
        </pc:cxnChg>
        <pc:cxnChg chg="mod">
          <ac:chgData name="Ragnhild Halvorsrud" userId="917ea340-fd63-490f-a7db-68428d24cf32" providerId="ADAL" clId="{9B6050A4-F178-4018-9F62-4FCCA28DA093}" dt="2021-03-25T14:19:45.749" v="38891" actId="478"/>
          <ac:cxnSpMkLst>
            <pc:docMk/>
            <pc:sldMk cId="1796706160" sldId="522"/>
            <ac:cxnSpMk id="32" creationId="{4B2D6B59-BF80-4920-B181-1A26736C43B7}"/>
          </ac:cxnSpMkLst>
        </pc:cxnChg>
        <pc:cxnChg chg="mod">
          <ac:chgData name="Ragnhild Halvorsrud" userId="917ea340-fd63-490f-a7db-68428d24cf32" providerId="ADAL" clId="{9B6050A4-F178-4018-9F62-4FCCA28DA093}" dt="2021-03-25T14:19:45.749" v="38891" actId="478"/>
          <ac:cxnSpMkLst>
            <pc:docMk/>
            <pc:sldMk cId="1796706160" sldId="522"/>
            <ac:cxnSpMk id="41" creationId="{0D829C62-5945-479C-9D47-3AB5465B9A8D}"/>
          </ac:cxnSpMkLst>
        </pc:cxnChg>
        <pc:cxnChg chg="mod">
          <ac:chgData name="Ragnhild Halvorsrud" userId="917ea340-fd63-490f-a7db-68428d24cf32" providerId="ADAL" clId="{9B6050A4-F178-4018-9F62-4FCCA28DA093}" dt="2021-03-25T14:19:45.749" v="38891" actId="478"/>
          <ac:cxnSpMkLst>
            <pc:docMk/>
            <pc:sldMk cId="1796706160" sldId="522"/>
            <ac:cxnSpMk id="50" creationId="{42FE404D-3A2F-43A9-A797-83DE7CA780F4}"/>
          </ac:cxnSpMkLst>
        </pc:cxnChg>
        <pc:cxnChg chg="mod">
          <ac:chgData name="Ragnhild Halvorsrud" userId="917ea340-fd63-490f-a7db-68428d24cf32" providerId="ADAL" clId="{9B6050A4-F178-4018-9F62-4FCCA28DA093}" dt="2021-03-25T14:19:45.749" v="38891" actId="478"/>
          <ac:cxnSpMkLst>
            <pc:docMk/>
            <pc:sldMk cId="1796706160" sldId="522"/>
            <ac:cxnSpMk id="65" creationId="{A32523F6-633E-4D3D-B1EC-28BFB9D92D66}"/>
          </ac:cxnSpMkLst>
        </pc:cxnChg>
        <pc:cxnChg chg="mod">
          <ac:chgData name="Ragnhild Halvorsrud" userId="917ea340-fd63-490f-a7db-68428d24cf32" providerId="ADAL" clId="{9B6050A4-F178-4018-9F62-4FCCA28DA093}" dt="2021-03-25T14:19:45.749" v="38891" actId="478"/>
          <ac:cxnSpMkLst>
            <pc:docMk/>
            <pc:sldMk cId="1796706160" sldId="522"/>
            <ac:cxnSpMk id="66" creationId="{FE235409-C8F2-4D82-8053-17784B1682C9}"/>
          </ac:cxnSpMkLst>
        </pc:cxnChg>
        <pc:cxnChg chg="mod">
          <ac:chgData name="Ragnhild Halvorsrud" userId="917ea340-fd63-490f-a7db-68428d24cf32" providerId="ADAL" clId="{9B6050A4-F178-4018-9F62-4FCCA28DA093}" dt="2021-03-25T14:19:45.749" v="38891" actId="478"/>
          <ac:cxnSpMkLst>
            <pc:docMk/>
            <pc:sldMk cId="1796706160" sldId="522"/>
            <ac:cxnSpMk id="67" creationId="{48EA1606-CD20-41ED-85D7-3E610F8D7E20}"/>
          </ac:cxnSpMkLst>
        </pc:cxnChg>
        <pc:cxnChg chg="mod">
          <ac:chgData name="Ragnhild Halvorsrud" userId="917ea340-fd63-490f-a7db-68428d24cf32" providerId="ADAL" clId="{9B6050A4-F178-4018-9F62-4FCCA28DA093}" dt="2021-03-25T14:19:45.749" v="38891" actId="478"/>
          <ac:cxnSpMkLst>
            <pc:docMk/>
            <pc:sldMk cId="1796706160" sldId="522"/>
            <ac:cxnSpMk id="68" creationId="{85C879F5-037A-439C-872E-59A4C9F46FA1}"/>
          </ac:cxnSpMkLst>
        </pc:cxnChg>
        <pc:cxnChg chg="mod">
          <ac:chgData name="Ragnhild Halvorsrud" userId="917ea340-fd63-490f-a7db-68428d24cf32" providerId="ADAL" clId="{9B6050A4-F178-4018-9F62-4FCCA28DA093}" dt="2021-03-25T14:19:45.749" v="38891" actId="478"/>
          <ac:cxnSpMkLst>
            <pc:docMk/>
            <pc:sldMk cId="1796706160" sldId="522"/>
            <ac:cxnSpMk id="69" creationId="{A3DDCE53-0961-4439-B7DC-8863D426EA06}"/>
          </ac:cxnSpMkLst>
        </pc:cxnChg>
        <pc:cxnChg chg="mod">
          <ac:chgData name="Ragnhild Halvorsrud" userId="917ea340-fd63-490f-a7db-68428d24cf32" providerId="ADAL" clId="{9B6050A4-F178-4018-9F62-4FCCA28DA093}" dt="2021-03-25T14:19:45.749" v="38891" actId="478"/>
          <ac:cxnSpMkLst>
            <pc:docMk/>
            <pc:sldMk cId="1796706160" sldId="522"/>
            <ac:cxnSpMk id="70" creationId="{6999A65C-A5AB-477F-8DD8-0C2B5ADF0675}"/>
          </ac:cxnSpMkLst>
        </pc:cxnChg>
        <pc:cxnChg chg="mod">
          <ac:chgData name="Ragnhild Halvorsrud" userId="917ea340-fd63-490f-a7db-68428d24cf32" providerId="ADAL" clId="{9B6050A4-F178-4018-9F62-4FCCA28DA093}" dt="2021-03-25T14:19:45.749" v="38891" actId="478"/>
          <ac:cxnSpMkLst>
            <pc:docMk/>
            <pc:sldMk cId="1796706160" sldId="522"/>
            <ac:cxnSpMk id="71" creationId="{0121D46C-82A6-4ECC-9411-E41FECE19911}"/>
          </ac:cxnSpMkLst>
        </pc:cxnChg>
        <pc:cxnChg chg="mod">
          <ac:chgData name="Ragnhild Halvorsrud" userId="917ea340-fd63-490f-a7db-68428d24cf32" providerId="ADAL" clId="{9B6050A4-F178-4018-9F62-4FCCA28DA093}" dt="2021-03-25T14:19:45.749" v="38891" actId="478"/>
          <ac:cxnSpMkLst>
            <pc:docMk/>
            <pc:sldMk cId="1796706160" sldId="522"/>
            <ac:cxnSpMk id="72" creationId="{8400B641-9332-486A-A572-C9303467D585}"/>
          </ac:cxnSpMkLst>
        </pc:cxnChg>
        <pc:cxnChg chg="mod">
          <ac:chgData name="Ragnhild Halvorsrud" userId="917ea340-fd63-490f-a7db-68428d24cf32" providerId="ADAL" clId="{9B6050A4-F178-4018-9F62-4FCCA28DA093}" dt="2021-03-25T14:19:45.749" v="38891" actId="478"/>
          <ac:cxnSpMkLst>
            <pc:docMk/>
            <pc:sldMk cId="1796706160" sldId="522"/>
            <ac:cxnSpMk id="73" creationId="{67477189-C449-4B67-8F56-49EECEE24A74}"/>
          </ac:cxnSpMkLst>
        </pc:cxnChg>
        <pc:cxnChg chg="mod">
          <ac:chgData name="Ragnhild Halvorsrud" userId="917ea340-fd63-490f-a7db-68428d24cf32" providerId="ADAL" clId="{9B6050A4-F178-4018-9F62-4FCCA28DA093}" dt="2021-03-25T14:19:45.749" v="38891" actId="478"/>
          <ac:cxnSpMkLst>
            <pc:docMk/>
            <pc:sldMk cId="1796706160" sldId="522"/>
            <ac:cxnSpMk id="74" creationId="{89FF4413-99E6-46D5-9751-27C6466C8F1B}"/>
          </ac:cxnSpMkLst>
        </pc:cxnChg>
        <pc:cxnChg chg="mod">
          <ac:chgData name="Ragnhild Halvorsrud" userId="917ea340-fd63-490f-a7db-68428d24cf32" providerId="ADAL" clId="{9B6050A4-F178-4018-9F62-4FCCA28DA093}" dt="2021-03-25T14:19:45.749" v="38891" actId="478"/>
          <ac:cxnSpMkLst>
            <pc:docMk/>
            <pc:sldMk cId="1796706160" sldId="522"/>
            <ac:cxnSpMk id="75" creationId="{41C7FA3C-E180-4406-9098-58A281F9FE70}"/>
          </ac:cxnSpMkLst>
        </pc:cxnChg>
        <pc:cxnChg chg="mod">
          <ac:chgData name="Ragnhild Halvorsrud" userId="917ea340-fd63-490f-a7db-68428d24cf32" providerId="ADAL" clId="{9B6050A4-F178-4018-9F62-4FCCA28DA093}" dt="2021-03-25T14:19:45.749" v="38891" actId="478"/>
          <ac:cxnSpMkLst>
            <pc:docMk/>
            <pc:sldMk cId="1796706160" sldId="522"/>
            <ac:cxnSpMk id="82" creationId="{C8434A13-377D-4619-B914-8B6370CFFF5B}"/>
          </ac:cxnSpMkLst>
        </pc:cxnChg>
        <pc:cxnChg chg="mod">
          <ac:chgData name="Ragnhild Halvorsrud" userId="917ea340-fd63-490f-a7db-68428d24cf32" providerId="ADAL" clId="{9B6050A4-F178-4018-9F62-4FCCA28DA093}" dt="2021-03-25T14:19:45.749" v="38891" actId="478"/>
          <ac:cxnSpMkLst>
            <pc:docMk/>
            <pc:sldMk cId="1796706160" sldId="522"/>
            <ac:cxnSpMk id="89" creationId="{74B300FC-3422-4577-AB78-9A9D11F59375}"/>
          </ac:cxnSpMkLst>
        </pc:cxnChg>
        <pc:cxnChg chg="mod">
          <ac:chgData name="Ragnhild Halvorsrud" userId="917ea340-fd63-490f-a7db-68428d24cf32" providerId="ADAL" clId="{9B6050A4-F178-4018-9F62-4FCCA28DA093}" dt="2021-03-25T14:19:45.749" v="38891" actId="478"/>
          <ac:cxnSpMkLst>
            <pc:docMk/>
            <pc:sldMk cId="1796706160" sldId="522"/>
            <ac:cxnSpMk id="96" creationId="{083B3AAE-7973-42EF-9821-FFC414B14826}"/>
          </ac:cxnSpMkLst>
        </pc:cxnChg>
        <pc:cxnChg chg="mod">
          <ac:chgData name="Ragnhild Halvorsrud" userId="917ea340-fd63-490f-a7db-68428d24cf32" providerId="ADAL" clId="{9B6050A4-F178-4018-9F62-4FCCA28DA093}" dt="2021-03-25T14:19:45.749" v="38891" actId="478"/>
          <ac:cxnSpMkLst>
            <pc:docMk/>
            <pc:sldMk cId="1796706160" sldId="522"/>
            <ac:cxnSpMk id="103" creationId="{F5BF84BF-5DC3-4865-AFDE-E27FB9B900FC}"/>
          </ac:cxnSpMkLst>
        </pc:cxnChg>
        <pc:cxnChg chg="mod">
          <ac:chgData name="Ragnhild Halvorsrud" userId="917ea340-fd63-490f-a7db-68428d24cf32" providerId="ADAL" clId="{9B6050A4-F178-4018-9F62-4FCCA28DA093}" dt="2021-03-25T14:19:45.749" v="38891" actId="478"/>
          <ac:cxnSpMkLst>
            <pc:docMk/>
            <pc:sldMk cId="1796706160" sldId="522"/>
            <ac:cxnSpMk id="115" creationId="{A6C8085A-0F68-43E7-8B42-41E4EF81537A}"/>
          </ac:cxnSpMkLst>
        </pc:cxnChg>
        <pc:cxnChg chg="mod">
          <ac:chgData name="Ragnhild Halvorsrud" userId="917ea340-fd63-490f-a7db-68428d24cf32" providerId="ADAL" clId="{9B6050A4-F178-4018-9F62-4FCCA28DA093}" dt="2021-03-25T14:19:45.749" v="38891" actId="478"/>
          <ac:cxnSpMkLst>
            <pc:docMk/>
            <pc:sldMk cId="1796706160" sldId="522"/>
            <ac:cxnSpMk id="116" creationId="{B716392A-6359-46B7-AE6C-75BC81AAB18A}"/>
          </ac:cxnSpMkLst>
        </pc:cxnChg>
        <pc:cxnChg chg="mod">
          <ac:chgData name="Ragnhild Halvorsrud" userId="917ea340-fd63-490f-a7db-68428d24cf32" providerId="ADAL" clId="{9B6050A4-F178-4018-9F62-4FCCA28DA093}" dt="2021-03-25T14:19:45.749" v="38891" actId="478"/>
          <ac:cxnSpMkLst>
            <pc:docMk/>
            <pc:sldMk cId="1796706160" sldId="522"/>
            <ac:cxnSpMk id="117" creationId="{00E96EC2-B011-498F-B22F-81C6C558C601}"/>
          </ac:cxnSpMkLst>
        </pc:cxnChg>
        <pc:cxnChg chg="mod">
          <ac:chgData name="Ragnhild Halvorsrud" userId="917ea340-fd63-490f-a7db-68428d24cf32" providerId="ADAL" clId="{9B6050A4-F178-4018-9F62-4FCCA28DA093}" dt="2021-03-25T14:19:45.749" v="38891" actId="478"/>
          <ac:cxnSpMkLst>
            <pc:docMk/>
            <pc:sldMk cId="1796706160" sldId="522"/>
            <ac:cxnSpMk id="118" creationId="{36C44676-DD9D-41FC-B2F3-684072ECE760}"/>
          </ac:cxnSpMkLst>
        </pc:cxnChg>
        <pc:cxnChg chg="mod">
          <ac:chgData name="Ragnhild Halvorsrud" userId="917ea340-fd63-490f-a7db-68428d24cf32" providerId="ADAL" clId="{9B6050A4-F178-4018-9F62-4FCCA28DA093}" dt="2021-03-25T14:19:45.749" v="38891" actId="478"/>
          <ac:cxnSpMkLst>
            <pc:docMk/>
            <pc:sldMk cId="1796706160" sldId="522"/>
            <ac:cxnSpMk id="119" creationId="{C16B030C-54FA-4016-8C09-A816A632937A}"/>
          </ac:cxnSpMkLst>
        </pc:cxnChg>
        <pc:cxnChg chg="mod">
          <ac:chgData name="Ragnhild Halvorsrud" userId="917ea340-fd63-490f-a7db-68428d24cf32" providerId="ADAL" clId="{9B6050A4-F178-4018-9F62-4FCCA28DA093}" dt="2021-03-25T14:19:45.749" v="38891" actId="478"/>
          <ac:cxnSpMkLst>
            <pc:docMk/>
            <pc:sldMk cId="1796706160" sldId="522"/>
            <ac:cxnSpMk id="120" creationId="{36195B1F-F322-4EB8-83FB-137A1AF4F681}"/>
          </ac:cxnSpMkLst>
        </pc:cxnChg>
        <pc:cxnChg chg="mod">
          <ac:chgData name="Ragnhild Halvorsrud" userId="917ea340-fd63-490f-a7db-68428d24cf32" providerId="ADAL" clId="{9B6050A4-F178-4018-9F62-4FCCA28DA093}" dt="2021-03-25T14:19:45.749" v="38891" actId="478"/>
          <ac:cxnSpMkLst>
            <pc:docMk/>
            <pc:sldMk cId="1796706160" sldId="522"/>
            <ac:cxnSpMk id="121" creationId="{24024EB9-A66F-4793-90D6-A790F65036D7}"/>
          </ac:cxnSpMkLst>
        </pc:cxnChg>
        <pc:cxnChg chg="mod">
          <ac:chgData name="Ragnhild Halvorsrud" userId="917ea340-fd63-490f-a7db-68428d24cf32" providerId="ADAL" clId="{9B6050A4-F178-4018-9F62-4FCCA28DA093}" dt="2021-03-25T14:19:45.749" v="38891" actId="478"/>
          <ac:cxnSpMkLst>
            <pc:docMk/>
            <pc:sldMk cId="1796706160" sldId="522"/>
            <ac:cxnSpMk id="122" creationId="{8E4DA92D-7A2B-4AD4-99C5-2A9F43F48CE5}"/>
          </ac:cxnSpMkLst>
        </pc:cxnChg>
        <pc:cxnChg chg="mod">
          <ac:chgData name="Ragnhild Halvorsrud" userId="917ea340-fd63-490f-a7db-68428d24cf32" providerId="ADAL" clId="{9B6050A4-F178-4018-9F62-4FCCA28DA093}" dt="2021-03-25T14:19:45.749" v="38891" actId="478"/>
          <ac:cxnSpMkLst>
            <pc:docMk/>
            <pc:sldMk cId="1796706160" sldId="522"/>
            <ac:cxnSpMk id="124" creationId="{220FFA6D-1166-4D15-BCB8-03D50BF14374}"/>
          </ac:cxnSpMkLst>
        </pc:cxnChg>
        <pc:cxnChg chg="mod">
          <ac:chgData name="Ragnhild Halvorsrud" userId="917ea340-fd63-490f-a7db-68428d24cf32" providerId="ADAL" clId="{9B6050A4-F178-4018-9F62-4FCCA28DA093}" dt="2021-03-25T14:19:45.749" v="38891" actId="478"/>
          <ac:cxnSpMkLst>
            <pc:docMk/>
            <pc:sldMk cId="1796706160" sldId="522"/>
            <ac:cxnSpMk id="132" creationId="{F0A21B40-0B75-451C-A8A3-3E46B1F63BA6}"/>
          </ac:cxnSpMkLst>
        </pc:cxnChg>
        <pc:cxnChg chg="mod">
          <ac:chgData name="Ragnhild Halvorsrud" userId="917ea340-fd63-490f-a7db-68428d24cf32" providerId="ADAL" clId="{9B6050A4-F178-4018-9F62-4FCCA28DA093}" dt="2021-03-25T14:19:45.749" v="38891" actId="478"/>
          <ac:cxnSpMkLst>
            <pc:docMk/>
            <pc:sldMk cId="1796706160" sldId="522"/>
            <ac:cxnSpMk id="140" creationId="{3E663377-0C5E-4D3F-88AC-90A4FF04DBF3}"/>
          </ac:cxnSpMkLst>
        </pc:cxnChg>
        <pc:cxnChg chg="mod">
          <ac:chgData name="Ragnhild Halvorsrud" userId="917ea340-fd63-490f-a7db-68428d24cf32" providerId="ADAL" clId="{9B6050A4-F178-4018-9F62-4FCCA28DA093}" dt="2021-03-25T14:19:45.749" v="38891" actId="478"/>
          <ac:cxnSpMkLst>
            <pc:docMk/>
            <pc:sldMk cId="1796706160" sldId="522"/>
            <ac:cxnSpMk id="148" creationId="{B955446B-B971-4518-A37A-BD0E82066D9C}"/>
          </ac:cxnSpMkLst>
        </pc:cxnChg>
        <pc:cxnChg chg="mod">
          <ac:chgData name="Ragnhild Halvorsrud" userId="917ea340-fd63-490f-a7db-68428d24cf32" providerId="ADAL" clId="{9B6050A4-F178-4018-9F62-4FCCA28DA093}" dt="2021-03-25T14:19:45.749" v="38891" actId="478"/>
          <ac:cxnSpMkLst>
            <pc:docMk/>
            <pc:sldMk cId="1796706160" sldId="522"/>
            <ac:cxnSpMk id="156" creationId="{773FE097-4970-40F2-8FA6-126F1E1EDB98}"/>
          </ac:cxnSpMkLst>
        </pc:cxnChg>
        <pc:cxnChg chg="mod">
          <ac:chgData name="Ragnhild Halvorsrud" userId="917ea340-fd63-490f-a7db-68428d24cf32" providerId="ADAL" clId="{9B6050A4-F178-4018-9F62-4FCCA28DA093}" dt="2021-03-25T14:19:45.749" v="38891" actId="478"/>
          <ac:cxnSpMkLst>
            <pc:docMk/>
            <pc:sldMk cId="1796706160" sldId="522"/>
            <ac:cxnSpMk id="169" creationId="{97691A14-2916-40ED-A554-1F9D82225DF2}"/>
          </ac:cxnSpMkLst>
        </pc:cxnChg>
        <pc:cxnChg chg="mod">
          <ac:chgData name="Ragnhild Halvorsrud" userId="917ea340-fd63-490f-a7db-68428d24cf32" providerId="ADAL" clId="{9B6050A4-F178-4018-9F62-4FCCA28DA093}" dt="2021-03-25T14:19:45.749" v="38891" actId="478"/>
          <ac:cxnSpMkLst>
            <pc:docMk/>
            <pc:sldMk cId="1796706160" sldId="522"/>
            <ac:cxnSpMk id="170" creationId="{533D3966-A848-4035-A546-31667EB347E5}"/>
          </ac:cxnSpMkLst>
        </pc:cxnChg>
        <pc:cxnChg chg="mod">
          <ac:chgData name="Ragnhild Halvorsrud" userId="917ea340-fd63-490f-a7db-68428d24cf32" providerId="ADAL" clId="{9B6050A4-F178-4018-9F62-4FCCA28DA093}" dt="2021-03-25T14:19:45.749" v="38891" actId="478"/>
          <ac:cxnSpMkLst>
            <pc:docMk/>
            <pc:sldMk cId="1796706160" sldId="522"/>
            <ac:cxnSpMk id="171" creationId="{708AF8C5-B905-49FA-A2D8-A3DE8E9B23A5}"/>
          </ac:cxnSpMkLst>
        </pc:cxnChg>
        <pc:cxnChg chg="mod">
          <ac:chgData name="Ragnhild Halvorsrud" userId="917ea340-fd63-490f-a7db-68428d24cf32" providerId="ADAL" clId="{9B6050A4-F178-4018-9F62-4FCCA28DA093}" dt="2021-03-25T14:19:45.749" v="38891" actId="478"/>
          <ac:cxnSpMkLst>
            <pc:docMk/>
            <pc:sldMk cId="1796706160" sldId="522"/>
            <ac:cxnSpMk id="172" creationId="{5E522936-5969-49CC-8C1E-23956C20E781}"/>
          </ac:cxnSpMkLst>
        </pc:cxnChg>
        <pc:cxnChg chg="mod">
          <ac:chgData name="Ragnhild Halvorsrud" userId="917ea340-fd63-490f-a7db-68428d24cf32" providerId="ADAL" clId="{9B6050A4-F178-4018-9F62-4FCCA28DA093}" dt="2021-03-25T14:19:45.749" v="38891" actId="478"/>
          <ac:cxnSpMkLst>
            <pc:docMk/>
            <pc:sldMk cId="1796706160" sldId="522"/>
            <ac:cxnSpMk id="173" creationId="{1FCFEF8A-8E6A-45B8-B619-97633C1AFC07}"/>
          </ac:cxnSpMkLst>
        </pc:cxnChg>
        <pc:cxnChg chg="mod">
          <ac:chgData name="Ragnhild Halvorsrud" userId="917ea340-fd63-490f-a7db-68428d24cf32" providerId="ADAL" clId="{9B6050A4-F178-4018-9F62-4FCCA28DA093}" dt="2021-03-25T14:19:45.749" v="38891" actId="478"/>
          <ac:cxnSpMkLst>
            <pc:docMk/>
            <pc:sldMk cId="1796706160" sldId="522"/>
            <ac:cxnSpMk id="174" creationId="{5F64F3D5-76C8-4C30-B916-3923F553689D}"/>
          </ac:cxnSpMkLst>
        </pc:cxnChg>
        <pc:cxnChg chg="mod">
          <ac:chgData name="Ragnhild Halvorsrud" userId="917ea340-fd63-490f-a7db-68428d24cf32" providerId="ADAL" clId="{9B6050A4-F178-4018-9F62-4FCCA28DA093}" dt="2021-03-25T14:19:45.749" v="38891" actId="478"/>
          <ac:cxnSpMkLst>
            <pc:docMk/>
            <pc:sldMk cId="1796706160" sldId="522"/>
            <ac:cxnSpMk id="175" creationId="{5849952E-1ACF-4351-B771-3D3A166B1B77}"/>
          </ac:cxnSpMkLst>
        </pc:cxnChg>
        <pc:cxnChg chg="mod">
          <ac:chgData name="Ragnhild Halvorsrud" userId="917ea340-fd63-490f-a7db-68428d24cf32" providerId="ADAL" clId="{9B6050A4-F178-4018-9F62-4FCCA28DA093}" dt="2021-03-25T14:19:45.749" v="38891" actId="478"/>
          <ac:cxnSpMkLst>
            <pc:docMk/>
            <pc:sldMk cId="1796706160" sldId="522"/>
            <ac:cxnSpMk id="176" creationId="{A9BBF020-0B72-4B0C-9C70-2D554E886E5B}"/>
          </ac:cxnSpMkLst>
        </pc:cxnChg>
        <pc:cxnChg chg="mod">
          <ac:chgData name="Ragnhild Halvorsrud" userId="917ea340-fd63-490f-a7db-68428d24cf32" providerId="ADAL" clId="{9B6050A4-F178-4018-9F62-4FCCA28DA093}" dt="2021-03-25T14:19:45.749" v="38891" actId="478"/>
          <ac:cxnSpMkLst>
            <pc:docMk/>
            <pc:sldMk cId="1796706160" sldId="522"/>
            <ac:cxnSpMk id="178" creationId="{F430BDFD-3E60-40BD-A5E0-64104408656A}"/>
          </ac:cxnSpMkLst>
        </pc:cxnChg>
        <pc:cxnChg chg="mod">
          <ac:chgData name="Ragnhild Halvorsrud" userId="917ea340-fd63-490f-a7db-68428d24cf32" providerId="ADAL" clId="{9B6050A4-F178-4018-9F62-4FCCA28DA093}" dt="2021-03-25T14:19:45.749" v="38891" actId="478"/>
          <ac:cxnSpMkLst>
            <pc:docMk/>
            <pc:sldMk cId="1796706160" sldId="522"/>
            <ac:cxnSpMk id="182" creationId="{FB117DBB-4D7C-4897-8118-5829C8420035}"/>
          </ac:cxnSpMkLst>
        </pc:cxnChg>
        <pc:cxnChg chg="mod">
          <ac:chgData name="Ragnhild Halvorsrud" userId="917ea340-fd63-490f-a7db-68428d24cf32" providerId="ADAL" clId="{9B6050A4-F178-4018-9F62-4FCCA28DA093}" dt="2021-03-25T14:19:45.749" v="38891" actId="478"/>
          <ac:cxnSpMkLst>
            <pc:docMk/>
            <pc:sldMk cId="1796706160" sldId="522"/>
            <ac:cxnSpMk id="186" creationId="{4FA8656B-8277-4E52-93B0-93780F8171BC}"/>
          </ac:cxnSpMkLst>
        </pc:cxnChg>
        <pc:cxnChg chg="mod">
          <ac:chgData name="Ragnhild Halvorsrud" userId="917ea340-fd63-490f-a7db-68428d24cf32" providerId="ADAL" clId="{9B6050A4-F178-4018-9F62-4FCCA28DA093}" dt="2021-03-25T14:19:45.749" v="38891" actId="478"/>
          <ac:cxnSpMkLst>
            <pc:docMk/>
            <pc:sldMk cId="1796706160" sldId="522"/>
            <ac:cxnSpMk id="189" creationId="{1F69DC00-BC7F-41CD-A4FD-8E57AF443416}"/>
          </ac:cxnSpMkLst>
        </pc:cxnChg>
        <pc:cxnChg chg="mod">
          <ac:chgData name="Ragnhild Halvorsrud" userId="917ea340-fd63-490f-a7db-68428d24cf32" providerId="ADAL" clId="{9B6050A4-F178-4018-9F62-4FCCA28DA093}" dt="2021-03-25T14:19:45.749" v="38891" actId="478"/>
          <ac:cxnSpMkLst>
            <pc:docMk/>
            <pc:sldMk cId="1796706160" sldId="522"/>
            <ac:cxnSpMk id="190" creationId="{3C5CCF92-5D3D-4820-AF3E-DC52C03A2E71}"/>
          </ac:cxnSpMkLst>
        </pc:cxnChg>
        <pc:cxnChg chg="mod">
          <ac:chgData name="Ragnhild Halvorsrud" userId="917ea340-fd63-490f-a7db-68428d24cf32" providerId="ADAL" clId="{9B6050A4-F178-4018-9F62-4FCCA28DA093}" dt="2021-03-25T14:19:45.749" v="38891" actId="478"/>
          <ac:cxnSpMkLst>
            <pc:docMk/>
            <pc:sldMk cId="1796706160" sldId="522"/>
            <ac:cxnSpMk id="196" creationId="{27FD458D-4CAC-43A8-984A-F168CF0A1BEC}"/>
          </ac:cxnSpMkLst>
        </pc:cxnChg>
        <pc:cxnChg chg="mod">
          <ac:chgData name="Ragnhild Halvorsrud" userId="917ea340-fd63-490f-a7db-68428d24cf32" providerId="ADAL" clId="{9B6050A4-F178-4018-9F62-4FCCA28DA093}" dt="2021-03-25T14:19:45.749" v="38891" actId="478"/>
          <ac:cxnSpMkLst>
            <pc:docMk/>
            <pc:sldMk cId="1796706160" sldId="522"/>
            <ac:cxnSpMk id="198" creationId="{E4479A84-65D9-4E16-9E01-89EB06799EF9}"/>
          </ac:cxnSpMkLst>
        </pc:cxnChg>
        <pc:cxnChg chg="mod">
          <ac:chgData name="Ragnhild Halvorsrud" userId="917ea340-fd63-490f-a7db-68428d24cf32" providerId="ADAL" clId="{9B6050A4-F178-4018-9F62-4FCCA28DA093}" dt="2021-03-25T14:19:45.749" v="38891" actId="478"/>
          <ac:cxnSpMkLst>
            <pc:docMk/>
            <pc:sldMk cId="1796706160" sldId="522"/>
            <ac:cxnSpMk id="204" creationId="{BCB84761-BEC8-4692-AAD7-6D21A85622CE}"/>
          </ac:cxnSpMkLst>
        </pc:cxnChg>
        <pc:cxnChg chg="mod">
          <ac:chgData name="Ragnhild Halvorsrud" userId="917ea340-fd63-490f-a7db-68428d24cf32" providerId="ADAL" clId="{9B6050A4-F178-4018-9F62-4FCCA28DA093}" dt="2021-03-25T14:19:45.749" v="38891" actId="478"/>
          <ac:cxnSpMkLst>
            <pc:docMk/>
            <pc:sldMk cId="1796706160" sldId="522"/>
            <ac:cxnSpMk id="214" creationId="{109F0D0A-DC20-46D8-8012-AA6B3D021B8A}"/>
          </ac:cxnSpMkLst>
        </pc:cxnChg>
        <pc:cxnChg chg="mod">
          <ac:chgData name="Ragnhild Halvorsrud" userId="917ea340-fd63-490f-a7db-68428d24cf32" providerId="ADAL" clId="{9B6050A4-F178-4018-9F62-4FCCA28DA093}" dt="2021-03-25T14:19:45.749" v="38891" actId="478"/>
          <ac:cxnSpMkLst>
            <pc:docMk/>
            <pc:sldMk cId="1796706160" sldId="522"/>
            <ac:cxnSpMk id="215" creationId="{BCC19FAC-4867-404B-955D-18DE2CB30C79}"/>
          </ac:cxnSpMkLst>
        </pc:cxnChg>
        <pc:cxnChg chg="mod">
          <ac:chgData name="Ragnhild Halvorsrud" userId="917ea340-fd63-490f-a7db-68428d24cf32" providerId="ADAL" clId="{9B6050A4-F178-4018-9F62-4FCCA28DA093}" dt="2021-03-25T14:19:45.749" v="38891" actId="478"/>
          <ac:cxnSpMkLst>
            <pc:docMk/>
            <pc:sldMk cId="1796706160" sldId="522"/>
            <ac:cxnSpMk id="216" creationId="{0FA20378-BAC4-40EC-BE81-57D3DA4DA941}"/>
          </ac:cxnSpMkLst>
        </pc:cxnChg>
        <pc:cxnChg chg="mod">
          <ac:chgData name="Ragnhild Halvorsrud" userId="917ea340-fd63-490f-a7db-68428d24cf32" providerId="ADAL" clId="{9B6050A4-F178-4018-9F62-4FCCA28DA093}" dt="2021-03-25T14:19:45.749" v="38891" actId="478"/>
          <ac:cxnSpMkLst>
            <pc:docMk/>
            <pc:sldMk cId="1796706160" sldId="522"/>
            <ac:cxnSpMk id="217" creationId="{4CC02713-F44D-443D-85C2-B1CE5AAFB899}"/>
          </ac:cxnSpMkLst>
        </pc:cxnChg>
        <pc:cxnChg chg="mod">
          <ac:chgData name="Ragnhild Halvorsrud" userId="917ea340-fd63-490f-a7db-68428d24cf32" providerId="ADAL" clId="{9B6050A4-F178-4018-9F62-4FCCA28DA093}" dt="2021-03-25T14:19:45.749" v="38891" actId="478"/>
          <ac:cxnSpMkLst>
            <pc:docMk/>
            <pc:sldMk cId="1796706160" sldId="522"/>
            <ac:cxnSpMk id="218" creationId="{410FE770-A52E-4EF9-A51E-99FD1B4AACE6}"/>
          </ac:cxnSpMkLst>
        </pc:cxnChg>
        <pc:cxnChg chg="mod">
          <ac:chgData name="Ragnhild Halvorsrud" userId="917ea340-fd63-490f-a7db-68428d24cf32" providerId="ADAL" clId="{9B6050A4-F178-4018-9F62-4FCCA28DA093}" dt="2021-03-25T14:19:45.749" v="38891" actId="478"/>
          <ac:cxnSpMkLst>
            <pc:docMk/>
            <pc:sldMk cId="1796706160" sldId="522"/>
            <ac:cxnSpMk id="219" creationId="{00481B7B-BD51-4558-9BE5-EB7427DE63FA}"/>
          </ac:cxnSpMkLst>
        </pc:cxnChg>
        <pc:cxnChg chg="mod">
          <ac:chgData name="Ragnhild Halvorsrud" userId="917ea340-fd63-490f-a7db-68428d24cf32" providerId="ADAL" clId="{9B6050A4-F178-4018-9F62-4FCCA28DA093}" dt="2021-03-25T14:19:45.749" v="38891" actId="478"/>
          <ac:cxnSpMkLst>
            <pc:docMk/>
            <pc:sldMk cId="1796706160" sldId="522"/>
            <ac:cxnSpMk id="220" creationId="{F42A8645-2AB0-44DF-B2FA-F85077B75279}"/>
          </ac:cxnSpMkLst>
        </pc:cxnChg>
        <pc:cxnChg chg="mod">
          <ac:chgData name="Ragnhild Halvorsrud" userId="917ea340-fd63-490f-a7db-68428d24cf32" providerId="ADAL" clId="{9B6050A4-F178-4018-9F62-4FCCA28DA093}" dt="2021-03-25T14:19:45.749" v="38891" actId="478"/>
          <ac:cxnSpMkLst>
            <pc:docMk/>
            <pc:sldMk cId="1796706160" sldId="522"/>
            <ac:cxnSpMk id="222" creationId="{6C8D2EAA-7D13-4F83-985C-BF0463BCB2C0}"/>
          </ac:cxnSpMkLst>
        </pc:cxnChg>
        <pc:cxnChg chg="mod">
          <ac:chgData name="Ragnhild Halvorsrud" userId="917ea340-fd63-490f-a7db-68428d24cf32" providerId="ADAL" clId="{9B6050A4-F178-4018-9F62-4FCCA28DA093}" dt="2021-03-25T14:19:45.749" v="38891" actId="478"/>
          <ac:cxnSpMkLst>
            <pc:docMk/>
            <pc:sldMk cId="1796706160" sldId="522"/>
            <ac:cxnSpMk id="224" creationId="{39B3B52D-5967-4240-BCF7-077463DF4120}"/>
          </ac:cxnSpMkLst>
        </pc:cxnChg>
        <pc:cxnChg chg="mod">
          <ac:chgData name="Ragnhild Halvorsrud" userId="917ea340-fd63-490f-a7db-68428d24cf32" providerId="ADAL" clId="{9B6050A4-F178-4018-9F62-4FCCA28DA093}" dt="2021-03-25T14:19:45.749" v="38891" actId="478"/>
          <ac:cxnSpMkLst>
            <pc:docMk/>
            <pc:sldMk cId="1796706160" sldId="522"/>
            <ac:cxnSpMk id="225" creationId="{A65CB5B3-9BD6-4F1A-8BC0-59BA5A25A0B8}"/>
          </ac:cxnSpMkLst>
        </pc:cxnChg>
        <pc:cxnChg chg="mod">
          <ac:chgData name="Ragnhild Halvorsrud" userId="917ea340-fd63-490f-a7db-68428d24cf32" providerId="ADAL" clId="{9B6050A4-F178-4018-9F62-4FCCA28DA093}" dt="2021-03-25T14:19:45.749" v="38891" actId="478"/>
          <ac:cxnSpMkLst>
            <pc:docMk/>
            <pc:sldMk cId="1796706160" sldId="522"/>
            <ac:cxnSpMk id="228" creationId="{7D95B863-3362-4716-8592-49C88349627C}"/>
          </ac:cxnSpMkLst>
        </pc:cxnChg>
        <pc:cxnChg chg="mod">
          <ac:chgData name="Ragnhild Halvorsrud" userId="917ea340-fd63-490f-a7db-68428d24cf32" providerId="ADAL" clId="{9B6050A4-F178-4018-9F62-4FCCA28DA093}" dt="2021-03-25T14:19:45.749" v="38891" actId="478"/>
          <ac:cxnSpMkLst>
            <pc:docMk/>
            <pc:sldMk cId="1796706160" sldId="522"/>
            <ac:cxnSpMk id="229" creationId="{6CA1ABCB-666E-4878-8AFC-4EF9C2633DD1}"/>
          </ac:cxnSpMkLst>
        </pc:cxnChg>
        <pc:cxnChg chg="mod">
          <ac:chgData name="Ragnhild Halvorsrud" userId="917ea340-fd63-490f-a7db-68428d24cf32" providerId="ADAL" clId="{9B6050A4-F178-4018-9F62-4FCCA28DA093}" dt="2021-03-25T14:19:45.749" v="38891" actId="478"/>
          <ac:cxnSpMkLst>
            <pc:docMk/>
            <pc:sldMk cId="1796706160" sldId="522"/>
            <ac:cxnSpMk id="232" creationId="{25DEF4FF-6415-4C0B-94EE-F62E8CF42420}"/>
          </ac:cxnSpMkLst>
        </pc:cxnChg>
        <pc:cxnChg chg="mod">
          <ac:chgData name="Ragnhild Halvorsrud" userId="917ea340-fd63-490f-a7db-68428d24cf32" providerId="ADAL" clId="{9B6050A4-F178-4018-9F62-4FCCA28DA093}" dt="2021-03-25T14:19:45.749" v="38891" actId="478"/>
          <ac:cxnSpMkLst>
            <pc:docMk/>
            <pc:sldMk cId="1796706160" sldId="522"/>
            <ac:cxnSpMk id="234" creationId="{D063C195-8D7C-4543-A211-06D7A6A17606}"/>
          </ac:cxnSpMkLst>
        </pc:cxnChg>
        <pc:cxnChg chg="mod">
          <ac:chgData name="Ragnhild Halvorsrud" userId="917ea340-fd63-490f-a7db-68428d24cf32" providerId="ADAL" clId="{9B6050A4-F178-4018-9F62-4FCCA28DA093}" dt="2021-03-25T14:19:45.749" v="38891" actId="478"/>
          <ac:cxnSpMkLst>
            <pc:docMk/>
            <pc:sldMk cId="1796706160" sldId="522"/>
            <ac:cxnSpMk id="235" creationId="{05E5B2BF-F681-43B3-95AE-BC0F28EFB6F9}"/>
          </ac:cxnSpMkLst>
        </pc:cxnChg>
        <pc:cxnChg chg="mod">
          <ac:chgData name="Ragnhild Halvorsrud" userId="917ea340-fd63-490f-a7db-68428d24cf32" providerId="ADAL" clId="{9B6050A4-F178-4018-9F62-4FCCA28DA093}" dt="2021-03-25T14:19:45.749" v="38891" actId="478"/>
          <ac:cxnSpMkLst>
            <pc:docMk/>
            <pc:sldMk cId="1796706160" sldId="522"/>
            <ac:cxnSpMk id="240" creationId="{29710DAE-18AD-4CEC-BC2E-6588AB2B7726}"/>
          </ac:cxnSpMkLst>
        </pc:cxnChg>
        <pc:cxnChg chg="mod">
          <ac:chgData name="Ragnhild Halvorsrud" userId="917ea340-fd63-490f-a7db-68428d24cf32" providerId="ADAL" clId="{9B6050A4-F178-4018-9F62-4FCCA28DA093}" dt="2021-03-25T14:19:45.749" v="38891" actId="478"/>
          <ac:cxnSpMkLst>
            <pc:docMk/>
            <pc:sldMk cId="1796706160" sldId="522"/>
            <ac:cxnSpMk id="241" creationId="{B6FBA8A7-8E72-4D85-B08C-BEE7F8F7DDF1}"/>
          </ac:cxnSpMkLst>
        </pc:cxnChg>
        <pc:cxnChg chg="mod">
          <ac:chgData name="Ragnhild Halvorsrud" userId="917ea340-fd63-490f-a7db-68428d24cf32" providerId="ADAL" clId="{9B6050A4-F178-4018-9F62-4FCCA28DA093}" dt="2021-03-25T14:19:45.749" v="38891" actId="478"/>
          <ac:cxnSpMkLst>
            <pc:docMk/>
            <pc:sldMk cId="1796706160" sldId="522"/>
            <ac:cxnSpMk id="242" creationId="{7154A460-98BC-4B3B-B627-E5DAE725307D}"/>
          </ac:cxnSpMkLst>
        </pc:cxnChg>
        <pc:cxnChg chg="mod">
          <ac:chgData name="Ragnhild Halvorsrud" userId="917ea340-fd63-490f-a7db-68428d24cf32" providerId="ADAL" clId="{9B6050A4-F178-4018-9F62-4FCCA28DA093}" dt="2021-03-25T14:19:45.749" v="38891" actId="478"/>
          <ac:cxnSpMkLst>
            <pc:docMk/>
            <pc:sldMk cId="1796706160" sldId="522"/>
            <ac:cxnSpMk id="243" creationId="{6AED1F54-93AC-479E-843F-7C6E0F35A798}"/>
          </ac:cxnSpMkLst>
        </pc:cxnChg>
        <pc:cxnChg chg="mod">
          <ac:chgData name="Ragnhild Halvorsrud" userId="917ea340-fd63-490f-a7db-68428d24cf32" providerId="ADAL" clId="{9B6050A4-F178-4018-9F62-4FCCA28DA093}" dt="2021-03-25T14:19:45.749" v="38891" actId="478"/>
          <ac:cxnSpMkLst>
            <pc:docMk/>
            <pc:sldMk cId="1796706160" sldId="522"/>
            <ac:cxnSpMk id="247" creationId="{933BDDBE-E1B2-4EEA-A423-946EB9623D85}"/>
          </ac:cxnSpMkLst>
        </pc:cxnChg>
        <pc:cxnChg chg="mod">
          <ac:chgData name="Ragnhild Halvorsrud" userId="917ea340-fd63-490f-a7db-68428d24cf32" providerId="ADAL" clId="{9B6050A4-F178-4018-9F62-4FCCA28DA093}" dt="2021-03-25T14:19:45.749" v="38891" actId="478"/>
          <ac:cxnSpMkLst>
            <pc:docMk/>
            <pc:sldMk cId="1796706160" sldId="522"/>
            <ac:cxnSpMk id="248" creationId="{511796D2-BF0F-4434-BE95-E9CBAE8011BD}"/>
          </ac:cxnSpMkLst>
        </pc:cxnChg>
        <pc:cxnChg chg="mod">
          <ac:chgData name="Ragnhild Halvorsrud" userId="917ea340-fd63-490f-a7db-68428d24cf32" providerId="ADAL" clId="{9B6050A4-F178-4018-9F62-4FCCA28DA093}" dt="2021-03-25T14:19:45.749" v="38891" actId="478"/>
          <ac:cxnSpMkLst>
            <pc:docMk/>
            <pc:sldMk cId="1796706160" sldId="522"/>
            <ac:cxnSpMk id="252" creationId="{36BC4F0B-9D4D-494B-967E-AC8AC0E22B63}"/>
          </ac:cxnSpMkLst>
        </pc:cxnChg>
        <pc:cxnChg chg="mod">
          <ac:chgData name="Ragnhild Halvorsrud" userId="917ea340-fd63-490f-a7db-68428d24cf32" providerId="ADAL" clId="{9B6050A4-F178-4018-9F62-4FCCA28DA093}" dt="2021-03-25T14:19:45.749" v="38891" actId="478"/>
          <ac:cxnSpMkLst>
            <pc:docMk/>
            <pc:sldMk cId="1796706160" sldId="522"/>
            <ac:cxnSpMk id="256" creationId="{DC4681DC-AD63-45C9-8EEE-9900C631E8CE}"/>
          </ac:cxnSpMkLst>
        </pc:cxnChg>
        <pc:cxnChg chg="mod">
          <ac:chgData name="Ragnhild Halvorsrud" userId="917ea340-fd63-490f-a7db-68428d24cf32" providerId="ADAL" clId="{9B6050A4-F178-4018-9F62-4FCCA28DA093}" dt="2021-03-25T14:19:45.749" v="38891" actId="478"/>
          <ac:cxnSpMkLst>
            <pc:docMk/>
            <pc:sldMk cId="1796706160" sldId="522"/>
            <ac:cxnSpMk id="257" creationId="{223F4C44-4B69-4ECB-BBE8-241ECF05CA7E}"/>
          </ac:cxnSpMkLst>
        </pc:cxnChg>
        <pc:cxnChg chg="mod">
          <ac:chgData name="Ragnhild Halvorsrud" userId="917ea340-fd63-490f-a7db-68428d24cf32" providerId="ADAL" clId="{9B6050A4-F178-4018-9F62-4FCCA28DA093}" dt="2021-03-25T14:19:45.749" v="38891" actId="478"/>
          <ac:cxnSpMkLst>
            <pc:docMk/>
            <pc:sldMk cId="1796706160" sldId="522"/>
            <ac:cxnSpMk id="258" creationId="{5A15FD9C-BD98-49B0-AA73-30A4A48D890D}"/>
          </ac:cxnSpMkLst>
        </pc:cxnChg>
        <pc:cxnChg chg="mod">
          <ac:chgData name="Ragnhild Halvorsrud" userId="917ea340-fd63-490f-a7db-68428d24cf32" providerId="ADAL" clId="{9B6050A4-F178-4018-9F62-4FCCA28DA093}" dt="2021-03-25T14:19:45.749" v="38891" actId="478"/>
          <ac:cxnSpMkLst>
            <pc:docMk/>
            <pc:sldMk cId="1796706160" sldId="522"/>
            <ac:cxnSpMk id="261" creationId="{282FF727-6A8E-4D66-8AD8-F766FFA66D82}"/>
          </ac:cxnSpMkLst>
        </pc:cxnChg>
        <pc:cxnChg chg="mod">
          <ac:chgData name="Ragnhild Halvorsrud" userId="917ea340-fd63-490f-a7db-68428d24cf32" providerId="ADAL" clId="{9B6050A4-F178-4018-9F62-4FCCA28DA093}" dt="2021-03-25T14:19:45.749" v="38891" actId="478"/>
          <ac:cxnSpMkLst>
            <pc:docMk/>
            <pc:sldMk cId="1796706160" sldId="522"/>
            <ac:cxnSpMk id="262" creationId="{90456A34-254A-4767-9963-63D705062CE1}"/>
          </ac:cxnSpMkLst>
        </pc:cxnChg>
        <pc:cxnChg chg="mod">
          <ac:chgData name="Ragnhild Halvorsrud" userId="917ea340-fd63-490f-a7db-68428d24cf32" providerId="ADAL" clId="{9B6050A4-F178-4018-9F62-4FCCA28DA093}" dt="2021-03-25T14:19:45.749" v="38891" actId="478"/>
          <ac:cxnSpMkLst>
            <pc:docMk/>
            <pc:sldMk cId="1796706160" sldId="522"/>
            <ac:cxnSpMk id="263" creationId="{07089982-69B3-4240-A902-564D50E3CECA}"/>
          </ac:cxnSpMkLst>
        </pc:cxnChg>
        <pc:cxnChg chg="mod">
          <ac:chgData name="Ragnhild Halvorsrud" userId="917ea340-fd63-490f-a7db-68428d24cf32" providerId="ADAL" clId="{9B6050A4-F178-4018-9F62-4FCCA28DA093}" dt="2021-03-25T14:19:45.749" v="38891" actId="478"/>
          <ac:cxnSpMkLst>
            <pc:docMk/>
            <pc:sldMk cId="1796706160" sldId="522"/>
            <ac:cxnSpMk id="265" creationId="{6F20D73F-B314-4D61-ACC1-F858D8700AC8}"/>
          </ac:cxnSpMkLst>
        </pc:cxnChg>
        <pc:cxnChg chg="mod">
          <ac:chgData name="Ragnhild Halvorsrud" userId="917ea340-fd63-490f-a7db-68428d24cf32" providerId="ADAL" clId="{9B6050A4-F178-4018-9F62-4FCCA28DA093}" dt="2021-03-25T14:19:45.749" v="38891" actId="478"/>
          <ac:cxnSpMkLst>
            <pc:docMk/>
            <pc:sldMk cId="1796706160" sldId="522"/>
            <ac:cxnSpMk id="266" creationId="{B7DC57F0-711B-40A1-BAB6-588C59269A8A}"/>
          </ac:cxnSpMkLst>
        </pc:cxnChg>
        <pc:cxnChg chg="mod">
          <ac:chgData name="Ragnhild Halvorsrud" userId="917ea340-fd63-490f-a7db-68428d24cf32" providerId="ADAL" clId="{9B6050A4-F178-4018-9F62-4FCCA28DA093}" dt="2021-03-25T14:19:45.749" v="38891" actId="478"/>
          <ac:cxnSpMkLst>
            <pc:docMk/>
            <pc:sldMk cId="1796706160" sldId="522"/>
            <ac:cxnSpMk id="268" creationId="{E58EF18C-81DD-429D-8A29-BC59C42192BB}"/>
          </ac:cxnSpMkLst>
        </pc:cxnChg>
        <pc:cxnChg chg="mod">
          <ac:chgData name="Ragnhild Halvorsrud" userId="917ea340-fd63-490f-a7db-68428d24cf32" providerId="ADAL" clId="{9B6050A4-F178-4018-9F62-4FCCA28DA093}" dt="2021-03-25T14:19:45.749" v="38891" actId="478"/>
          <ac:cxnSpMkLst>
            <pc:docMk/>
            <pc:sldMk cId="1796706160" sldId="522"/>
            <ac:cxnSpMk id="272" creationId="{F02B9DE6-959D-4057-B5F3-8CC69EBB24E1}"/>
          </ac:cxnSpMkLst>
        </pc:cxnChg>
        <pc:cxnChg chg="mod">
          <ac:chgData name="Ragnhild Halvorsrud" userId="917ea340-fd63-490f-a7db-68428d24cf32" providerId="ADAL" clId="{9B6050A4-F178-4018-9F62-4FCCA28DA093}" dt="2021-03-25T14:19:45.749" v="38891" actId="478"/>
          <ac:cxnSpMkLst>
            <pc:docMk/>
            <pc:sldMk cId="1796706160" sldId="522"/>
            <ac:cxnSpMk id="273" creationId="{BCA57DA5-970B-431A-9CFF-A9B7343320EC}"/>
          </ac:cxnSpMkLst>
        </pc:cxnChg>
        <pc:cxnChg chg="mod">
          <ac:chgData name="Ragnhild Halvorsrud" userId="917ea340-fd63-490f-a7db-68428d24cf32" providerId="ADAL" clId="{9B6050A4-F178-4018-9F62-4FCCA28DA093}" dt="2021-03-25T14:19:45.749" v="38891" actId="478"/>
          <ac:cxnSpMkLst>
            <pc:docMk/>
            <pc:sldMk cId="1796706160" sldId="522"/>
            <ac:cxnSpMk id="277" creationId="{0BF4590C-3583-42EF-BD47-6C8801CFC845}"/>
          </ac:cxnSpMkLst>
        </pc:cxnChg>
        <pc:cxnChg chg="mod">
          <ac:chgData name="Ragnhild Halvorsrud" userId="917ea340-fd63-490f-a7db-68428d24cf32" providerId="ADAL" clId="{9B6050A4-F178-4018-9F62-4FCCA28DA093}" dt="2021-03-25T14:19:45.749" v="38891" actId="478"/>
          <ac:cxnSpMkLst>
            <pc:docMk/>
            <pc:sldMk cId="1796706160" sldId="522"/>
            <ac:cxnSpMk id="281" creationId="{89852529-C8A5-4B70-BB53-0F1E6180BA8B}"/>
          </ac:cxnSpMkLst>
        </pc:cxnChg>
        <pc:cxnChg chg="mod">
          <ac:chgData name="Ragnhild Halvorsrud" userId="917ea340-fd63-490f-a7db-68428d24cf32" providerId="ADAL" clId="{9B6050A4-F178-4018-9F62-4FCCA28DA093}" dt="2021-03-25T14:19:45.749" v="38891" actId="478"/>
          <ac:cxnSpMkLst>
            <pc:docMk/>
            <pc:sldMk cId="1796706160" sldId="522"/>
            <ac:cxnSpMk id="283" creationId="{095A87F3-FB51-4D2E-B594-CBB40ADBE3F8}"/>
          </ac:cxnSpMkLst>
        </pc:cxnChg>
        <pc:cxnChg chg="mod">
          <ac:chgData name="Ragnhild Halvorsrud" userId="917ea340-fd63-490f-a7db-68428d24cf32" providerId="ADAL" clId="{9B6050A4-F178-4018-9F62-4FCCA28DA093}" dt="2021-03-25T14:19:45.749" v="38891" actId="478"/>
          <ac:cxnSpMkLst>
            <pc:docMk/>
            <pc:sldMk cId="1796706160" sldId="522"/>
            <ac:cxnSpMk id="284" creationId="{CA8E2B18-B8A7-4422-BC9C-8E922ECD61EE}"/>
          </ac:cxnSpMkLst>
        </pc:cxnChg>
        <pc:cxnChg chg="mod">
          <ac:chgData name="Ragnhild Halvorsrud" userId="917ea340-fd63-490f-a7db-68428d24cf32" providerId="ADAL" clId="{9B6050A4-F178-4018-9F62-4FCCA28DA093}" dt="2021-03-25T14:19:45.749" v="38891" actId="478"/>
          <ac:cxnSpMkLst>
            <pc:docMk/>
            <pc:sldMk cId="1796706160" sldId="522"/>
            <ac:cxnSpMk id="285" creationId="{2658C360-7E7B-4E2D-8A96-76819C27E4AD}"/>
          </ac:cxnSpMkLst>
        </pc:cxnChg>
        <pc:cxnChg chg="mod">
          <ac:chgData name="Ragnhild Halvorsrud" userId="917ea340-fd63-490f-a7db-68428d24cf32" providerId="ADAL" clId="{9B6050A4-F178-4018-9F62-4FCCA28DA093}" dt="2021-03-25T14:19:45.749" v="38891" actId="478"/>
          <ac:cxnSpMkLst>
            <pc:docMk/>
            <pc:sldMk cId="1796706160" sldId="522"/>
            <ac:cxnSpMk id="288" creationId="{72E7B97E-1042-4312-93D2-1E178517A682}"/>
          </ac:cxnSpMkLst>
        </pc:cxnChg>
        <pc:cxnChg chg="mod">
          <ac:chgData name="Ragnhild Halvorsrud" userId="917ea340-fd63-490f-a7db-68428d24cf32" providerId="ADAL" clId="{9B6050A4-F178-4018-9F62-4FCCA28DA093}" dt="2021-03-25T14:19:45.749" v="38891" actId="478"/>
          <ac:cxnSpMkLst>
            <pc:docMk/>
            <pc:sldMk cId="1796706160" sldId="522"/>
            <ac:cxnSpMk id="289" creationId="{4C79E1F9-6933-40A1-98E5-3CCFE69AD31A}"/>
          </ac:cxnSpMkLst>
        </pc:cxnChg>
        <pc:cxnChg chg="mod">
          <ac:chgData name="Ragnhild Halvorsrud" userId="917ea340-fd63-490f-a7db-68428d24cf32" providerId="ADAL" clId="{9B6050A4-F178-4018-9F62-4FCCA28DA093}" dt="2021-03-25T14:19:45.749" v="38891" actId="478"/>
          <ac:cxnSpMkLst>
            <pc:docMk/>
            <pc:sldMk cId="1796706160" sldId="522"/>
            <ac:cxnSpMk id="290" creationId="{9D632D2D-E159-422D-9965-E6CF46747B45}"/>
          </ac:cxnSpMkLst>
        </pc:cxnChg>
        <pc:cxnChg chg="mod">
          <ac:chgData name="Ragnhild Halvorsrud" userId="917ea340-fd63-490f-a7db-68428d24cf32" providerId="ADAL" clId="{9B6050A4-F178-4018-9F62-4FCCA28DA093}" dt="2021-03-25T14:19:45.749" v="38891" actId="478"/>
          <ac:cxnSpMkLst>
            <pc:docMk/>
            <pc:sldMk cId="1796706160" sldId="522"/>
            <ac:cxnSpMk id="291" creationId="{FC536F9B-9CA7-42CA-859F-50A90CD3E80C}"/>
          </ac:cxnSpMkLst>
        </pc:cxnChg>
        <pc:cxnChg chg="mod">
          <ac:chgData name="Ragnhild Halvorsrud" userId="917ea340-fd63-490f-a7db-68428d24cf32" providerId="ADAL" clId="{9B6050A4-F178-4018-9F62-4FCCA28DA093}" dt="2021-03-25T14:19:45.749" v="38891" actId="478"/>
          <ac:cxnSpMkLst>
            <pc:docMk/>
            <pc:sldMk cId="1796706160" sldId="522"/>
            <ac:cxnSpMk id="292" creationId="{3E6F32D1-DBB9-4685-9F6E-544E5E3D7A0B}"/>
          </ac:cxnSpMkLst>
        </pc:cxnChg>
        <pc:cxnChg chg="mod">
          <ac:chgData name="Ragnhild Halvorsrud" userId="917ea340-fd63-490f-a7db-68428d24cf32" providerId="ADAL" clId="{9B6050A4-F178-4018-9F62-4FCCA28DA093}" dt="2021-03-25T14:19:45.749" v="38891" actId="478"/>
          <ac:cxnSpMkLst>
            <pc:docMk/>
            <pc:sldMk cId="1796706160" sldId="522"/>
            <ac:cxnSpMk id="293" creationId="{33C9F67A-8F20-43F6-9CAF-4500A9BBE821}"/>
          </ac:cxnSpMkLst>
        </pc:cxnChg>
        <pc:cxnChg chg="mod">
          <ac:chgData name="Ragnhild Halvorsrud" userId="917ea340-fd63-490f-a7db-68428d24cf32" providerId="ADAL" clId="{9B6050A4-F178-4018-9F62-4FCCA28DA093}" dt="2021-03-25T14:19:45.749" v="38891" actId="478"/>
          <ac:cxnSpMkLst>
            <pc:docMk/>
            <pc:sldMk cId="1796706160" sldId="522"/>
            <ac:cxnSpMk id="294" creationId="{8BE42847-51E9-4CE6-9642-EE97C0A47C44}"/>
          </ac:cxnSpMkLst>
        </pc:cxnChg>
        <pc:cxnChg chg="mod">
          <ac:chgData name="Ragnhild Halvorsrud" userId="917ea340-fd63-490f-a7db-68428d24cf32" providerId="ADAL" clId="{9B6050A4-F178-4018-9F62-4FCCA28DA093}" dt="2021-03-25T14:19:45.749" v="38891" actId="478"/>
          <ac:cxnSpMkLst>
            <pc:docMk/>
            <pc:sldMk cId="1796706160" sldId="522"/>
            <ac:cxnSpMk id="295" creationId="{FD1A917F-7DBD-4F9D-A013-EE5B0A1276CF}"/>
          </ac:cxnSpMkLst>
        </pc:cxnChg>
        <pc:cxnChg chg="mod">
          <ac:chgData name="Ragnhild Halvorsrud" userId="917ea340-fd63-490f-a7db-68428d24cf32" providerId="ADAL" clId="{9B6050A4-F178-4018-9F62-4FCCA28DA093}" dt="2021-03-25T14:19:45.749" v="38891" actId="478"/>
          <ac:cxnSpMkLst>
            <pc:docMk/>
            <pc:sldMk cId="1796706160" sldId="522"/>
            <ac:cxnSpMk id="296" creationId="{A9479816-DB06-4F3D-B470-0134C048DDED}"/>
          </ac:cxnSpMkLst>
        </pc:cxnChg>
        <pc:cxnChg chg="mod">
          <ac:chgData name="Ragnhild Halvorsrud" userId="917ea340-fd63-490f-a7db-68428d24cf32" providerId="ADAL" clId="{9B6050A4-F178-4018-9F62-4FCCA28DA093}" dt="2021-03-25T14:19:45.749" v="38891" actId="478"/>
          <ac:cxnSpMkLst>
            <pc:docMk/>
            <pc:sldMk cId="1796706160" sldId="522"/>
            <ac:cxnSpMk id="297" creationId="{0A9C180E-55BC-4E9B-AB2C-A0CD334470A4}"/>
          </ac:cxnSpMkLst>
        </pc:cxnChg>
      </pc:sldChg>
      <pc:sldChg chg="addSp delSp modSp mod ord modNotes">
        <pc:chgData name="Ragnhild Halvorsrud" userId="917ea340-fd63-490f-a7db-68428d24cf32" providerId="ADAL" clId="{9B6050A4-F178-4018-9F62-4FCCA28DA093}" dt="2021-03-26T14:19:28.950" v="39828" actId="207"/>
        <pc:sldMkLst>
          <pc:docMk/>
          <pc:sldMk cId="2858277977" sldId="523"/>
        </pc:sldMkLst>
        <pc:spChg chg="mod">
          <ac:chgData name="Ragnhild Halvorsrud" userId="917ea340-fd63-490f-a7db-68428d24cf32" providerId="ADAL" clId="{9B6050A4-F178-4018-9F62-4FCCA28DA093}" dt="2021-03-25T13:12:42.665" v="38166" actId="790"/>
          <ac:spMkLst>
            <pc:docMk/>
            <pc:sldMk cId="2858277977" sldId="523"/>
            <ac:spMk id="2" creationId="{1AA7EC0E-8CFE-424D-8AF5-64D77111E340}"/>
          </ac:spMkLst>
        </pc:spChg>
        <pc:spChg chg="mod">
          <ac:chgData name="Ragnhild Halvorsrud" userId="917ea340-fd63-490f-a7db-68428d24cf32" providerId="ADAL" clId="{9B6050A4-F178-4018-9F62-4FCCA28DA093}" dt="2021-03-25T13:12:42.665" v="38167" actId="790"/>
          <ac:spMkLst>
            <pc:docMk/>
            <pc:sldMk cId="2858277977" sldId="523"/>
            <ac:spMk id="3" creationId="{CC71634D-2104-4EAC-95B0-FB6EEB37464F}"/>
          </ac:spMkLst>
        </pc:spChg>
        <pc:spChg chg="mod">
          <ac:chgData name="Ragnhild Halvorsrud" userId="917ea340-fd63-490f-a7db-68428d24cf32" providerId="ADAL" clId="{9B6050A4-F178-4018-9F62-4FCCA28DA093}" dt="2021-03-25T13:12:42.666" v="38168" actId="790"/>
          <ac:spMkLst>
            <pc:docMk/>
            <pc:sldMk cId="2858277977" sldId="523"/>
            <ac:spMk id="313" creationId="{426AB4B2-A908-41D8-AA22-63EF3139CEE0}"/>
          </ac:spMkLst>
        </pc:spChg>
        <pc:spChg chg="mod">
          <ac:chgData name="Ragnhild Halvorsrud" userId="917ea340-fd63-490f-a7db-68428d24cf32" providerId="ADAL" clId="{9B6050A4-F178-4018-9F62-4FCCA28DA093}" dt="2021-03-25T13:12:42.667" v="38169" actId="790"/>
          <ac:spMkLst>
            <pc:docMk/>
            <pc:sldMk cId="2858277977" sldId="523"/>
            <ac:spMk id="314" creationId="{F621B33F-B7F9-4AF7-B1DE-B5A9FBF7725B}"/>
          </ac:spMkLst>
        </pc:spChg>
        <pc:spChg chg="add mod">
          <ac:chgData name="Ragnhild Halvorsrud" userId="917ea340-fd63-490f-a7db-68428d24cf32" providerId="ADAL" clId="{9B6050A4-F178-4018-9F62-4FCCA28DA093}" dt="2021-03-25T13:12:42.856" v="38370" actId="790"/>
          <ac:spMkLst>
            <pc:docMk/>
            <pc:sldMk cId="2858277977" sldId="523"/>
            <ac:spMk id="315" creationId="{8BDAF7E1-E423-4163-A53A-0E5A4106C5F2}"/>
          </ac:spMkLst>
        </pc:spChg>
        <pc:spChg chg="add mod">
          <ac:chgData name="Ragnhild Halvorsrud" userId="917ea340-fd63-490f-a7db-68428d24cf32" providerId="ADAL" clId="{9B6050A4-F178-4018-9F62-4FCCA28DA093}" dt="2021-03-26T14:19:28.950" v="39828" actId="207"/>
          <ac:spMkLst>
            <pc:docMk/>
            <pc:sldMk cId="2858277977" sldId="523"/>
            <ac:spMk id="316" creationId="{81802592-B42D-477E-9139-DE82E5A6DCA7}"/>
          </ac:spMkLst>
        </pc:spChg>
        <pc:spChg chg="add mod">
          <ac:chgData name="Ragnhild Halvorsrud" userId="917ea340-fd63-490f-a7db-68428d24cf32" providerId="ADAL" clId="{9B6050A4-F178-4018-9F62-4FCCA28DA093}" dt="2021-03-26T14:19:28.950" v="39828" actId="207"/>
          <ac:spMkLst>
            <pc:docMk/>
            <pc:sldMk cId="2858277977" sldId="523"/>
            <ac:spMk id="317" creationId="{2799B0E0-FD59-417C-BA7B-54CADB3892A7}"/>
          </ac:spMkLst>
        </pc:spChg>
        <pc:spChg chg="add mod">
          <ac:chgData name="Ragnhild Halvorsrud" userId="917ea340-fd63-490f-a7db-68428d24cf32" providerId="ADAL" clId="{9B6050A4-F178-4018-9F62-4FCCA28DA093}" dt="2021-03-26T14:19:28.950" v="39828" actId="207"/>
          <ac:spMkLst>
            <pc:docMk/>
            <pc:sldMk cId="2858277977" sldId="523"/>
            <ac:spMk id="318" creationId="{525CD033-2A31-4C34-BA3F-7BA7E6F26C17}"/>
          </ac:spMkLst>
        </pc:spChg>
        <pc:spChg chg="add mod">
          <ac:chgData name="Ragnhild Halvorsrud" userId="917ea340-fd63-490f-a7db-68428d24cf32" providerId="ADAL" clId="{9B6050A4-F178-4018-9F62-4FCCA28DA093}" dt="2021-03-26T14:19:28.950" v="39828" actId="207"/>
          <ac:spMkLst>
            <pc:docMk/>
            <pc:sldMk cId="2858277977" sldId="523"/>
            <ac:spMk id="319" creationId="{00330828-819B-4000-A786-977349E1B77B}"/>
          </ac:spMkLst>
        </pc:spChg>
        <pc:spChg chg="add mod">
          <ac:chgData name="Ragnhild Halvorsrud" userId="917ea340-fd63-490f-a7db-68428d24cf32" providerId="ADAL" clId="{9B6050A4-F178-4018-9F62-4FCCA28DA093}" dt="2021-03-26T14:19:28.950" v="39828" actId="207"/>
          <ac:spMkLst>
            <pc:docMk/>
            <pc:sldMk cId="2858277977" sldId="523"/>
            <ac:spMk id="320" creationId="{E5BFBB2B-A563-4D78-81F4-36D2865734A2}"/>
          </ac:spMkLst>
        </pc:spChg>
        <pc:spChg chg="mod">
          <ac:chgData name="Ragnhild Halvorsrud" userId="917ea340-fd63-490f-a7db-68428d24cf32" providerId="ADAL" clId="{9B6050A4-F178-4018-9F62-4FCCA28DA093}" dt="2021-03-25T13:12:42.717" v="38224" actId="790"/>
          <ac:spMkLst>
            <pc:docMk/>
            <pc:sldMk cId="2858277977" sldId="523"/>
            <ac:spMk id="1823" creationId="{AC5B5BB0-AC4B-4FB6-8608-C59FF735BB7D}"/>
          </ac:spMkLst>
        </pc:spChg>
        <pc:spChg chg="mod">
          <ac:chgData name="Ragnhild Halvorsrud" userId="917ea340-fd63-490f-a7db-68428d24cf32" providerId="ADAL" clId="{9B6050A4-F178-4018-9F62-4FCCA28DA093}" dt="2021-03-25T13:12:42.718" v="38225" actId="790"/>
          <ac:spMkLst>
            <pc:docMk/>
            <pc:sldMk cId="2858277977" sldId="523"/>
            <ac:spMk id="1824" creationId="{5178C2E7-A371-434C-8FAD-BD5C7C981567}"/>
          </ac:spMkLst>
        </pc:spChg>
        <pc:spChg chg="mod">
          <ac:chgData name="Ragnhild Halvorsrud" userId="917ea340-fd63-490f-a7db-68428d24cf32" providerId="ADAL" clId="{9B6050A4-F178-4018-9F62-4FCCA28DA093}" dt="2021-03-25T13:12:42.719" v="38226" actId="790"/>
          <ac:spMkLst>
            <pc:docMk/>
            <pc:sldMk cId="2858277977" sldId="523"/>
            <ac:spMk id="1825" creationId="{0D0378BC-0880-45AE-BFE7-43260C384C85}"/>
          </ac:spMkLst>
        </pc:spChg>
        <pc:spChg chg="mod">
          <ac:chgData name="Ragnhild Halvorsrud" userId="917ea340-fd63-490f-a7db-68428d24cf32" providerId="ADAL" clId="{9B6050A4-F178-4018-9F62-4FCCA28DA093}" dt="2021-03-25T13:12:42.721" v="38227" actId="790"/>
          <ac:spMkLst>
            <pc:docMk/>
            <pc:sldMk cId="2858277977" sldId="523"/>
            <ac:spMk id="1826" creationId="{13A18651-87BC-49F5-BB41-74CB64C7D011}"/>
          </ac:spMkLst>
        </pc:spChg>
        <pc:spChg chg="mod">
          <ac:chgData name="Ragnhild Halvorsrud" userId="917ea340-fd63-490f-a7db-68428d24cf32" providerId="ADAL" clId="{9B6050A4-F178-4018-9F62-4FCCA28DA093}" dt="2021-03-25T13:12:42.722" v="38228" actId="790"/>
          <ac:spMkLst>
            <pc:docMk/>
            <pc:sldMk cId="2858277977" sldId="523"/>
            <ac:spMk id="1827" creationId="{A50B263C-A83A-4ABD-898F-619E30F5BB37}"/>
          </ac:spMkLst>
        </pc:spChg>
        <pc:spChg chg="mod">
          <ac:chgData name="Ragnhild Halvorsrud" userId="917ea340-fd63-490f-a7db-68428d24cf32" providerId="ADAL" clId="{9B6050A4-F178-4018-9F62-4FCCA28DA093}" dt="2021-03-25T13:12:42.723" v="38229" actId="790"/>
          <ac:spMkLst>
            <pc:docMk/>
            <pc:sldMk cId="2858277977" sldId="523"/>
            <ac:spMk id="1828" creationId="{F2E73FAB-C049-4322-B1A9-5E6CC50061A0}"/>
          </ac:spMkLst>
        </pc:spChg>
        <pc:spChg chg="mod">
          <ac:chgData name="Ragnhild Halvorsrud" userId="917ea340-fd63-490f-a7db-68428d24cf32" providerId="ADAL" clId="{9B6050A4-F178-4018-9F62-4FCCA28DA093}" dt="2021-03-25T13:12:42.724" v="38230" actId="790"/>
          <ac:spMkLst>
            <pc:docMk/>
            <pc:sldMk cId="2858277977" sldId="523"/>
            <ac:spMk id="1830" creationId="{4A86F07B-4A49-4086-BC5A-5C5172C9970E}"/>
          </ac:spMkLst>
        </pc:spChg>
        <pc:spChg chg="mod">
          <ac:chgData name="Ragnhild Halvorsrud" userId="917ea340-fd63-490f-a7db-68428d24cf32" providerId="ADAL" clId="{9B6050A4-F178-4018-9F62-4FCCA28DA093}" dt="2021-03-25T13:12:42.725" v="38231" actId="790"/>
          <ac:spMkLst>
            <pc:docMk/>
            <pc:sldMk cId="2858277977" sldId="523"/>
            <ac:spMk id="1831" creationId="{FBE8A330-4C77-42A3-9B77-BB45924DBF59}"/>
          </ac:spMkLst>
        </pc:spChg>
        <pc:spChg chg="mod">
          <ac:chgData name="Ragnhild Halvorsrud" userId="917ea340-fd63-490f-a7db-68428d24cf32" providerId="ADAL" clId="{9B6050A4-F178-4018-9F62-4FCCA28DA093}" dt="2021-03-25T13:12:42.726" v="38232" actId="790"/>
          <ac:spMkLst>
            <pc:docMk/>
            <pc:sldMk cId="2858277977" sldId="523"/>
            <ac:spMk id="1832" creationId="{B3548104-CAAA-4F87-8CC3-360A2BE2B9A6}"/>
          </ac:spMkLst>
        </pc:spChg>
        <pc:spChg chg="mod">
          <ac:chgData name="Ragnhild Halvorsrud" userId="917ea340-fd63-490f-a7db-68428d24cf32" providerId="ADAL" clId="{9B6050A4-F178-4018-9F62-4FCCA28DA093}" dt="2021-03-25T13:12:42.727" v="38233" actId="790"/>
          <ac:spMkLst>
            <pc:docMk/>
            <pc:sldMk cId="2858277977" sldId="523"/>
            <ac:spMk id="1833" creationId="{74EAFF41-5096-450C-BA75-2B4DE1C7C8DF}"/>
          </ac:spMkLst>
        </pc:spChg>
        <pc:spChg chg="mod">
          <ac:chgData name="Ragnhild Halvorsrud" userId="917ea340-fd63-490f-a7db-68428d24cf32" providerId="ADAL" clId="{9B6050A4-F178-4018-9F62-4FCCA28DA093}" dt="2021-03-25T13:12:42.728" v="38234" actId="790"/>
          <ac:spMkLst>
            <pc:docMk/>
            <pc:sldMk cId="2858277977" sldId="523"/>
            <ac:spMk id="1834" creationId="{80C99F64-5CFD-43D9-9CD5-67E603AA5511}"/>
          </ac:spMkLst>
        </pc:spChg>
        <pc:spChg chg="mod">
          <ac:chgData name="Ragnhild Halvorsrud" userId="917ea340-fd63-490f-a7db-68428d24cf32" providerId="ADAL" clId="{9B6050A4-F178-4018-9F62-4FCCA28DA093}" dt="2021-03-25T13:12:42.729" v="38235" actId="790"/>
          <ac:spMkLst>
            <pc:docMk/>
            <pc:sldMk cId="2858277977" sldId="523"/>
            <ac:spMk id="1835" creationId="{F2EE76D5-B0E8-4B4B-99FA-4B51AA075509}"/>
          </ac:spMkLst>
        </pc:spChg>
        <pc:spChg chg="mod">
          <ac:chgData name="Ragnhild Halvorsrud" userId="917ea340-fd63-490f-a7db-68428d24cf32" providerId="ADAL" clId="{9B6050A4-F178-4018-9F62-4FCCA28DA093}" dt="2021-03-25T13:12:42.730" v="38236" actId="790"/>
          <ac:spMkLst>
            <pc:docMk/>
            <pc:sldMk cId="2858277977" sldId="523"/>
            <ac:spMk id="1837" creationId="{12A8F3ED-3B86-4296-A454-C185F83E667E}"/>
          </ac:spMkLst>
        </pc:spChg>
        <pc:spChg chg="mod">
          <ac:chgData name="Ragnhild Halvorsrud" userId="917ea340-fd63-490f-a7db-68428d24cf32" providerId="ADAL" clId="{9B6050A4-F178-4018-9F62-4FCCA28DA093}" dt="2021-03-25T13:12:42.731" v="38237" actId="790"/>
          <ac:spMkLst>
            <pc:docMk/>
            <pc:sldMk cId="2858277977" sldId="523"/>
            <ac:spMk id="1838" creationId="{A1452094-8388-4B47-8B05-FB31F720FBCC}"/>
          </ac:spMkLst>
        </pc:spChg>
        <pc:spChg chg="mod">
          <ac:chgData name="Ragnhild Halvorsrud" userId="917ea340-fd63-490f-a7db-68428d24cf32" providerId="ADAL" clId="{9B6050A4-F178-4018-9F62-4FCCA28DA093}" dt="2021-03-25T13:12:42.732" v="38238" actId="790"/>
          <ac:spMkLst>
            <pc:docMk/>
            <pc:sldMk cId="2858277977" sldId="523"/>
            <ac:spMk id="1839" creationId="{98B5C07A-0902-41B4-A8A2-DDDA6A4FE536}"/>
          </ac:spMkLst>
        </pc:spChg>
        <pc:spChg chg="mod">
          <ac:chgData name="Ragnhild Halvorsrud" userId="917ea340-fd63-490f-a7db-68428d24cf32" providerId="ADAL" clId="{9B6050A4-F178-4018-9F62-4FCCA28DA093}" dt="2021-03-25T13:12:42.733" v="38239" actId="790"/>
          <ac:spMkLst>
            <pc:docMk/>
            <pc:sldMk cId="2858277977" sldId="523"/>
            <ac:spMk id="1840" creationId="{F555FBCE-7B1C-4EF2-AB82-EAB1E9EC2593}"/>
          </ac:spMkLst>
        </pc:spChg>
        <pc:spChg chg="mod">
          <ac:chgData name="Ragnhild Halvorsrud" userId="917ea340-fd63-490f-a7db-68428d24cf32" providerId="ADAL" clId="{9B6050A4-F178-4018-9F62-4FCCA28DA093}" dt="2021-03-25T13:12:42.734" v="38240" actId="790"/>
          <ac:spMkLst>
            <pc:docMk/>
            <pc:sldMk cId="2858277977" sldId="523"/>
            <ac:spMk id="1841" creationId="{D0A4BF54-E860-4235-BFBA-AF6E47E44707}"/>
          </ac:spMkLst>
        </pc:spChg>
        <pc:spChg chg="mod">
          <ac:chgData name="Ragnhild Halvorsrud" userId="917ea340-fd63-490f-a7db-68428d24cf32" providerId="ADAL" clId="{9B6050A4-F178-4018-9F62-4FCCA28DA093}" dt="2021-03-25T13:12:42.735" v="38241" actId="790"/>
          <ac:spMkLst>
            <pc:docMk/>
            <pc:sldMk cId="2858277977" sldId="523"/>
            <ac:spMk id="1842" creationId="{87705AEA-AA34-4AB6-91A2-FDD492788067}"/>
          </ac:spMkLst>
        </pc:spChg>
        <pc:spChg chg="mod">
          <ac:chgData name="Ragnhild Halvorsrud" userId="917ea340-fd63-490f-a7db-68428d24cf32" providerId="ADAL" clId="{9B6050A4-F178-4018-9F62-4FCCA28DA093}" dt="2021-03-25T13:12:42.737" v="38242" actId="790"/>
          <ac:spMkLst>
            <pc:docMk/>
            <pc:sldMk cId="2858277977" sldId="523"/>
            <ac:spMk id="1844" creationId="{B62BB80E-19D6-4BDF-9A24-4756CFC75836}"/>
          </ac:spMkLst>
        </pc:spChg>
        <pc:spChg chg="mod">
          <ac:chgData name="Ragnhild Halvorsrud" userId="917ea340-fd63-490f-a7db-68428d24cf32" providerId="ADAL" clId="{9B6050A4-F178-4018-9F62-4FCCA28DA093}" dt="2021-03-25T13:12:42.738" v="38243" actId="790"/>
          <ac:spMkLst>
            <pc:docMk/>
            <pc:sldMk cId="2858277977" sldId="523"/>
            <ac:spMk id="1845" creationId="{89FCEF25-4B3E-4C99-817D-1B2B539B9FB3}"/>
          </ac:spMkLst>
        </pc:spChg>
        <pc:spChg chg="mod">
          <ac:chgData name="Ragnhild Halvorsrud" userId="917ea340-fd63-490f-a7db-68428d24cf32" providerId="ADAL" clId="{9B6050A4-F178-4018-9F62-4FCCA28DA093}" dt="2021-03-25T13:12:42.739" v="38244" actId="790"/>
          <ac:spMkLst>
            <pc:docMk/>
            <pc:sldMk cId="2858277977" sldId="523"/>
            <ac:spMk id="1846" creationId="{9431A7BF-7FF9-45AD-96C8-6D7F34C3E910}"/>
          </ac:spMkLst>
        </pc:spChg>
        <pc:spChg chg="mod">
          <ac:chgData name="Ragnhild Halvorsrud" userId="917ea340-fd63-490f-a7db-68428d24cf32" providerId="ADAL" clId="{9B6050A4-F178-4018-9F62-4FCCA28DA093}" dt="2021-03-25T13:12:42.740" v="38245" actId="790"/>
          <ac:spMkLst>
            <pc:docMk/>
            <pc:sldMk cId="2858277977" sldId="523"/>
            <ac:spMk id="1847" creationId="{085429D2-C893-4471-B274-C6D6B62CE9DB}"/>
          </ac:spMkLst>
        </pc:spChg>
        <pc:spChg chg="mod">
          <ac:chgData name="Ragnhild Halvorsrud" userId="917ea340-fd63-490f-a7db-68428d24cf32" providerId="ADAL" clId="{9B6050A4-F178-4018-9F62-4FCCA28DA093}" dt="2021-03-25T13:12:42.741" v="38246" actId="790"/>
          <ac:spMkLst>
            <pc:docMk/>
            <pc:sldMk cId="2858277977" sldId="523"/>
            <ac:spMk id="1848" creationId="{C7429C65-43E2-4C18-A0AD-AFF6B937F189}"/>
          </ac:spMkLst>
        </pc:spChg>
        <pc:spChg chg="mod">
          <ac:chgData name="Ragnhild Halvorsrud" userId="917ea340-fd63-490f-a7db-68428d24cf32" providerId="ADAL" clId="{9B6050A4-F178-4018-9F62-4FCCA28DA093}" dt="2021-03-25T13:12:42.742" v="38247" actId="790"/>
          <ac:spMkLst>
            <pc:docMk/>
            <pc:sldMk cId="2858277977" sldId="523"/>
            <ac:spMk id="1849" creationId="{7DE181A7-A956-4B28-917C-A03E170AB037}"/>
          </ac:spMkLst>
        </pc:spChg>
        <pc:spChg chg="mod">
          <ac:chgData name="Ragnhild Halvorsrud" userId="917ea340-fd63-490f-a7db-68428d24cf32" providerId="ADAL" clId="{9B6050A4-F178-4018-9F62-4FCCA28DA093}" dt="2021-03-25T13:12:42.743" v="38248" actId="790"/>
          <ac:spMkLst>
            <pc:docMk/>
            <pc:sldMk cId="2858277977" sldId="523"/>
            <ac:spMk id="1851" creationId="{99D64769-5921-4BB5-A95F-9B400988392E}"/>
          </ac:spMkLst>
        </pc:spChg>
        <pc:spChg chg="mod">
          <ac:chgData name="Ragnhild Halvorsrud" userId="917ea340-fd63-490f-a7db-68428d24cf32" providerId="ADAL" clId="{9B6050A4-F178-4018-9F62-4FCCA28DA093}" dt="2021-03-25T13:12:42.744" v="38249" actId="790"/>
          <ac:spMkLst>
            <pc:docMk/>
            <pc:sldMk cId="2858277977" sldId="523"/>
            <ac:spMk id="1852" creationId="{E90884A8-4C56-4696-BE5C-94784E7A9C85}"/>
          </ac:spMkLst>
        </pc:spChg>
        <pc:spChg chg="mod">
          <ac:chgData name="Ragnhild Halvorsrud" userId="917ea340-fd63-490f-a7db-68428d24cf32" providerId="ADAL" clId="{9B6050A4-F178-4018-9F62-4FCCA28DA093}" dt="2021-03-25T13:12:42.745" v="38250" actId="790"/>
          <ac:spMkLst>
            <pc:docMk/>
            <pc:sldMk cId="2858277977" sldId="523"/>
            <ac:spMk id="1853" creationId="{88B25F9B-AF6D-413A-8264-86F56BDB7127}"/>
          </ac:spMkLst>
        </pc:spChg>
        <pc:spChg chg="mod">
          <ac:chgData name="Ragnhild Halvorsrud" userId="917ea340-fd63-490f-a7db-68428d24cf32" providerId="ADAL" clId="{9B6050A4-F178-4018-9F62-4FCCA28DA093}" dt="2021-03-25T13:12:42.746" v="38251" actId="790"/>
          <ac:spMkLst>
            <pc:docMk/>
            <pc:sldMk cId="2858277977" sldId="523"/>
            <ac:spMk id="1854" creationId="{2478AF74-FBF6-43B5-B27F-5F2ABD478360}"/>
          </ac:spMkLst>
        </pc:spChg>
        <pc:spChg chg="mod">
          <ac:chgData name="Ragnhild Halvorsrud" userId="917ea340-fd63-490f-a7db-68428d24cf32" providerId="ADAL" clId="{9B6050A4-F178-4018-9F62-4FCCA28DA093}" dt="2021-03-25T13:12:42.747" v="38252" actId="790"/>
          <ac:spMkLst>
            <pc:docMk/>
            <pc:sldMk cId="2858277977" sldId="523"/>
            <ac:spMk id="1855" creationId="{36DEC0CD-8DF3-4C23-852A-6F09429FA5BB}"/>
          </ac:spMkLst>
        </pc:spChg>
        <pc:spChg chg="mod">
          <ac:chgData name="Ragnhild Halvorsrud" userId="917ea340-fd63-490f-a7db-68428d24cf32" providerId="ADAL" clId="{9B6050A4-F178-4018-9F62-4FCCA28DA093}" dt="2021-03-25T13:12:42.748" v="38253" actId="790"/>
          <ac:spMkLst>
            <pc:docMk/>
            <pc:sldMk cId="2858277977" sldId="523"/>
            <ac:spMk id="1856" creationId="{E4C10C31-0A0C-4582-BB3E-992804D751FD}"/>
          </ac:spMkLst>
        </pc:spChg>
        <pc:spChg chg="mod">
          <ac:chgData name="Ragnhild Halvorsrud" userId="917ea340-fd63-490f-a7db-68428d24cf32" providerId="ADAL" clId="{9B6050A4-F178-4018-9F62-4FCCA28DA093}" dt="2021-03-25T13:12:42.749" v="38254" actId="790"/>
          <ac:spMkLst>
            <pc:docMk/>
            <pc:sldMk cId="2858277977" sldId="523"/>
            <ac:spMk id="1857" creationId="{C0C2B968-F374-424C-9358-49C9C6D3C1A5}"/>
          </ac:spMkLst>
        </pc:spChg>
        <pc:spChg chg="mod">
          <ac:chgData name="Ragnhild Halvorsrud" userId="917ea340-fd63-490f-a7db-68428d24cf32" providerId="ADAL" clId="{9B6050A4-F178-4018-9F62-4FCCA28DA093}" dt="2021-03-25T13:12:42.750" v="38255" actId="790"/>
          <ac:spMkLst>
            <pc:docMk/>
            <pc:sldMk cId="2858277977" sldId="523"/>
            <ac:spMk id="1858" creationId="{0C4CDB6A-4229-4897-8DE5-1ACF7D2BDBD6}"/>
          </ac:spMkLst>
        </pc:spChg>
        <pc:spChg chg="mod">
          <ac:chgData name="Ragnhild Halvorsrud" userId="917ea340-fd63-490f-a7db-68428d24cf32" providerId="ADAL" clId="{9B6050A4-F178-4018-9F62-4FCCA28DA093}" dt="2021-03-25T13:12:42.751" v="38256" actId="790"/>
          <ac:spMkLst>
            <pc:docMk/>
            <pc:sldMk cId="2858277977" sldId="523"/>
            <ac:spMk id="1859" creationId="{A8BA3192-5897-4610-A8EC-3F680A5D381C}"/>
          </ac:spMkLst>
        </pc:spChg>
        <pc:spChg chg="mod">
          <ac:chgData name="Ragnhild Halvorsrud" userId="917ea340-fd63-490f-a7db-68428d24cf32" providerId="ADAL" clId="{9B6050A4-F178-4018-9F62-4FCCA28DA093}" dt="2021-03-25T13:12:42.752" v="38257" actId="790"/>
          <ac:spMkLst>
            <pc:docMk/>
            <pc:sldMk cId="2858277977" sldId="523"/>
            <ac:spMk id="1860" creationId="{F6F3ECEE-F060-4DD2-9F55-F8F2D29246EC}"/>
          </ac:spMkLst>
        </pc:spChg>
        <pc:spChg chg="mod">
          <ac:chgData name="Ragnhild Halvorsrud" userId="917ea340-fd63-490f-a7db-68428d24cf32" providerId="ADAL" clId="{9B6050A4-F178-4018-9F62-4FCCA28DA093}" dt="2021-03-25T13:12:42.754" v="38258" actId="790"/>
          <ac:spMkLst>
            <pc:docMk/>
            <pc:sldMk cId="2858277977" sldId="523"/>
            <ac:spMk id="1861" creationId="{B5F35C68-EC39-4D75-BCC7-E23C8E41AE6D}"/>
          </ac:spMkLst>
        </pc:spChg>
        <pc:spChg chg="mod">
          <ac:chgData name="Ragnhild Halvorsrud" userId="917ea340-fd63-490f-a7db-68428d24cf32" providerId="ADAL" clId="{9B6050A4-F178-4018-9F62-4FCCA28DA093}" dt="2021-03-25T13:12:42.796" v="38307" actId="790"/>
          <ac:spMkLst>
            <pc:docMk/>
            <pc:sldMk cId="2858277977" sldId="523"/>
            <ac:spMk id="1873" creationId="{E0742927-1CC8-4ADC-9DD4-5EAD3300026A}"/>
          </ac:spMkLst>
        </pc:spChg>
        <pc:spChg chg="mod">
          <ac:chgData name="Ragnhild Halvorsrud" userId="917ea340-fd63-490f-a7db-68428d24cf32" providerId="ADAL" clId="{9B6050A4-F178-4018-9F62-4FCCA28DA093}" dt="2021-03-25T13:12:42.796" v="38308" actId="790"/>
          <ac:spMkLst>
            <pc:docMk/>
            <pc:sldMk cId="2858277977" sldId="523"/>
            <ac:spMk id="1874" creationId="{68BEB3C4-87A5-4ACC-AF2B-B9BD93D6D32F}"/>
          </ac:spMkLst>
        </pc:spChg>
        <pc:spChg chg="mod">
          <ac:chgData name="Ragnhild Halvorsrud" userId="917ea340-fd63-490f-a7db-68428d24cf32" providerId="ADAL" clId="{9B6050A4-F178-4018-9F62-4FCCA28DA093}" dt="2021-03-25T13:12:42.797" v="38309" actId="790"/>
          <ac:spMkLst>
            <pc:docMk/>
            <pc:sldMk cId="2858277977" sldId="523"/>
            <ac:spMk id="1875" creationId="{A5FB9B56-9FC1-409A-AF22-EA68B9ED165A}"/>
          </ac:spMkLst>
        </pc:spChg>
        <pc:spChg chg="mod">
          <ac:chgData name="Ragnhild Halvorsrud" userId="917ea340-fd63-490f-a7db-68428d24cf32" providerId="ADAL" clId="{9B6050A4-F178-4018-9F62-4FCCA28DA093}" dt="2021-03-25T13:12:42.798" v="38310" actId="790"/>
          <ac:spMkLst>
            <pc:docMk/>
            <pc:sldMk cId="2858277977" sldId="523"/>
            <ac:spMk id="1876" creationId="{42560089-0D9E-4DCE-83BA-FA789AA17126}"/>
          </ac:spMkLst>
        </pc:spChg>
        <pc:spChg chg="mod">
          <ac:chgData name="Ragnhild Halvorsrud" userId="917ea340-fd63-490f-a7db-68428d24cf32" providerId="ADAL" clId="{9B6050A4-F178-4018-9F62-4FCCA28DA093}" dt="2021-03-25T13:12:42.799" v="38311" actId="790"/>
          <ac:spMkLst>
            <pc:docMk/>
            <pc:sldMk cId="2858277977" sldId="523"/>
            <ac:spMk id="1877" creationId="{98E7F9C0-CED4-44E2-B370-53F6458AEFD4}"/>
          </ac:spMkLst>
        </pc:spChg>
        <pc:spChg chg="mod">
          <ac:chgData name="Ragnhild Halvorsrud" userId="917ea340-fd63-490f-a7db-68428d24cf32" providerId="ADAL" clId="{9B6050A4-F178-4018-9F62-4FCCA28DA093}" dt="2021-03-25T13:12:42.800" v="38312" actId="790"/>
          <ac:spMkLst>
            <pc:docMk/>
            <pc:sldMk cId="2858277977" sldId="523"/>
            <ac:spMk id="1879" creationId="{5BD2720A-D5A7-42D6-8C93-149829E019A3}"/>
          </ac:spMkLst>
        </pc:spChg>
        <pc:spChg chg="mod">
          <ac:chgData name="Ragnhild Halvorsrud" userId="917ea340-fd63-490f-a7db-68428d24cf32" providerId="ADAL" clId="{9B6050A4-F178-4018-9F62-4FCCA28DA093}" dt="2021-03-25T13:12:42.801" v="38313" actId="790"/>
          <ac:spMkLst>
            <pc:docMk/>
            <pc:sldMk cId="2858277977" sldId="523"/>
            <ac:spMk id="1880" creationId="{D77E0A4E-2F8C-46AC-A3E8-44A5083A3744}"/>
          </ac:spMkLst>
        </pc:spChg>
        <pc:spChg chg="mod">
          <ac:chgData name="Ragnhild Halvorsrud" userId="917ea340-fd63-490f-a7db-68428d24cf32" providerId="ADAL" clId="{9B6050A4-F178-4018-9F62-4FCCA28DA093}" dt="2021-03-25T13:12:42.801" v="38314" actId="790"/>
          <ac:spMkLst>
            <pc:docMk/>
            <pc:sldMk cId="2858277977" sldId="523"/>
            <ac:spMk id="1881" creationId="{38DC9575-CCE1-47FB-9E97-139E21C31CF7}"/>
          </ac:spMkLst>
        </pc:spChg>
        <pc:spChg chg="mod">
          <ac:chgData name="Ragnhild Halvorsrud" userId="917ea340-fd63-490f-a7db-68428d24cf32" providerId="ADAL" clId="{9B6050A4-F178-4018-9F62-4FCCA28DA093}" dt="2021-03-25T13:12:42.802" v="38315" actId="790"/>
          <ac:spMkLst>
            <pc:docMk/>
            <pc:sldMk cId="2858277977" sldId="523"/>
            <ac:spMk id="1882" creationId="{6F9DB253-6CD7-4D32-9AAD-AD775ECC4143}"/>
          </ac:spMkLst>
        </pc:spChg>
        <pc:spChg chg="mod">
          <ac:chgData name="Ragnhild Halvorsrud" userId="917ea340-fd63-490f-a7db-68428d24cf32" providerId="ADAL" clId="{9B6050A4-F178-4018-9F62-4FCCA28DA093}" dt="2021-03-25T13:12:42.803" v="38316" actId="790"/>
          <ac:spMkLst>
            <pc:docMk/>
            <pc:sldMk cId="2858277977" sldId="523"/>
            <ac:spMk id="1883" creationId="{A05F62F5-3EAD-4565-860A-25606DAF08DF}"/>
          </ac:spMkLst>
        </pc:spChg>
        <pc:spChg chg="mod">
          <ac:chgData name="Ragnhild Halvorsrud" userId="917ea340-fd63-490f-a7db-68428d24cf32" providerId="ADAL" clId="{9B6050A4-F178-4018-9F62-4FCCA28DA093}" dt="2021-03-25T13:12:42.804" v="38317" actId="790"/>
          <ac:spMkLst>
            <pc:docMk/>
            <pc:sldMk cId="2858277977" sldId="523"/>
            <ac:spMk id="1885" creationId="{449B8F0C-7C22-415B-B1BB-F070395ECCA8}"/>
          </ac:spMkLst>
        </pc:spChg>
        <pc:spChg chg="mod">
          <ac:chgData name="Ragnhild Halvorsrud" userId="917ea340-fd63-490f-a7db-68428d24cf32" providerId="ADAL" clId="{9B6050A4-F178-4018-9F62-4FCCA28DA093}" dt="2021-03-25T13:12:42.804" v="38318" actId="790"/>
          <ac:spMkLst>
            <pc:docMk/>
            <pc:sldMk cId="2858277977" sldId="523"/>
            <ac:spMk id="1886" creationId="{0FC9ACF9-8032-4213-B257-ADEED30A3BC8}"/>
          </ac:spMkLst>
        </pc:spChg>
        <pc:spChg chg="mod">
          <ac:chgData name="Ragnhild Halvorsrud" userId="917ea340-fd63-490f-a7db-68428d24cf32" providerId="ADAL" clId="{9B6050A4-F178-4018-9F62-4FCCA28DA093}" dt="2021-03-25T13:12:42.805" v="38319" actId="790"/>
          <ac:spMkLst>
            <pc:docMk/>
            <pc:sldMk cId="2858277977" sldId="523"/>
            <ac:spMk id="1887" creationId="{AC9B2562-4985-4A08-995A-AD38DF7A432E}"/>
          </ac:spMkLst>
        </pc:spChg>
        <pc:spChg chg="mod">
          <ac:chgData name="Ragnhild Halvorsrud" userId="917ea340-fd63-490f-a7db-68428d24cf32" providerId="ADAL" clId="{9B6050A4-F178-4018-9F62-4FCCA28DA093}" dt="2021-03-25T13:12:42.806" v="38320" actId="790"/>
          <ac:spMkLst>
            <pc:docMk/>
            <pc:sldMk cId="2858277977" sldId="523"/>
            <ac:spMk id="1888" creationId="{0417C61E-88D0-4FE2-A1AA-416C8B2DEF3B}"/>
          </ac:spMkLst>
        </pc:spChg>
        <pc:spChg chg="mod">
          <ac:chgData name="Ragnhild Halvorsrud" userId="917ea340-fd63-490f-a7db-68428d24cf32" providerId="ADAL" clId="{9B6050A4-F178-4018-9F62-4FCCA28DA093}" dt="2021-03-25T13:12:42.807" v="38321" actId="790"/>
          <ac:spMkLst>
            <pc:docMk/>
            <pc:sldMk cId="2858277977" sldId="523"/>
            <ac:spMk id="1889" creationId="{11F64C31-5D71-4D6C-BFDC-270BB157F6C7}"/>
          </ac:spMkLst>
        </pc:spChg>
        <pc:spChg chg="mod">
          <ac:chgData name="Ragnhild Halvorsrud" userId="917ea340-fd63-490f-a7db-68428d24cf32" providerId="ADAL" clId="{9B6050A4-F178-4018-9F62-4FCCA28DA093}" dt="2021-03-25T13:12:42.808" v="38322" actId="790"/>
          <ac:spMkLst>
            <pc:docMk/>
            <pc:sldMk cId="2858277977" sldId="523"/>
            <ac:spMk id="1891" creationId="{48BFE854-0BF0-41A8-9E6F-6B98E8C5D607}"/>
          </ac:spMkLst>
        </pc:spChg>
        <pc:spChg chg="mod">
          <ac:chgData name="Ragnhild Halvorsrud" userId="917ea340-fd63-490f-a7db-68428d24cf32" providerId="ADAL" clId="{9B6050A4-F178-4018-9F62-4FCCA28DA093}" dt="2021-03-25T13:12:42.808" v="38323" actId="790"/>
          <ac:spMkLst>
            <pc:docMk/>
            <pc:sldMk cId="2858277977" sldId="523"/>
            <ac:spMk id="1892" creationId="{2A2B3EBA-1AE8-4ED1-8028-CE36A315507B}"/>
          </ac:spMkLst>
        </pc:spChg>
        <pc:spChg chg="mod">
          <ac:chgData name="Ragnhild Halvorsrud" userId="917ea340-fd63-490f-a7db-68428d24cf32" providerId="ADAL" clId="{9B6050A4-F178-4018-9F62-4FCCA28DA093}" dt="2021-03-25T13:12:42.809" v="38324" actId="790"/>
          <ac:spMkLst>
            <pc:docMk/>
            <pc:sldMk cId="2858277977" sldId="523"/>
            <ac:spMk id="1893" creationId="{F3B89FD8-1015-44EA-B709-6D2D3AA3B1DE}"/>
          </ac:spMkLst>
        </pc:spChg>
        <pc:spChg chg="mod">
          <ac:chgData name="Ragnhild Halvorsrud" userId="917ea340-fd63-490f-a7db-68428d24cf32" providerId="ADAL" clId="{9B6050A4-F178-4018-9F62-4FCCA28DA093}" dt="2021-03-25T13:12:42.810" v="38325" actId="790"/>
          <ac:spMkLst>
            <pc:docMk/>
            <pc:sldMk cId="2858277977" sldId="523"/>
            <ac:spMk id="1894" creationId="{66F992B0-6062-4310-B1F2-0C326B1F3101}"/>
          </ac:spMkLst>
        </pc:spChg>
        <pc:spChg chg="mod">
          <ac:chgData name="Ragnhild Halvorsrud" userId="917ea340-fd63-490f-a7db-68428d24cf32" providerId="ADAL" clId="{9B6050A4-F178-4018-9F62-4FCCA28DA093}" dt="2021-03-25T13:12:42.810" v="38326" actId="790"/>
          <ac:spMkLst>
            <pc:docMk/>
            <pc:sldMk cId="2858277977" sldId="523"/>
            <ac:spMk id="1895" creationId="{2CD1BC3A-965E-4234-8C71-7205126B5262}"/>
          </ac:spMkLst>
        </pc:spChg>
        <pc:spChg chg="mod">
          <ac:chgData name="Ragnhild Halvorsrud" userId="917ea340-fd63-490f-a7db-68428d24cf32" providerId="ADAL" clId="{9B6050A4-F178-4018-9F62-4FCCA28DA093}" dt="2021-03-25T13:12:42.811" v="38327" actId="790"/>
          <ac:spMkLst>
            <pc:docMk/>
            <pc:sldMk cId="2858277977" sldId="523"/>
            <ac:spMk id="1896" creationId="{51FB2BA8-23DF-4756-95CF-1ABD2B54FAE9}"/>
          </ac:spMkLst>
        </pc:spChg>
        <pc:spChg chg="mod">
          <ac:chgData name="Ragnhild Halvorsrud" userId="917ea340-fd63-490f-a7db-68428d24cf32" providerId="ADAL" clId="{9B6050A4-F178-4018-9F62-4FCCA28DA093}" dt="2021-03-25T13:12:42.812" v="38328" actId="790"/>
          <ac:spMkLst>
            <pc:docMk/>
            <pc:sldMk cId="2858277977" sldId="523"/>
            <ac:spMk id="1897" creationId="{248EB943-8700-4EFD-A5CA-594F2F02EE2F}"/>
          </ac:spMkLst>
        </pc:spChg>
        <pc:spChg chg="mod">
          <ac:chgData name="Ragnhild Halvorsrud" userId="917ea340-fd63-490f-a7db-68428d24cf32" providerId="ADAL" clId="{9B6050A4-F178-4018-9F62-4FCCA28DA093}" dt="2021-03-25T13:12:42.812" v="38329" actId="790"/>
          <ac:spMkLst>
            <pc:docMk/>
            <pc:sldMk cId="2858277977" sldId="523"/>
            <ac:spMk id="1898" creationId="{C9908F9B-8F34-4583-AAEE-B46E8F444F8C}"/>
          </ac:spMkLst>
        </pc:spChg>
        <pc:spChg chg="mod">
          <ac:chgData name="Ragnhild Halvorsrud" userId="917ea340-fd63-490f-a7db-68428d24cf32" providerId="ADAL" clId="{9B6050A4-F178-4018-9F62-4FCCA28DA093}" dt="2021-03-25T13:12:42.813" v="38330" actId="790"/>
          <ac:spMkLst>
            <pc:docMk/>
            <pc:sldMk cId="2858277977" sldId="523"/>
            <ac:spMk id="1899" creationId="{7E6CB0FF-8990-4ABD-9A45-4235316DE64E}"/>
          </ac:spMkLst>
        </pc:spChg>
        <pc:spChg chg="mod">
          <ac:chgData name="Ragnhild Halvorsrud" userId="917ea340-fd63-490f-a7db-68428d24cf32" providerId="ADAL" clId="{9B6050A4-F178-4018-9F62-4FCCA28DA093}" dt="2021-03-25T13:12:42.815" v="38331" actId="790"/>
          <ac:spMkLst>
            <pc:docMk/>
            <pc:sldMk cId="2858277977" sldId="523"/>
            <ac:spMk id="1907" creationId="{4F8E1829-7F7E-47EF-8581-E52C00E4037F}"/>
          </ac:spMkLst>
        </pc:spChg>
        <pc:spChg chg="mod">
          <ac:chgData name="Ragnhild Halvorsrud" userId="917ea340-fd63-490f-a7db-68428d24cf32" providerId="ADAL" clId="{9B6050A4-F178-4018-9F62-4FCCA28DA093}" dt="2021-03-25T13:12:42.816" v="38332" actId="790"/>
          <ac:spMkLst>
            <pc:docMk/>
            <pc:sldMk cId="2858277977" sldId="523"/>
            <ac:spMk id="1909" creationId="{C3862399-BBA6-440D-BAF9-F7F3632C4E60}"/>
          </ac:spMkLst>
        </pc:spChg>
        <pc:spChg chg="mod">
          <ac:chgData name="Ragnhild Halvorsrud" userId="917ea340-fd63-490f-a7db-68428d24cf32" providerId="ADAL" clId="{9B6050A4-F178-4018-9F62-4FCCA28DA093}" dt="2021-03-25T13:12:42.817" v="38333" actId="790"/>
          <ac:spMkLst>
            <pc:docMk/>
            <pc:sldMk cId="2858277977" sldId="523"/>
            <ac:spMk id="1912" creationId="{697E3F84-F1C5-40A8-9FD4-88B050F93213}"/>
          </ac:spMkLst>
        </pc:spChg>
        <pc:spChg chg="mod">
          <ac:chgData name="Ragnhild Halvorsrud" userId="917ea340-fd63-490f-a7db-68428d24cf32" providerId="ADAL" clId="{9B6050A4-F178-4018-9F62-4FCCA28DA093}" dt="2021-03-25T13:12:42.818" v="38334" actId="790"/>
          <ac:spMkLst>
            <pc:docMk/>
            <pc:sldMk cId="2858277977" sldId="523"/>
            <ac:spMk id="1913" creationId="{987887CC-BE40-48D7-A103-74AC637B9936}"/>
          </ac:spMkLst>
        </pc:spChg>
        <pc:spChg chg="mod">
          <ac:chgData name="Ragnhild Halvorsrud" userId="917ea340-fd63-490f-a7db-68428d24cf32" providerId="ADAL" clId="{9B6050A4-F178-4018-9F62-4FCCA28DA093}" dt="2021-03-25T13:12:42.819" v="38335" actId="790"/>
          <ac:spMkLst>
            <pc:docMk/>
            <pc:sldMk cId="2858277977" sldId="523"/>
            <ac:spMk id="1916" creationId="{EAFB482D-98A3-4A10-A0FF-E23EDC6B8A4F}"/>
          </ac:spMkLst>
        </pc:spChg>
        <pc:spChg chg="mod">
          <ac:chgData name="Ragnhild Halvorsrud" userId="917ea340-fd63-490f-a7db-68428d24cf32" providerId="ADAL" clId="{9B6050A4-F178-4018-9F62-4FCCA28DA093}" dt="2021-03-25T13:12:42.820" v="38336" actId="790"/>
          <ac:spMkLst>
            <pc:docMk/>
            <pc:sldMk cId="2858277977" sldId="523"/>
            <ac:spMk id="1917" creationId="{9AF80270-9380-444D-A095-4054F6301175}"/>
          </ac:spMkLst>
        </pc:spChg>
        <pc:spChg chg="mod">
          <ac:chgData name="Ragnhild Halvorsrud" userId="917ea340-fd63-490f-a7db-68428d24cf32" providerId="ADAL" clId="{9B6050A4-F178-4018-9F62-4FCCA28DA093}" dt="2021-03-25T13:12:42.821" v="38337" actId="790"/>
          <ac:spMkLst>
            <pc:docMk/>
            <pc:sldMk cId="2858277977" sldId="523"/>
            <ac:spMk id="1919" creationId="{4AFD7C99-9321-4A86-9E05-65D66C093A59}"/>
          </ac:spMkLst>
        </pc:spChg>
        <pc:spChg chg="mod">
          <ac:chgData name="Ragnhild Halvorsrud" userId="917ea340-fd63-490f-a7db-68428d24cf32" providerId="ADAL" clId="{9B6050A4-F178-4018-9F62-4FCCA28DA093}" dt="2021-03-25T13:12:42.822" v="38338" actId="790"/>
          <ac:spMkLst>
            <pc:docMk/>
            <pc:sldMk cId="2858277977" sldId="523"/>
            <ac:spMk id="1922" creationId="{3AC3554C-99E7-47B8-A65A-CBEE369CEEB7}"/>
          </ac:spMkLst>
        </pc:spChg>
        <pc:spChg chg="mod">
          <ac:chgData name="Ragnhild Halvorsrud" userId="917ea340-fd63-490f-a7db-68428d24cf32" providerId="ADAL" clId="{9B6050A4-F178-4018-9F62-4FCCA28DA093}" dt="2021-03-25T13:12:42.823" v="38339" actId="790"/>
          <ac:spMkLst>
            <pc:docMk/>
            <pc:sldMk cId="2858277977" sldId="523"/>
            <ac:spMk id="1923" creationId="{75B3550E-DD14-4302-83C3-BB6D0006C7CE}"/>
          </ac:spMkLst>
        </pc:spChg>
        <pc:spChg chg="mod">
          <ac:chgData name="Ragnhild Halvorsrud" userId="917ea340-fd63-490f-a7db-68428d24cf32" providerId="ADAL" clId="{9B6050A4-F178-4018-9F62-4FCCA28DA093}" dt="2021-03-25T13:12:42.824" v="38340" actId="790"/>
          <ac:spMkLst>
            <pc:docMk/>
            <pc:sldMk cId="2858277977" sldId="523"/>
            <ac:spMk id="1924" creationId="{CFF11CF3-CCF1-4C97-B88A-B73CA6690AAB}"/>
          </ac:spMkLst>
        </pc:spChg>
        <pc:spChg chg="mod">
          <ac:chgData name="Ragnhild Halvorsrud" userId="917ea340-fd63-490f-a7db-68428d24cf32" providerId="ADAL" clId="{9B6050A4-F178-4018-9F62-4FCCA28DA093}" dt="2021-03-25T13:12:42.824" v="38341" actId="790"/>
          <ac:spMkLst>
            <pc:docMk/>
            <pc:sldMk cId="2858277977" sldId="523"/>
            <ac:spMk id="1925" creationId="{01F41E8F-2AD7-4313-AE8E-1B855AF37B1C}"/>
          </ac:spMkLst>
        </pc:spChg>
        <pc:spChg chg="mod">
          <ac:chgData name="Ragnhild Halvorsrud" userId="917ea340-fd63-490f-a7db-68428d24cf32" providerId="ADAL" clId="{9B6050A4-F178-4018-9F62-4FCCA28DA093}" dt="2021-03-25T13:12:42.826" v="38342" actId="790"/>
          <ac:spMkLst>
            <pc:docMk/>
            <pc:sldMk cId="2858277977" sldId="523"/>
            <ac:spMk id="1930" creationId="{79F60186-2289-47E7-916A-E1CF67F30888}"/>
          </ac:spMkLst>
        </pc:spChg>
        <pc:spChg chg="mod">
          <ac:chgData name="Ragnhild Halvorsrud" userId="917ea340-fd63-490f-a7db-68428d24cf32" providerId="ADAL" clId="{9B6050A4-F178-4018-9F62-4FCCA28DA093}" dt="2021-03-25T13:12:42.827" v="38343" actId="790"/>
          <ac:spMkLst>
            <pc:docMk/>
            <pc:sldMk cId="2858277977" sldId="523"/>
            <ac:spMk id="1932" creationId="{566B9590-74B9-404C-89B4-3FB322AFEE8B}"/>
          </ac:spMkLst>
        </pc:spChg>
        <pc:spChg chg="mod">
          <ac:chgData name="Ragnhild Halvorsrud" userId="917ea340-fd63-490f-a7db-68428d24cf32" providerId="ADAL" clId="{9B6050A4-F178-4018-9F62-4FCCA28DA093}" dt="2021-03-25T13:12:42.828" v="38344" actId="790"/>
          <ac:spMkLst>
            <pc:docMk/>
            <pc:sldMk cId="2858277977" sldId="523"/>
            <ac:spMk id="1935" creationId="{77B2F231-8128-4705-BCBD-9EDCABA70D3B}"/>
          </ac:spMkLst>
        </pc:spChg>
        <pc:spChg chg="mod">
          <ac:chgData name="Ragnhild Halvorsrud" userId="917ea340-fd63-490f-a7db-68428d24cf32" providerId="ADAL" clId="{9B6050A4-F178-4018-9F62-4FCCA28DA093}" dt="2021-03-25T13:12:42.828" v="38345" actId="790"/>
          <ac:spMkLst>
            <pc:docMk/>
            <pc:sldMk cId="2858277977" sldId="523"/>
            <ac:spMk id="1936" creationId="{425E5A31-3557-4C00-895B-583085549C29}"/>
          </ac:spMkLst>
        </pc:spChg>
        <pc:spChg chg="mod">
          <ac:chgData name="Ragnhild Halvorsrud" userId="917ea340-fd63-490f-a7db-68428d24cf32" providerId="ADAL" clId="{9B6050A4-F178-4018-9F62-4FCCA28DA093}" dt="2021-03-25T13:12:42.829" v="38346" actId="790"/>
          <ac:spMkLst>
            <pc:docMk/>
            <pc:sldMk cId="2858277977" sldId="523"/>
            <ac:spMk id="1937" creationId="{BAF5FB3B-1BAA-4A19-A294-275B62F17ED9}"/>
          </ac:spMkLst>
        </pc:spChg>
        <pc:spChg chg="mod">
          <ac:chgData name="Ragnhild Halvorsrud" userId="917ea340-fd63-490f-a7db-68428d24cf32" providerId="ADAL" clId="{9B6050A4-F178-4018-9F62-4FCCA28DA093}" dt="2021-03-25T13:12:42.830" v="38347" actId="790"/>
          <ac:spMkLst>
            <pc:docMk/>
            <pc:sldMk cId="2858277977" sldId="523"/>
            <ac:spMk id="1939" creationId="{A6CF1ECE-FE29-4EFA-A3C8-FC999EDF9D51}"/>
          </ac:spMkLst>
        </pc:spChg>
        <pc:spChg chg="mod">
          <ac:chgData name="Ragnhild Halvorsrud" userId="917ea340-fd63-490f-a7db-68428d24cf32" providerId="ADAL" clId="{9B6050A4-F178-4018-9F62-4FCCA28DA093}" dt="2021-03-25T13:12:42.831" v="38348" actId="790"/>
          <ac:spMkLst>
            <pc:docMk/>
            <pc:sldMk cId="2858277977" sldId="523"/>
            <ac:spMk id="1940" creationId="{801C43B4-8EE0-40FA-9D5C-D42F45D208E8}"/>
          </ac:spMkLst>
        </pc:spChg>
        <pc:spChg chg="mod">
          <ac:chgData name="Ragnhild Halvorsrud" userId="917ea340-fd63-490f-a7db-68428d24cf32" providerId="ADAL" clId="{9B6050A4-F178-4018-9F62-4FCCA28DA093}" dt="2021-03-25T13:12:42.832" v="38349" actId="790"/>
          <ac:spMkLst>
            <pc:docMk/>
            <pc:sldMk cId="2858277977" sldId="523"/>
            <ac:spMk id="1941" creationId="{5518AA36-02FE-47A2-A0A9-0D62CE2AC932}"/>
          </ac:spMkLst>
        </pc:spChg>
        <pc:spChg chg="mod">
          <ac:chgData name="Ragnhild Halvorsrud" userId="917ea340-fd63-490f-a7db-68428d24cf32" providerId="ADAL" clId="{9B6050A4-F178-4018-9F62-4FCCA28DA093}" dt="2021-03-25T13:12:42.833" v="38350" actId="790"/>
          <ac:spMkLst>
            <pc:docMk/>
            <pc:sldMk cId="2858277977" sldId="523"/>
            <ac:spMk id="1945" creationId="{9554C25D-A4C8-49F5-AC2E-E39895FBC865}"/>
          </ac:spMkLst>
        </pc:spChg>
        <pc:spChg chg="mod">
          <ac:chgData name="Ragnhild Halvorsrud" userId="917ea340-fd63-490f-a7db-68428d24cf32" providerId="ADAL" clId="{9B6050A4-F178-4018-9F62-4FCCA28DA093}" dt="2021-03-25T13:12:42.834" v="38351" actId="790"/>
          <ac:spMkLst>
            <pc:docMk/>
            <pc:sldMk cId="2858277977" sldId="523"/>
            <ac:spMk id="1946" creationId="{47568839-5CD8-4F98-8915-960EEFEF9FD1}"/>
          </ac:spMkLst>
        </pc:spChg>
        <pc:spChg chg="mod">
          <ac:chgData name="Ragnhild Halvorsrud" userId="917ea340-fd63-490f-a7db-68428d24cf32" providerId="ADAL" clId="{9B6050A4-F178-4018-9F62-4FCCA28DA093}" dt="2021-03-25T13:12:42.835" v="38352" actId="790"/>
          <ac:spMkLst>
            <pc:docMk/>
            <pc:sldMk cId="2858277977" sldId="523"/>
            <ac:spMk id="1950" creationId="{C631118D-4AA9-4A18-B5C5-E16FBCB902A7}"/>
          </ac:spMkLst>
        </pc:spChg>
        <pc:spChg chg="mod">
          <ac:chgData name="Ragnhild Halvorsrud" userId="917ea340-fd63-490f-a7db-68428d24cf32" providerId="ADAL" clId="{9B6050A4-F178-4018-9F62-4FCCA28DA093}" dt="2021-03-25T13:12:42.836" v="38353" actId="790"/>
          <ac:spMkLst>
            <pc:docMk/>
            <pc:sldMk cId="2858277977" sldId="523"/>
            <ac:spMk id="1953" creationId="{0667E5FA-78A8-449C-A0E1-ED0EE67A6F63}"/>
          </ac:spMkLst>
        </pc:spChg>
        <pc:spChg chg="mod">
          <ac:chgData name="Ragnhild Halvorsrud" userId="917ea340-fd63-490f-a7db-68428d24cf32" providerId="ADAL" clId="{9B6050A4-F178-4018-9F62-4FCCA28DA093}" dt="2021-03-25T13:12:42.837" v="38354" actId="790"/>
          <ac:spMkLst>
            <pc:docMk/>
            <pc:sldMk cId="2858277977" sldId="523"/>
            <ac:spMk id="1955" creationId="{F9361307-1AE2-41A0-8CDC-D01428FDA351}"/>
          </ac:spMkLst>
        </pc:spChg>
        <pc:spChg chg="mod">
          <ac:chgData name="Ragnhild Halvorsrud" userId="917ea340-fd63-490f-a7db-68428d24cf32" providerId="ADAL" clId="{9B6050A4-F178-4018-9F62-4FCCA28DA093}" dt="2021-03-25T13:12:42.838" v="38355" actId="790"/>
          <ac:spMkLst>
            <pc:docMk/>
            <pc:sldMk cId="2858277977" sldId="523"/>
            <ac:spMk id="1956" creationId="{232FFAD8-5C86-4B7E-A5FE-A16B4737B87F}"/>
          </ac:spMkLst>
        </pc:spChg>
        <pc:spChg chg="mod">
          <ac:chgData name="Ragnhild Halvorsrud" userId="917ea340-fd63-490f-a7db-68428d24cf32" providerId="ADAL" clId="{9B6050A4-F178-4018-9F62-4FCCA28DA093}" dt="2021-03-25T13:12:42.839" v="38356" actId="790"/>
          <ac:spMkLst>
            <pc:docMk/>
            <pc:sldMk cId="2858277977" sldId="523"/>
            <ac:spMk id="1957" creationId="{3C1ABDB9-5ED5-4A1E-A4C6-C6A4EDB5E3AE}"/>
          </ac:spMkLst>
        </pc:spChg>
        <pc:spChg chg="mod">
          <ac:chgData name="Ragnhild Halvorsrud" userId="917ea340-fd63-490f-a7db-68428d24cf32" providerId="ADAL" clId="{9B6050A4-F178-4018-9F62-4FCCA28DA093}" dt="2021-03-25T13:12:42.840" v="38357" actId="790"/>
          <ac:spMkLst>
            <pc:docMk/>
            <pc:sldMk cId="2858277977" sldId="523"/>
            <ac:spMk id="1960" creationId="{3A9E5AB2-5D11-41AE-AA79-E8497AB17E2C}"/>
          </ac:spMkLst>
        </pc:spChg>
        <pc:spChg chg="mod">
          <ac:chgData name="Ragnhild Halvorsrud" userId="917ea340-fd63-490f-a7db-68428d24cf32" providerId="ADAL" clId="{9B6050A4-F178-4018-9F62-4FCCA28DA093}" dt="2021-03-25T13:12:42.841" v="38358" actId="790"/>
          <ac:spMkLst>
            <pc:docMk/>
            <pc:sldMk cId="2858277977" sldId="523"/>
            <ac:spMk id="1962" creationId="{C07678D4-6652-44FA-931F-54B7632E15A7}"/>
          </ac:spMkLst>
        </pc:spChg>
        <pc:spChg chg="mod">
          <ac:chgData name="Ragnhild Halvorsrud" userId="917ea340-fd63-490f-a7db-68428d24cf32" providerId="ADAL" clId="{9B6050A4-F178-4018-9F62-4FCCA28DA093}" dt="2021-03-25T13:12:42.842" v="38359" actId="790"/>
          <ac:spMkLst>
            <pc:docMk/>
            <pc:sldMk cId="2858277977" sldId="523"/>
            <ac:spMk id="1964" creationId="{5792BAA2-DD59-449F-8544-354BC0F87C1A}"/>
          </ac:spMkLst>
        </pc:spChg>
        <pc:spChg chg="mod">
          <ac:chgData name="Ragnhild Halvorsrud" userId="917ea340-fd63-490f-a7db-68428d24cf32" providerId="ADAL" clId="{9B6050A4-F178-4018-9F62-4FCCA28DA093}" dt="2021-03-25T13:12:42.842" v="38360" actId="790"/>
          <ac:spMkLst>
            <pc:docMk/>
            <pc:sldMk cId="2858277977" sldId="523"/>
            <ac:spMk id="1965" creationId="{36B9131E-F041-4E3B-8E79-12075F0A594D}"/>
          </ac:spMkLst>
        </pc:spChg>
        <pc:spChg chg="mod">
          <ac:chgData name="Ragnhild Halvorsrud" userId="917ea340-fd63-490f-a7db-68428d24cf32" providerId="ADAL" clId="{9B6050A4-F178-4018-9F62-4FCCA28DA093}" dt="2021-03-25T13:12:42.843" v="38361" actId="790"/>
          <ac:spMkLst>
            <pc:docMk/>
            <pc:sldMk cId="2858277977" sldId="523"/>
            <ac:spMk id="1966" creationId="{C7368C64-0628-435B-8301-187FC442D7C1}"/>
          </ac:spMkLst>
        </pc:spChg>
        <pc:spChg chg="mod">
          <ac:chgData name="Ragnhild Halvorsrud" userId="917ea340-fd63-490f-a7db-68428d24cf32" providerId="ADAL" clId="{9B6050A4-F178-4018-9F62-4FCCA28DA093}" dt="2021-03-25T13:12:42.844" v="38362" actId="790"/>
          <ac:spMkLst>
            <pc:docMk/>
            <pc:sldMk cId="2858277977" sldId="523"/>
            <ac:spMk id="1968" creationId="{BE514549-7D03-465D-816D-B580B57FB451}"/>
          </ac:spMkLst>
        </pc:spChg>
        <pc:spChg chg="mod">
          <ac:chgData name="Ragnhild Halvorsrud" userId="917ea340-fd63-490f-a7db-68428d24cf32" providerId="ADAL" clId="{9B6050A4-F178-4018-9F62-4FCCA28DA093}" dt="2021-03-25T13:12:42.845" v="38363" actId="790"/>
          <ac:spMkLst>
            <pc:docMk/>
            <pc:sldMk cId="2858277977" sldId="523"/>
            <ac:spMk id="1972" creationId="{79152F2F-FA4C-44EE-AA94-BC5B27715D9B}"/>
          </ac:spMkLst>
        </pc:spChg>
        <pc:spChg chg="mod">
          <ac:chgData name="Ragnhild Halvorsrud" userId="917ea340-fd63-490f-a7db-68428d24cf32" providerId="ADAL" clId="{9B6050A4-F178-4018-9F62-4FCCA28DA093}" dt="2021-03-25T13:12:42.846" v="38364" actId="790"/>
          <ac:spMkLst>
            <pc:docMk/>
            <pc:sldMk cId="2858277977" sldId="523"/>
            <ac:spMk id="1973" creationId="{6818B1FF-E107-4E34-A22C-E877EE46365F}"/>
          </ac:spMkLst>
        </pc:spChg>
        <pc:spChg chg="mod">
          <ac:chgData name="Ragnhild Halvorsrud" userId="917ea340-fd63-490f-a7db-68428d24cf32" providerId="ADAL" clId="{9B6050A4-F178-4018-9F62-4FCCA28DA093}" dt="2021-03-25T13:12:42.849" v="38365" actId="790"/>
          <ac:spMkLst>
            <pc:docMk/>
            <pc:sldMk cId="2858277977" sldId="523"/>
            <ac:spMk id="1985" creationId="{43A12735-36FB-4DB6-BD6B-52E6D5782B0E}"/>
          </ac:spMkLst>
        </pc:spChg>
        <pc:spChg chg="mod">
          <ac:chgData name="Ragnhild Halvorsrud" userId="917ea340-fd63-490f-a7db-68428d24cf32" providerId="ADAL" clId="{9B6050A4-F178-4018-9F62-4FCCA28DA093}" dt="2021-03-25T13:12:42.789" v="38299" actId="790"/>
          <ac:spMkLst>
            <pc:docMk/>
            <pc:sldMk cId="2858277977" sldId="523"/>
            <ac:spMk id="1987" creationId="{6C773EE9-DF84-4231-BA1C-C61AFF9EE146}"/>
          </ac:spMkLst>
        </pc:spChg>
        <pc:spChg chg="mod">
          <ac:chgData name="Ragnhild Halvorsrud" userId="917ea340-fd63-490f-a7db-68428d24cf32" providerId="ADAL" clId="{9B6050A4-F178-4018-9F62-4FCCA28DA093}" dt="2021-03-25T13:12:42.790" v="38300" actId="790"/>
          <ac:spMkLst>
            <pc:docMk/>
            <pc:sldMk cId="2858277977" sldId="523"/>
            <ac:spMk id="1988" creationId="{2694CEAD-8795-4CEF-9151-AAEC7455F9B5}"/>
          </ac:spMkLst>
        </pc:spChg>
        <pc:spChg chg="mod">
          <ac:chgData name="Ragnhild Halvorsrud" userId="917ea340-fd63-490f-a7db-68428d24cf32" providerId="ADAL" clId="{9B6050A4-F178-4018-9F62-4FCCA28DA093}" dt="2021-03-25T13:12:42.790" v="38301" actId="790"/>
          <ac:spMkLst>
            <pc:docMk/>
            <pc:sldMk cId="2858277977" sldId="523"/>
            <ac:spMk id="1989" creationId="{4B36F06F-0E11-4EDE-915E-7C5B4D104D04}"/>
          </ac:spMkLst>
        </pc:spChg>
        <pc:spChg chg="mod">
          <ac:chgData name="Ragnhild Halvorsrud" userId="917ea340-fd63-490f-a7db-68428d24cf32" providerId="ADAL" clId="{9B6050A4-F178-4018-9F62-4FCCA28DA093}" dt="2021-03-25T13:12:42.792" v="38302" actId="790"/>
          <ac:spMkLst>
            <pc:docMk/>
            <pc:sldMk cId="2858277977" sldId="523"/>
            <ac:spMk id="1991" creationId="{204EBC8B-86E9-412F-8BFA-C46C3372393F}"/>
          </ac:spMkLst>
        </pc:spChg>
        <pc:spChg chg="mod">
          <ac:chgData name="Ragnhild Halvorsrud" userId="917ea340-fd63-490f-a7db-68428d24cf32" providerId="ADAL" clId="{9B6050A4-F178-4018-9F62-4FCCA28DA093}" dt="2021-03-25T13:12:42.792" v="38303" actId="790"/>
          <ac:spMkLst>
            <pc:docMk/>
            <pc:sldMk cId="2858277977" sldId="523"/>
            <ac:spMk id="1992" creationId="{2A6133C8-4447-4307-BD70-0CDC19303387}"/>
          </ac:spMkLst>
        </pc:spChg>
        <pc:spChg chg="mod">
          <ac:chgData name="Ragnhild Halvorsrud" userId="917ea340-fd63-490f-a7db-68428d24cf32" providerId="ADAL" clId="{9B6050A4-F178-4018-9F62-4FCCA28DA093}" dt="2021-03-25T13:12:42.793" v="38304" actId="790"/>
          <ac:spMkLst>
            <pc:docMk/>
            <pc:sldMk cId="2858277977" sldId="523"/>
            <ac:spMk id="1993" creationId="{86BA0AB7-76F4-48FD-9DC2-EBCC07B5F83A}"/>
          </ac:spMkLst>
        </pc:spChg>
        <pc:spChg chg="mod">
          <ac:chgData name="Ragnhild Halvorsrud" userId="917ea340-fd63-490f-a7db-68428d24cf32" providerId="ADAL" clId="{9B6050A4-F178-4018-9F62-4FCCA28DA093}" dt="2021-03-25T13:12:42.794" v="38305" actId="790"/>
          <ac:spMkLst>
            <pc:docMk/>
            <pc:sldMk cId="2858277977" sldId="523"/>
            <ac:spMk id="1995" creationId="{B15CD6A1-D0D7-4D2D-AA99-1793EC7DCF5E}"/>
          </ac:spMkLst>
        </pc:spChg>
        <pc:spChg chg="mod">
          <ac:chgData name="Ragnhild Halvorsrud" userId="917ea340-fd63-490f-a7db-68428d24cf32" providerId="ADAL" clId="{9B6050A4-F178-4018-9F62-4FCCA28DA093}" dt="2021-03-25T13:12:42.795" v="38306" actId="790"/>
          <ac:spMkLst>
            <pc:docMk/>
            <pc:sldMk cId="2858277977" sldId="523"/>
            <ac:spMk id="1996" creationId="{CCC164C2-FF33-4023-9631-17F169865E1A}"/>
          </ac:spMkLst>
        </pc:spChg>
        <pc:spChg chg="mod">
          <ac:chgData name="Ragnhild Halvorsrud" userId="917ea340-fd63-490f-a7db-68428d24cf32" providerId="ADAL" clId="{9B6050A4-F178-4018-9F62-4FCCA28DA093}" dt="2021-03-25T13:12:42.757" v="38259" actId="790"/>
          <ac:spMkLst>
            <pc:docMk/>
            <pc:sldMk cId="2858277977" sldId="523"/>
            <ac:spMk id="1999" creationId="{8CBF4A35-43BD-4058-9C92-DFC7117F9438}"/>
          </ac:spMkLst>
        </pc:spChg>
        <pc:spChg chg="mod">
          <ac:chgData name="Ragnhild Halvorsrud" userId="917ea340-fd63-490f-a7db-68428d24cf32" providerId="ADAL" clId="{9B6050A4-F178-4018-9F62-4FCCA28DA093}" dt="2021-03-25T13:12:42.758" v="38260" actId="790"/>
          <ac:spMkLst>
            <pc:docMk/>
            <pc:sldMk cId="2858277977" sldId="523"/>
            <ac:spMk id="2000" creationId="{248A1A84-73CA-47A7-ABD2-7A1D7FEA4362}"/>
          </ac:spMkLst>
        </pc:spChg>
        <pc:spChg chg="mod">
          <ac:chgData name="Ragnhild Halvorsrud" userId="917ea340-fd63-490f-a7db-68428d24cf32" providerId="ADAL" clId="{9B6050A4-F178-4018-9F62-4FCCA28DA093}" dt="2021-03-25T13:12:42.759" v="38261" actId="790"/>
          <ac:spMkLst>
            <pc:docMk/>
            <pc:sldMk cId="2858277977" sldId="523"/>
            <ac:spMk id="2001" creationId="{1089D0AD-F435-4854-8B9F-36DDE4E2BD05}"/>
          </ac:spMkLst>
        </pc:spChg>
        <pc:spChg chg="mod">
          <ac:chgData name="Ragnhild Halvorsrud" userId="917ea340-fd63-490f-a7db-68428d24cf32" providerId="ADAL" clId="{9B6050A4-F178-4018-9F62-4FCCA28DA093}" dt="2021-03-25T13:12:42.760" v="38262" actId="790"/>
          <ac:spMkLst>
            <pc:docMk/>
            <pc:sldMk cId="2858277977" sldId="523"/>
            <ac:spMk id="2002" creationId="{C766D3F8-4F0F-4285-93D7-C949753D7CB4}"/>
          </ac:spMkLst>
        </pc:spChg>
        <pc:spChg chg="mod">
          <ac:chgData name="Ragnhild Halvorsrud" userId="917ea340-fd63-490f-a7db-68428d24cf32" providerId="ADAL" clId="{9B6050A4-F178-4018-9F62-4FCCA28DA093}" dt="2021-03-25T13:12:42.760" v="38263" actId="790"/>
          <ac:spMkLst>
            <pc:docMk/>
            <pc:sldMk cId="2858277977" sldId="523"/>
            <ac:spMk id="2003" creationId="{5888C61A-9BDA-45A4-9A97-D1FD63983321}"/>
          </ac:spMkLst>
        </pc:spChg>
        <pc:spChg chg="mod">
          <ac:chgData name="Ragnhild Halvorsrud" userId="917ea340-fd63-490f-a7db-68428d24cf32" providerId="ADAL" clId="{9B6050A4-F178-4018-9F62-4FCCA28DA093}" dt="2021-03-25T13:12:42.761" v="38264" actId="790"/>
          <ac:spMkLst>
            <pc:docMk/>
            <pc:sldMk cId="2858277977" sldId="523"/>
            <ac:spMk id="2004" creationId="{A2561B84-ECC7-4C5D-AD3F-CE4F9B861CB0}"/>
          </ac:spMkLst>
        </pc:spChg>
        <pc:spChg chg="mod">
          <ac:chgData name="Ragnhild Halvorsrud" userId="917ea340-fd63-490f-a7db-68428d24cf32" providerId="ADAL" clId="{9B6050A4-F178-4018-9F62-4FCCA28DA093}" dt="2021-03-25T13:12:42.762" v="38265" actId="790"/>
          <ac:spMkLst>
            <pc:docMk/>
            <pc:sldMk cId="2858277977" sldId="523"/>
            <ac:spMk id="2005" creationId="{5F9C6B08-BA1A-4E14-A943-5F449BCEF90C}"/>
          </ac:spMkLst>
        </pc:spChg>
        <pc:spChg chg="mod">
          <ac:chgData name="Ragnhild Halvorsrud" userId="917ea340-fd63-490f-a7db-68428d24cf32" providerId="ADAL" clId="{9B6050A4-F178-4018-9F62-4FCCA28DA093}" dt="2021-03-25T13:12:42.763" v="38266" actId="790"/>
          <ac:spMkLst>
            <pc:docMk/>
            <pc:sldMk cId="2858277977" sldId="523"/>
            <ac:spMk id="2007" creationId="{4DAE9BA4-F911-4A23-AF9D-C97EE359704C}"/>
          </ac:spMkLst>
        </pc:spChg>
        <pc:spChg chg="mod">
          <ac:chgData name="Ragnhild Halvorsrud" userId="917ea340-fd63-490f-a7db-68428d24cf32" providerId="ADAL" clId="{9B6050A4-F178-4018-9F62-4FCCA28DA093}" dt="2021-03-25T13:12:42.763" v="38267" actId="790"/>
          <ac:spMkLst>
            <pc:docMk/>
            <pc:sldMk cId="2858277977" sldId="523"/>
            <ac:spMk id="2008" creationId="{D4180B14-2D66-43D4-AAED-D3B3DB972695}"/>
          </ac:spMkLst>
        </pc:spChg>
        <pc:spChg chg="mod">
          <ac:chgData name="Ragnhild Halvorsrud" userId="917ea340-fd63-490f-a7db-68428d24cf32" providerId="ADAL" clId="{9B6050A4-F178-4018-9F62-4FCCA28DA093}" dt="2021-03-25T13:12:42.764" v="38268" actId="790"/>
          <ac:spMkLst>
            <pc:docMk/>
            <pc:sldMk cId="2858277977" sldId="523"/>
            <ac:spMk id="2009" creationId="{65F28CED-95A4-410B-A3CD-E5A65849EABE}"/>
          </ac:spMkLst>
        </pc:spChg>
        <pc:spChg chg="mod">
          <ac:chgData name="Ragnhild Halvorsrud" userId="917ea340-fd63-490f-a7db-68428d24cf32" providerId="ADAL" clId="{9B6050A4-F178-4018-9F62-4FCCA28DA093}" dt="2021-03-25T13:12:42.764" v="38269" actId="790"/>
          <ac:spMkLst>
            <pc:docMk/>
            <pc:sldMk cId="2858277977" sldId="523"/>
            <ac:spMk id="2010" creationId="{8C281F76-4A34-4378-8BB2-8DD31AC406FF}"/>
          </ac:spMkLst>
        </pc:spChg>
        <pc:spChg chg="mod">
          <ac:chgData name="Ragnhild Halvorsrud" userId="917ea340-fd63-490f-a7db-68428d24cf32" providerId="ADAL" clId="{9B6050A4-F178-4018-9F62-4FCCA28DA093}" dt="2021-03-25T13:12:42.765" v="38270" actId="790"/>
          <ac:spMkLst>
            <pc:docMk/>
            <pc:sldMk cId="2858277977" sldId="523"/>
            <ac:spMk id="2011" creationId="{207A5837-F8CD-4B59-980B-7A78881A8949}"/>
          </ac:spMkLst>
        </pc:spChg>
        <pc:spChg chg="mod">
          <ac:chgData name="Ragnhild Halvorsrud" userId="917ea340-fd63-490f-a7db-68428d24cf32" providerId="ADAL" clId="{9B6050A4-F178-4018-9F62-4FCCA28DA093}" dt="2021-03-25T13:12:42.766" v="38271" actId="790"/>
          <ac:spMkLst>
            <pc:docMk/>
            <pc:sldMk cId="2858277977" sldId="523"/>
            <ac:spMk id="2012" creationId="{5EF6BB19-0D79-47B4-BC7F-43D99FB57B8B}"/>
          </ac:spMkLst>
        </pc:spChg>
        <pc:spChg chg="mod">
          <ac:chgData name="Ragnhild Halvorsrud" userId="917ea340-fd63-490f-a7db-68428d24cf32" providerId="ADAL" clId="{9B6050A4-F178-4018-9F62-4FCCA28DA093}" dt="2021-03-25T13:12:42.767" v="38272" actId="790"/>
          <ac:spMkLst>
            <pc:docMk/>
            <pc:sldMk cId="2858277977" sldId="523"/>
            <ac:spMk id="2013" creationId="{33674D22-0CC6-4968-8C53-4E94BC61480B}"/>
          </ac:spMkLst>
        </pc:spChg>
        <pc:spChg chg="mod">
          <ac:chgData name="Ragnhild Halvorsrud" userId="917ea340-fd63-490f-a7db-68428d24cf32" providerId="ADAL" clId="{9B6050A4-F178-4018-9F62-4FCCA28DA093}" dt="2021-03-25T13:12:42.768" v="38273" actId="790"/>
          <ac:spMkLst>
            <pc:docMk/>
            <pc:sldMk cId="2858277977" sldId="523"/>
            <ac:spMk id="2015" creationId="{374B687C-DAB8-4466-A834-00CFC02D7649}"/>
          </ac:spMkLst>
        </pc:spChg>
        <pc:spChg chg="mod">
          <ac:chgData name="Ragnhild Halvorsrud" userId="917ea340-fd63-490f-a7db-68428d24cf32" providerId="ADAL" clId="{9B6050A4-F178-4018-9F62-4FCCA28DA093}" dt="2021-03-25T13:12:42.768" v="38274" actId="790"/>
          <ac:spMkLst>
            <pc:docMk/>
            <pc:sldMk cId="2858277977" sldId="523"/>
            <ac:spMk id="2016" creationId="{41AC4AEF-1D5E-4558-A73D-AB9BF6E88406}"/>
          </ac:spMkLst>
        </pc:spChg>
        <pc:spChg chg="mod">
          <ac:chgData name="Ragnhild Halvorsrud" userId="917ea340-fd63-490f-a7db-68428d24cf32" providerId="ADAL" clId="{9B6050A4-F178-4018-9F62-4FCCA28DA093}" dt="2021-03-25T13:12:42.769" v="38275" actId="790"/>
          <ac:spMkLst>
            <pc:docMk/>
            <pc:sldMk cId="2858277977" sldId="523"/>
            <ac:spMk id="2017" creationId="{2FE34010-57A2-4B0F-B79C-9F21B737637A}"/>
          </ac:spMkLst>
        </pc:spChg>
        <pc:spChg chg="mod">
          <ac:chgData name="Ragnhild Halvorsrud" userId="917ea340-fd63-490f-a7db-68428d24cf32" providerId="ADAL" clId="{9B6050A4-F178-4018-9F62-4FCCA28DA093}" dt="2021-03-25T13:12:42.770" v="38276" actId="790"/>
          <ac:spMkLst>
            <pc:docMk/>
            <pc:sldMk cId="2858277977" sldId="523"/>
            <ac:spMk id="2018" creationId="{CCD4FF9F-7A7F-4242-8576-83A75CABDD04}"/>
          </ac:spMkLst>
        </pc:spChg>
        <pc:spChg chg="mod">
          <ac:chgData name="Ragnhild Halvorsrud" userId="917ea340-fd63-490f-a7db-68428d24cf32" providerId="ADAL" clId="{9B6050A4-F178-4018-9F62-4FCCA28DA093}" dt="2021-03-25T13:12:42.771" v="38277" actId="790"/>
          <ac:spMkLst>
            <pc:docMk/>
            <pc:sldMk cId="2858277977" sldId="523"/>
            <ac:spMk id="2019" creationId="{66B9D564-8816-4D0F-AF63-39AA96917AEC}"/>
          </ac:spMkLst>
        </pc:spChg>
        <pc:spChg chg="mod">
          <ac:chgData name="Ragnhild Halvorsrud" userId="917ea340-fd63-490f-a7db-68428d24cf32" providerId="ADAL" clId="{9B6050A4-F178-4018-9F62-4FCCA28DA093}" dt="2021-03-25T13:12:42.772" v="38278" actId="790"/>
          <ac:spMkLst>
            <pc:docMk/>
            <pc:sldMk cId="2858277977" sldId="523"/>
            <ac:spMk id="2020" creationId="{C84B0800-F770-4BD1-A070-AC8F0FB9E2F9}"/>
          </ac:spMkLst>
        </pc:spChg>
        <pc:spChg chg="mod">
          <ac:chgData name="Ragnhild Halvorsrud" userId="917ea340-fd63-490f-a7db-68428d24cf32" providerId="ADAL" clId="{9B6050A4-F178-4018-9F62-4FCCA28DA093}" dt="2021-03-25T13:12:42.772" v="38279" actId="790"/>
          <ac:spMkLst>
            <pc:docMk/>
            <pc:sldMk cId="2858277977" sldId="523"/>
            <ac:spMk id="2021" creationId="{C56C2043-8205-4280-8F0E-09B8F63CB39D}"/>
          </ac:spMkLst>
        </pc:spChg>
        <pc:spChg chg="mod">
          <ac:chgData name="Ragnhild Halvorsrud" userId="917ea340-fd63-490f-a7db-68428d24cf32" providerId="ADAL" clId="{9B6050A4-F178-4018-9F62-4FCCA28DA093}" dt="2021-03-25T13:12:42.773" v="38280" actId="790"/>
          <ac:spMkLst>
            <pc:docMk/>
            <pc:sldMk cId="2858277977" sldId="523"/>
            <ac:spMk id="2023" creationId="{98B9DDEC-08F1-4E50-A05F-D32FD02460CC}"/>
          </ac:spMkLst>
        </pc:spChg>
        <pc:spChg chg="mod">
          <ac:chgData name="Ragnhild Halvorsrud" userId="917ea340-fd63-490f-a7db-68428d24cf32" providerId="ADAL" clId="{9B6050A4-F178-4018-9F62-4FCCA28DA093}" dt="2021-03-25T13:12:42.774" v="38281" actId="790"/>
          <ac:spMkLst>
            <pc:docMk/>
            <pc:sldMk cId="2858277977" sldId="523"/>
            <ac:spMk id="2024" creationId="{34E2E9F8-D444-48F8-9C73-5A4CDBF81594}"/>
          </ac:spMkLst>
        </pc:spChg>
        <pc:spChg chg="mod">
          <ac:chgData name="Ragnhild Halvorsrud" userId="917ea340-fd63-490f-a7db-68428d24cf32" providerId="ADAL" clId="{9B6050A4-F178-4018-9F62-4FCCA28DA093}" dt="2021-03-25T13:12:42.775" v="38282" actId="790"/>
          <ac:spMkLst>
            <pc:docMk/>
            <pc:sldMk cId="2858277977" sldId="523"/>
            <ac:spMk id="2025" creationId="{27AE6608-0F57-4282-8B7E-0BE3FF5A165F}"/>
          </ac:spMkLst>
        </pc:spChg>
        <pc:spChg chg="mod">
          <ac:chgData name="Ragnhild Halvorsrud" userId="917ea340-fd63-490f-a7db-68428d24cf32" providerId="ADAL" clId="{9B6050A4-F178-4018-9F62-4FCCA28DA093}" dt="2021-03-25T13:12:42.776" v="38283" actId="790"/>
          <ac:spMkLst>
            <pc:docMk/>
            <pc:sldMk cId="2858277977" sldId="523"/>
            <ac:spMk id="2026" creationId="{C22D5E92-A253-43B6-AFE3-252E9FD89954}"/>
          </ac:spMkLst>
        </pc:spChg>
        <pc:spChg chg="mod">
          <ac:chgData name="Ragnhild Halvorsrud" userId="917ea340-fd63-490f-a7db-68428d24cf32" providerId="ADAL" clId="{9B6050A4-F178-4018-9F62-4FCCA28DA093}" dt="2021-03-25T13:12:42.776" v="38284" actId="790"/>
          <ac:spMkLst>
            <pc:docMk/>
            <pc:sldMk cId="2858277977" sldId="523"/>
            <ac:spMk id="2027" creationId="{57F779F2-EFD0-4B40-A350-24BCABDD1E28}"/>
          </ac:spMkLst>
        </pc:spChg>
        <pc:spChg chg="mod">
          <ac:chgData name="Ragnhild Halvorsrud" userId="917ea340-fd63-490f-a7db-68428d24cf32" providerId="ADAL" clId="{9B6050A4-F178-4018-9F62-4FCCA28DA093}" dt="2021-03-25T13:12:42.777" v="38285" actId="790"/>
          <ac:spMkLst>
            <pc:docMk/>
            <pc:sldMk cId="2858277977" sldId="523"/>
            <ac:spMk id="2028" creationId="{19825C66-EE37-4D98-8B69-DF5AFEEF6A67}"/>
          </ac:spMkLst>
        </pc:spChg>
        <pc:spChg chg="mod">
          <ac:chgData name="Ragnhild Halvorsrud" userId="917ea340-fd63-490f-a7db-68428d24cf32" providerId="ADAL" clId="{9B6050A4-F178-4018-9F62-4FCCA28DA093}" dt="2021-03-25T13:12:42.778" v="38286" actId="790"/>
          <ac:spMkLst>
            <pc:docMk/>
            <pc:sldMk cId="2858277977" sldId="523"/>
            <ac:spMk id="2029" creationId="{B84DA3A5-B5DE-4EB4-B3E4-A9A204B6EFC4}"/>
          </ac:spMkLst>
        </pc:spChg>
        <pc:spChg chg="mod">
          <ac:chgData name="Ragnhild Halvorsrud" userId="917ea340-fd63-490f-a7db-68428d24cf32" providerId="ADAL" clId="{9B6050A4-F178-4018-9F62-4FCCA28DA093}" dt="2021-03-25T13:12:42.779" v="38287" actId="790"/>
          <ac:spMkLst>
            <pc:docMk/>
            <pc:sldMk cId="2858277977" sldId="523"/>
            <ac:spMk id="2031" creationId="{B3C1DE6A-BC0A-47D1-9D78-8CBCC7F6970E}"/>
          </ac:spMkLst>
        </pc:spChg>
        <pc:spChg chg="mod">
          <ac:chgData name="Ragnhild Halvorsrud" userId="917ea340-fd63-490f-a7db-68428d24cf32" providerId="ADAL" clId="{9B6050A4-F178-4018-9F62-4FCCA28DA093}" dt="2021-03-25T13:12:42.779" v="38288" actId="790"/>
          <ac:spMkLst>
            <pc:docMk/>
            <pc:sldMk cId="2858277977" sldId="523"/>
            <ac:spMk id="2032" creationId="{075E6D0F-A422-4BCF-B1E0-C15D9E3A683F}"/>
          </ac:spMkLst>
        </pc:spChg>
        <pc:spChg chg="mod">
          <ac:chgData name="Ragnhild Halvorsrud" userId="917ea340-fd63-490f-a7db-68428d24cf32" providerId="ADAL" clId="{9B6050A4-F178-4018-9F62-4FCCA28DA093}" dt="2021-03-25T13:12:42.780" v="38289" actId="790"/>
          <ac:spMkLst>
            <pc:docMk/>
            <pc:sldMk cId="2858277977" sldId="523"/>
            <ac:spMk id="2033" creationId="{E60CF4E5-231B-445B-914B-FCF00D8BAE94}"/>
          </ac:spMkLst>
        </pc:spChg>
        <pc:spChg chg="mod">
          <ac:chgData name="Ragnhild Halvorsrud" userId="917ea340-fd63-490f-a7db-68428d24cf32" providerId="ADAL" clId="{9B6050A4-F178-4018-9F62-4FCCA28DA093}" dt="2021-03-25T13:12:42.781" v="38290" actId="790"/>
          <ac:spMkLst>
            <pc:docMk/>
            <pc:sldMk cId="2858277977" sldId="523"/>
            <ac:spMk id="2034" creationId="{6033FCAF-71B2-44CE-AAB5-8B8659493BD7}"/>
          </ac:spMkLst>
        </pc:spChg>
        <pc:spChg chg="mod">
          <ac:chgData name="Ragnhild Halvorsrud" userId="917ea340-fd63-490f-a7db-68428d24cf32" providerId="ADAL" clId="{9B6050A4-F178-4018-9F62-4FCCA28DA093}" dt="2021-03-25T13:12:42.781" v="38291" actId="790"/>
          <ac:spMkLst>
            <pc:docMk/>
            <pc:sldMk cId="2858277977" sldId="523"/>
            <ac:spMk id="2035" creationId="{0CE23E96-A577-4BD9-8A84-863CF7FFC428}"/>
          </ac:spMkLst>
        </pc:spChg>
        <pc:spChg chg="mod">
          <ac:chgData name="Ragnhild Halvorsrud" userId="917ea340-fd63-490f-a7db-68428d24cf32" providerId="ADAL" clId="{9B6050A4-F178-4018-9F62-4FCCA28DA093}" dt="2021-03-25T13:12:42.782" v="38292" actId="790"/>
          <ac:spMkLst>
            <pc:docMk/>
            <pc:sldMk cId="2858277977" sldId="523"/>
            <ac:spMk id="2036" creationId="{45410D6F-851E-48AC-94C1-1F4A1925B435}"/>
          </ac:spMkLst>
        </pc:spChg>
        <pc:spChg chg="mod">
          <ac:chgData name="Ragnhild Halvorsrud" userId="917ea340-fd63-490f-a7db-68428d24cf32" providerId="ADAL" clId="{9B6050A4-F178-4018-9F62-4FCCA28DA093}" dt="2021-03-25T13:12:42.783" v="38293" actId="790"/>
          <ac:spMkLst>
            <pc:docMk/>
            <pc:sldMk cId="2858277977" sldId="523"/>
            <ac:spMk id="2037" creationId="{20B3D234-6ADB-4AAF-AF1C-BFC14F83AF45}"/>
          </ac:spMkLst>
        </pc:spChg>
        <pc:spChg chg="mod">
          <ac:chgData name="Ragnhild Halvorsrud" userId="917ea340-fd63-490f-a7db-68428d24cf32" providerId="ADAL" clId="{9B6050A4-F178-4018-9F62-4FCCA28DA093}" dt="2021-03-25T13:12:42.784" v="38294" actId="790"/>
          <ac:spMkLst>
            <pc:docMk/>
            <pc:sldMk cId="2858277977" sldId="523"/>
            <ac:spMk id="2038" creationId="{63ED00B4-76BC-43CD-ADF1-64A1BFFECE64}"/>
          </ac:spMkLst>
        </pc:spChg>
        <pc:spChg chg="mod">
          <ac:chgData name="Ragnhild Halvorsrud" userId="917ea340-fd63-490f-a7db-68428d24cf32" providerId="ADAL" clId="{9B6050A4-F178-4018-9F62-4FCCA28DA093}" dt="2021-03-25T13:12:42.785" v="38295" actId="790"/>
          <ac:spMkLst>
            <pc:docMk/>
            <pc:sldMk cId="2858277977" sldId="523"/>
            <ac:spMk id="2039" creationId="{E21CB0B7-64EA-4C5B-85CE-AA618DDB12DB}"/>
          </ac:spMkLst>
        </pc:spChg>
        <pc:spChg chg="mod">
          <ac:chgData name="Ragnhild Halvorsrud" userId="917ea340-fd63-490f-a7db-68428d24cf32" providerId="ADAL" clId="{9B6050A4-F178-4018-9F62-4FCCA28DA093}" dt="2021-03-25T13:12:42.785" v="38296" actId="790"/>
          <ac:spMkLst>
            <pc:docMk/>
            <pc:sldMk cId="2858277977" sldId="523"/>
            <ac:spMk id="2040" creationId="{5B5C993D-6EDC-462E-9191-16BFD2E13BC8}"/>
          </ac:spMkLst>
        </pc:spChg>
        <pc:spChg chg="mod">
          <ac:chgData name="Ragnhild Halvorsrud" userId="917ea340-fd63-490f-a7db-68428d24cf32" providerId="ADAL" clId="{9B6050A4-F178-4018-9F62-4FCCA28DA093}" dt="2021-03-25T13:12:42.786" v="38297" actId="790"/>
          <ac:spMkLst>
            <pc:docMk/>
            <pc:sldMk cId="2858277977" sldId="523"/>
            <ac:spMk id="2041" creationId="{1ACFC217-5BA7-4F89-B407-523AAA105430}"/>
          </ac:spMkLst>
        </pc:spChg>
        <pc:spChg chg="mod">
          <ac:chgData name="Ragnhild Halvorsrud" userId="917ea340-fd63-490f-a7db-68428d24cf32" providerId="ADAL" clId="{9B6050A4-F178-4018-9F62-4FCCA28DA093}" dt="2021-03-25T13:12:42.787" v="38298" actId="790"/>
          <ac:spMkLst>
            <pc:docMk/>
            <pc:sldMk cId="2858277977" sldId="523"/>
            <ac:spMk id="2042" creationId="{BDA4FC48-4D0F-4C96-AAB8-70A7AC9D46AC}"/>
          </ac:spMkLst>
        </pc:spChg>
        <pc:spChg chg="mod">
          <ac:chgData name="Ragnhild Halvorsrud" userId="917ea340-fd63-490f-a7db-68428d24cf32" providerId="ADAL" clId="{9B6050A4-F178-4018-9F62-4FCCA28DA093}" dt="2021-03-25T13:12:42.669" v="38170" actId="790"/>
          <ac:spMkLst>
            <pc:docMk/>
            <pc:sldMk cId="2858277977" sldId="523"/>
            <ac:spMk id="2052" creationId="{2A6A2736-D9FE-49AD-979C-42F6E1E2B17A}"/>
          </ac:spMkLst>
        </pc:spChg>
        <pc:spChg chg="mod">
          <ac:chgData name="Ragnhild Halvorsrud" userId="917ea340-fd63-490f-a7db-68428d24cf32" providerId="ADAL" clId="{9B6050A4-F178-4018-9F62-4FCCA28DA093}" dt="2021-03-25T13:12:42.669" v="38171" actId="790"/>
          <ac:spMkLst>
            <pc:docMk/>
            <pc:sldMk cId="2858277977" sldId="523"/>
            <ac:spMk id="2053" creationId="{73B31559-8754-47DF-B23F-F630160522E0}"/>
          </ac:spMkLst>
        </pc:spChg>
        <pc:spChg chg="mod">
          <ac:chgData name="Ragnhild Halvorsrud" userId="917ea340-fd63-490f-a7db-68428d24cf32" providerId="ADAL" clId="{9B6050A4-F178-4018-9F62-4FCCA28DA093}" dt="2021-03-25T13:12:42.671" v="38172" actId="790"/>
          <ac:spMkLst>
            <pc:docMk/>
            <pc:sldMk cId="2858277977" sldId="523"/>
            <ac:spMk id="2054" creationId="{D3AEC19B-A262-410B-9CE9-E2E0B6D34890}"/>
          </ac:spMkLst>
        </pc:spChg>
        <pc:spChg chg="mod">
          <ac:chgData name="Ragnhild Halvorsrud" userId="917ea340-fd63-490f-a7db-68428d24cf32" providerId="ADAL" clId="{9B6050A4-F178-4018-9F62-4FCCA28DA093}" dt="2021-03-25T13:12:42.672" v="38173" actId="790"/>
          <ac:spMkLst>
            <pc:docMk/>
            <pc:sldMk cId="2858277977" sldId="523"/>
            <ac:spMk id="2055" creationId="{6E8C2C84-7E96-4F86-89E9-3AC5870DA59E}"/>
          </ac:spMkLst>
        </pc:spChg>
        <pc:spChg chg="mod">
          <ac:chgData name="Ragnhild Halvorsrud" userId="917ea340-fd63-490f-a7db-68428d24cf32" providerId="ADAL" clId="{9B6050A4-F178-4018-9F62-4FCCA28DA093}" dt="2021-03-25T13:12:42.673" v="38174" actId="790"/>
          <ac:spMkLst>
            <pc:docMk/>
            <pc:sldMk cId="2858277977" sldId="523"/>
            <ac:spMk id="2056" creationId="{BFEB1408-487F-4B0C-95D6-85B64D93E477}"/>
          </ac:spMkLst>
        </pc:spChg>
        <pc:spChg chg="mod">
          <ac:chgData name="Ragnhild Halvorsrud" userId="917ea340-fd63-490f-a7db-68428d24cf32" providerId="ADAL" clId="{9B6050A4-F178-4018-9F62-4FCCA28DA093}" dt="2021-03-25T13:12:42.674" v="38175" actId="790"/>
          <ac:spMkLst>
            <pc:docMk/>
            <pc:sldMk cId="2858277977" sldId="523"/>
            <ac:spMk id="2057" creationId="{B64F2372-BB4A-4CE1-8F42-775A57973D7B}"/>
          </ac:spMkLst>
        </pc:spChg>
        <pc:spChg chg="mod">
          <ac:chgData name="Ragnhild Halvorsrud" userId="917ea340-fd63-490f-a7db-68428d24cf32" providerId="ADAL" clId="{9B6050A4-F178-4018-9F62-4FCCA28DA093}" dt="2021-03-25T13:12:42.675" v="38176" actId="790"/>
          <ac:spMkLst>
            <pc:docMk/>
            <pc:sldMk cId="2858277977" sldId="523"/>
            <ac:spMk id="2058" creationId="{E5F03EA4-4592-423A-8738-DEBC34FB8717}"/>
          </ac:spMkLst>
        </pc:spChg>
        <pc:spChg chg="mod">
          <ac:chgData name="Ragnhild Halvorsrud" userId="917ea340-fd63-490f-a7db-68428d24cf32" providerId="ADAL" clId="{9B6050A4-F178-4018-9F62-4FCCA28DA093}" dt="2021-03-25T13:12:42.676" v="38177" actId="790"/>
          <ac:spMkLst>
            <pc:docMk/>
            <pc:sldMk cId="2858277977" sldId="523"/>
            <ac:spMk id="2059" creationId="{E4A00EE1-76D5-40A5-9FAC-8845F294A09E}"/>
          </ac:spMkLst>
        </pc:spChg>
        <pc:spChg chg="mod">
          <ac:chgData name="Ragnhild Halvorsrud" userId="917ea340-fd63-490f-a7db-68428d24cf32" providerId="ADAL" clId="{9B6050A4-F178-4018-9F62-4FCCA28DA093}" dt="2021-03-25T13:12:42.677" v="38178" actId="790"/>
          <ac:spMkLst>
            <pc:docMk/>
            <pc:sldMk cId="2858277977" sldId="523"/>
            <ac:spMk id="2061" creationId="{B0C9DCEE-48F7-44A6-8DBA-E7A830A73BC7}"/>
          </ac:spMkLst>
        </pc:spChg>
        <pc:spChg chg="mod">
          <ac:chgData name="Ragnhild Halvorsrud" userId="917ea340-fd63-490f-a7db-68428d24cf32" providerId="ADAL" clId="{9B6050A4-F178-4018-9F62-4FCCA28DA093}" dt="2021-03-25T13:12:42.679" v="38179" actId="790"/>
          <ac:spMkLst>
            <pc:docMk/>
            <pc:sldMk cId="2858277977" sldId="523"/>
            <ac:spMk id="2062" creationId="{8E913812-FDA4-4064-A58F-C7EE2F00DF36}"/>
          </ac:spMkLst>
        </pc:spChg>
        <pc:spChg chg="mod">
          <ac:chgData name="Ragnhild Halvorsrud" userId="917ea340-fd63-490f-a7db-68428d24cf32" providerId="ADAL" clId="{9B6050A4-F178-4018-9F62-4FCCA28DA093}" dt="2021-03-25T13:12:42.680" v="38180" actId="790"/>
          <ac:spMkLst>
            <pc:docMk/>
            <pc:sldMk cId="2858277977" sldId="523"/>
            <ac:spMk id="2063" creationId="{8833EB79-B222-4C6B-AA7A-CED462976391}"/>
          </ac:spMkLst>
        </pc:spChg>
        <pc:spChg chg="mod">
          <ac:chgData name="Ragnhild Halvorsrud" userId="917ea340-fd63-490f-a7db-68428d24cf32" providerId="ADAL" clId="{9B6050A4-F178-4018-9F62-4FCCA28DA093}" dt="2021-03-25T13:12:42.681" v="38181" actId="790"/>
          <ac:spMkLst>
            <pc:docMk/>
            <pc:sldMk cId="2858277977" sldId="523"/>
            <ac:spMk id="2064" creationId="{825CED63-C722-4275-9489-32A9961544A2}"/>
          </ac:spMkLst>
        </pc:spChg>
        <pc:spChg chg="mod">
          <ac:chgData name="Ragnhild Halvorsrud" userId="917ea340-fd63-490f-a7db-68428d24cf32" providerId="ADAL" clId="{9B6050A4-F178-4018-9F62-4FCCA28DA093}" dt="2021-03-25T13:12:42.682" v="38182" actId="790"/>
          <ac:spMkLst>
            <pc:docMk/>
            <pc:sldMk cId="2858277977" sldId="523"/>
            <ac:spMk id="2065" creationId="{066EC70A-F96A-4C11-BED9-9612ED0D5EF5}"/>
          </ac:spMkLst>
        </pc:spChg>
        <pc:spChg chg="mod">
          <ac:chgData name="Ragnhild Halvorsrud" userId="917ea340-fd63-490f-a7db-68428d24cf32" providerId="ADAL" clId="{9B6050A4-F178-4018-9F62-4FCCA28DA093}" dt="2021-03-25T13:12:42.683" v="38183" actId="790"/>
          <ac:spMkLst>
            <pc:docMk/>
            <pc:sldMk cId="2858277977" sldId="523"/>
            <ac:spMk id="2066" creationId="{46A92245-EF4B-4E41-896A-45BD35640B11}"/>
          </ac:spMkLst>
        </pc:spChg>
        <pc:spChg chg="mod">
          <ac:chgData name="Ragnhild Halvorsrud" userId="917ea340-fd63-490f-a7db-68428d24cf32" providerId="ADAL" clId="{9B6050A4-F178-4018-9F62-4FCCA28DA093}" dt="2021-03-25T13:12:42.684" v="38184" actId="790"/>
          <ac:spMkLst>
            <pc:docMk/>
            <pc:sldMk cId="2858277977" sldId="523"/>
            <ac:spMk id="2067" creationId="{BD3DD51B-5371-40EC-A17A-B01EE7A9A614}"/>
          </ac:spMkLst>
        </pc:spChg>
        <pc:spChg chg="mod">
          <ac:chgData name="Ragnhild Halvorsrud" userId="917ea340-fd63-490f-a7db-68428d24cf32" providerId="ADAL" clId="{9B6050A4-F178-4018-9F62-4FCCA28DA093}" dt="2021-03-25T13:12:42.685" v="38185" actId="790"/>
          <ac:spMkLst>
            <pc:docMk/>
            <pc:sldMk cId="2858277977" sldId="523"/>
            <ac:spMk id="2068" creationId="{9CFF7035-C923-4296-ACC2-4583D5D28B03}"/>
          </ac:spMkLst>
        </pc:spChg>
        <pc:spChg chg="mod">
          <ac:chgData name="Ragnhild Halvorsrud" userId="917ea340-fd63-490f-a7db-68428d24cf32" providerId="ADAL" clId="{9B6050A4-F178-4018-9F62-4FCCA28DA093}" dt="2021-03-25T13:12:42.686" v="38186" actId="790"/>
          <ac:spMkLst>
            <pc:docMk/>
            <pc:sldMk cId="2858277977" sldId="523"/>
            <ac:spMk id="2070" creationId="{99834E2B-E728-41B8-8BFC-822DF6CDDE71}"/>
          </ac:spMkLst>
        </pc:spChg>
        <pc:spChg chg="mod">
          <ac:chgData name="Ragnhild Halvorsrud" userId="917ea340-fd63-490f-a7db-68428d24cf32" providerId="ADAL" clId="{9B6050A4-F178-4018-9F62-4FCCA28DA093}" dt="2021-03-25T13:12:42.688" v="38187" actId="790"/>
          <ac:spMkLst>
            <pc:docMk/>
            <pc:sldMk cId="2858277977" sldId="523"/>
            <ac:spMk id="2071" creationId="{644A7E12-FC6F-4901-A36E-EAFC4D300931}"/>
          </ac:spMkLst>
        </pc:spChg>
        <pc:spChg chg="mod">
          <ac:chgData name="Ragnhild Halvorsrud" userId="917ea340-fd63-490f-a7db-68428d24cf32" providerId="ADAL" clId="{9B6050A4-F178-4018-9F62-4FCCA28DA093}" dt="2021-03-25T13:12:42.689" v="38188" actId="790"/>
          <ac:spMkLst>
            <pc:docMk/>
            <pc:sldMk cId="2858277977" sldId="523"/>
            <ac:spMk id="2072" creationId="{03B9A957-F725-4D3E-BDD0-B2ECD1CAF324}"/>
          </ac:spMkLst>
        </pc:spChg>
        <pc:spChg chg="mod">
          <ac:chgData name="Ragnhild Halvorsrud" userId="917ea340-fd63-490f-a7db-68428d24cf32" providerId="ADAL" clId="{9B6050A4-F178-4018-9F62-4FCCA28DA093}" dt="2021-03-25T13:12:42.690" v="38189" actId="790"/>
          <ac:spMkLst>
            <pc:docMk/>
            <pc:sldMk cId="2858277977" sldId="523"/>
            <ac:spMk id="2073" creationId="{A4191C92-2D9A-4B2A-897B-7ED8FCAC5D3E}"/>
          </ac:spMkLst>
        </pc:spChg>
        <pc:spChg chg="mod">
          <ac:chgData name="Ragnhild Halvorsrud" userId="917ea340-fd63-490f-a7db-68428d24cf32" providerId="ADAL" clId="{9B6050A4-F178-4018-9F62-4FCCA28DA093}" dt="2021-03-25T13:12:42.690" v="38190" actId="790"/>
          <ac:spMkLst>
            <pc:docMk/>
            <pc:sldMk cId="2858277977" sldId="523"/>
            <ac:spMk id="2074" creationId="{A73F6020-1DF8-4DFE-8AD4-9FD24946D5AE}"/>
          </ac:spMkLst>
        </pc:spChg>
        <pc:spChg chg="mod">
          <ac:chgData name="Ragnhild Halvorsrud" userId="917ea340-fd63-490f-a7db-68428d24cf32" providerId="ADAL" clId="{9B6050A4-F178-4018-9F62-4FCCA28DA093}" dt="2021-03-25T13:12:42.691" v="38191" actId="790"/>
          <ac:spMkLst>
            <pc:docMk/>
            <pc:sldMk cId="2858277977" sldId="523"/>
            <ac:spMk id="2075" creationId="{E021E85F-B0D8-4198-A458-1FBFE337F93C}"/>
          </ac:spMkLst>
        </pc:spChg>
        <pc:spChg chg="mod">
          <ac:chgData name="Ragnhild Halvorsrud" userId="917ea340-fd63-490f-a7db-68428d24cf32" providerId="ADAL" clId="{9B6050A4-F178-4018-9F62-4FCCA28DA093}" dt="2021-03-25T13:12:42.692" v="38192" actId="790"/>
          <ac:spMkLst>
            <pc:docMk/>
            <pc:sldMk cId="2858277977" sldId="523"/>
            <ac:spMk id="2076" creationId="{D4ED9806-4850-46ED-9FF8-B797C4E7246A}"/>
          </ac:spMkLst>
        </pc:spChg>
        <pc:spChg chg="mod">
          <ac:chgData name="Ragnhild Halvorsrud" userId="917ea340-fd63-490f-a7db-68428d24cf32" providerId="ADAL" clId="{9B6050A4-F178-4018-9F62-4FCCA28DA093}" dt="2021-03-25T13:12:42.692" v="38193" actId="790"/>
          <ac:spMkLst>
            <pc:docMk/>
            <pc:sldMk cId="2858277977" sldId="523"/>
            <ac:spMk id="2077" creationId="{E336D4F9-CE6A-4A6B-82AD-4C1F1724D207}"/>
          </ac:spMkLst>
        </pc:spChg>
        <pc:spChg chg="mod">
          <ac:chgData name="Ragnhild Halvorsrud" userId="917ea340-fd63-490f-a7db-68428d24cf32" providerId="ADAL" clId="{9B6050A4-F178-4018-9F62-4FCCA28DA093}" dt="2021-03-25T13:12:42.693" v="38194" actId="790"/>
          <ac:spMkLst>
            <pc:docMk/>
            <pc:sldMk cId="2858277977" sldId="523"/>
            <ac:spMk id="2079" creationId="{0A27CF30-9304-4531-A635-82DE4A6059C1}"/>
          </ac:spMkLst>
        </pc:spChg>
        <pc:spChg chg="mod">
          <ac:chgData name="Ragnhild Halvorsrud" userId="917ea340-fd63-490f-a7db-68428d24cf32" providerId="ADAL" clId="{9B6050A4-F178-4018-9F62-4FCCA28DA093}" dt="2021-03-25T13:12:42.694" v="38195" actId="790"/>
          <ac:spMkLst>
            <pc:docMk/>
            <pc:sldMk cId="2858277977" sldId="523"/>
            <ac:spMk id="2080" creationId="{03E8482F-A433-449C-B0D7-D6A3616D21AD}"/>
          </ac:spMkLst>
        </pc:spChg>
        <pc:spChg chg="mod">
          <ac:chgData name="Ragnhild Halvorsrud" userId="917ea340-fd63-490f-a7db-68428d24cf32" providerId="ADAL" clId="{9B6050A4-F178-4018-9F62-4FCCA28DA093}" dt="2021-03-25T13:12:42.695" v="38196" actId="790"/>
          <ac:spMkLst>
            <pc:docMk/>
            <pc:sldMk cId="2858277977" sldId="523"/>
            <ac:spMk id="2081" creationId="{54DC2C82-3FFC-4425-A8F3-9A2BB07900A0}"/>
          </ac:spMkLst>
        </pc:spChg>
        <pc:spChg chg="mod">
          <ac:chgData name="Ragnhild Halvorsrud" userId="917ea340-fd63-490f-a7db-68428d24cf32" providerId="ADAL" clId="{9B6050A4-F178-4018-9F62-4FCCA28DA093}" dt="2021-03-25T13:12:42.695" v="38197" actId="790"/>
          <ac:spMkLst>
            <pc:docMk/>
            <pc:sldMk cId="2858277977" sldId="523"/>
            <ac:spMk id="2082" creationId="{40AE2042-46AD-46DB-A24E-84E20FD0CDE7}"/>
          </ac:spMkLst>
        </pc:spChg>
        <pc:spChg chg="mod">
          <ac:chgData name="Ragnhild Halvorsrud" userId="917ea340-fd63-490f-a7db-68428d24cf32" providerId="ADAL" clId="{9B6050A4-F178-4018-9F62-4FCCA28DA093}" dt="2021-03-25T13:12:42.696" v="38198" actId="790"/>
          <ac:spMkLst>
            <pc:docMk/>
            <pc:sldMk cId="2858277977" sldId="523"/>
            <ac:spMk id="2083" creationId="{45D7C351-3EEA-4723-9D01-3F70454EDE65}"/>
          </ac:spMkLst>
        </pc:spChg>
        <pc:spChg chg="mod">
          <ac:chgData name="Ragnhild Halvorsrud" userId="917ea340-fd63-490f-a7db-68428d24cf32" providerId="ADAL" clId="{9B6050A4-F178-4018-9F62-4FCCA28DA093}" dt="2021-03-25T13:12:42.697" v="38199" actId="790"/>
          <ac:spMkLst>
            <pc:docMk/>
            <pc:sldMk cId="2858277977" sldId="523"/>
            <ac:spMk id="2084" creationId="{4EE67A4A-8CC3-48A2-88CD-C71AE8B64B1F}"/>
          </ac:spMkLst>
        </pc:spChg>
        <pc:spChg chg="mod">
          <ac:chgData name="Ragnhild Halvorsrud" userId="917ea340-fd63-490f-a7db-68428d24cf32" providerId="ADAL" clId="{9B6050A4-F178-4018-9F62-4FCCA28DA093}" dt="2021-03-25T13:12:42.697" v="38200" actId="790"/>
          <ac:spMkLst>
            <pc:docMk/>
            <pc:sldMk cId="2858277977" sldId="523"/>
            <ac:spMk id="2085" creationId="{46A03F6D-CF1B-48B5-A042-63D518AA7BFE}"/>
          </ac:spMkLst>
        </pc:spChg>
        <pc:spChg chg="mod">
          <ac:chgData name="Ragnhild Halvorsrud" userId="917ea340-fd63-490f-a7db-68428d24cf32" providerId="ADAL" clId="{9B6050A4-F178-4018-9F62-4FCCA28DA093}" dt="2021-03-25T13:12:42.698" v="38201" actId="790"/>
          <ac:spMkLst>
            <pc:docMk/>
            <pc:sldMk cId="2858277977" sldId="523"/>
            <ac:spMk id="2086" creationId="{8E45646D-18E4-48CB-9FAD-A6080E5C4DD3}"/>
          </ac:spMkLst>
        </pc:spChg>
        <pc:spChg chg="mod">
          <ac:chgData name="Ragnhild Halvorsrud" userId="917ea340-fd63-490f-a7db-68428d24cf32" providerId="ADAL" clId="{9B6050A4-F178-4018-9F62-4FCCA28DA093}" dt="2021-03-25T13:12:42.699" v="38202" actId="790"/>
          <ac:spMkLst>
            <pc:docMk/>
            <pc:sldMk cId="2858277977" sldId="523"/>
            <ac:spMk id="2088" creationId="{8EB9445D-A06A-4A55-95C3-98480DF56034}"/>
          </ac:spMkLst>
        </pc:spChg>
        <pc:spChg chg="mod">
          <ac:chgData name="Ragnhild Halvorsrud" userId="917ea340-fd63-490f-a7db-68428d24cf32" providerId="ADAL" clId="{9B6050A4-F178-4018-9F62-4FCCA28DA093}" dt="2021-03-25T13:12:42.700" v="38203" actId="790"/>
          <ac:spMkLst>
            <pc:docMk/>
            <pc:sldMk cId="2858277977" sldId="523"/>
            <ac:spMk id="2089" creationId="{7B578040-CAFC-4762-85BB-BB56D7C186A5}"/>
          </ac:spMkLst>
        </pc:spChg>
        <pc:spChg chg="mod">
          <ac:chgData name="Ragnhild Halvorsrud" userId="917ea340-fd63-490f-a7db-68428d24cf32" providerId="ADAL" clId="{9B6050A4-F178-4018-9F62-4FCCA28DA093}" dt="2021-03-25T13:12:42.700" v="38204" actId="790"/>
          <ac:spMkLst>
            <pc:docMk/>
            <pc:sldMk cId="2858277977" sldId="523"/>
            <ac:spMk id="2090" creationId="{6464C260-D088-41F2-ABFC-2F770344FBFC}"/>
          </ac:spMkLst>
        </pc:spChg>
        <pc:spChg chg="mod">
          <ac:chgData name="Ragnhild Halvorsrud" userId="917ea340-fd63-490f-a7db-68428d24cf32" providerId="ADAL" clId="{9B6050A4-F178-4018-9F62-4FCCA28DA093}" dt="2021-03-25T13:12:42.701" v="38205" actId="790"/>
          <ac:spMkLst>
            <pc:docMk/>
            <pc:sldMk cId="2858277977" sldId="523"/>
            <ac:spMk id="2091" creationId="{5E9DCA65-FDE6-442F-9C3B-019911B24F6E}"/>
          </ac:spMkLst>
        </pc:spChg>
        <pc:spChg chg="mod">
          <ac:chgData name="Ragnhild Halvorsrud" userId="917ea340-fd63-490f-a7db-68428d24cf32" providerId="ADAL" clId="{9B6050A4-F178-4018-9F62-4FCCA28DA093}" dt="2021-03-25T13:12:42.702" v="38206" actId="790"/>
          <ac:spMkLst>
            <pc:docMk/>
            <pc:sldMk cId="2858277977" sldId="523"/>
            <ac:spMk id="2092" creationId="{A734620E-5981-41C4-A520-948ED503D957}"/>
          </ac:spMkLst>
        </pc:spChg>
        <pc:spChg chg="mod">
          <ac:chgData name="Ragnhild Halvorsrud" userId="917ea340-fd63-490f-a7db-68428d24cf32" providerId="ADAL" clId="{9B6050A4-F178-4018-9F62-4FCCA28DA093}" dt="2021-03-25T13:12:42.702" v="38207" actId="790"/>
          <ac:spMkLst>
            <pc:docMk/>
            <pc:sldMk cId="2858277977" sldId="523"/>
            <ac:spMk id="2093" creationId="{7F4DC0AD-9993-428A-9605-25C358203765}"/>
          </ac:spMkLst>
        </pc:spChg>
        <pc:spChg chg="mod">
          <ac:chgData name="Ragnhild Halvorsrud" userId="917ea340-fd63-490f-a7db-68428d24cf32" providerId="ADAL" clId="{9B6050A4-F178-4018-9F62-4FCCA28DA093}" dt="2021-03-25T13:12:42.704" v="38208" actId="790"/>
          <ac:spMkLst>
            <pc:docMk/>
            <pc:sldMk cId="2858277977" sldId="523"/>
            <ac:spMk id="2094" creationId="{59DA25A7-C70B-4173-B65D-2DF79AFFCDF6}"/>
          </ac:spMkLst>
        </pc:spChg>
        <pc:spChg chg="mod">
          <ac:chgData name="Ragnhild Halvorsrud" userId="917ea340-fd63-490f-a7db-68428d24cf32" providerId="ADAL" clId="{9B6050A4-F178-4018-9F62-4FCCA28DA093}" dt="2021-03-25T13:12:42.704" v="38209" actId="790"/>
          <ac:spMkLst>
            <pc:docMk/>
            <pc:sldMk cId="2858277977" sldId="523"/>
            <ac:spMk id="2095" creationId="{7252C839-E974-481A-B124-1874F9E19C6B}"/>
          </ac:spMkLst>
        </pc:spChg>
        <pc:spChg chg="mod">
          <ac:chgData name="Ragnhild Halvorsrud" userId="917ea340-fd63-490f-a7db-68428d24cf32" providerId="ADAL" clId="{9B6050A4-F178-4018-9F62-4FCCA28DA093}" dt="2021-03-25T13:12:42.706" v="38210" actId="790"/>
          <ac:spMkLst>
            <pc:docMk/>
            <pc:sldMk cId="2858277977" sldId="523"/>
            <ac:spMk id="2097" creationId="{C2C08D29-C3F5-40C1-A2E2-D5C06A6285D6}"/>
          </ac:spMkLst>
        </pc:spChg>
        <pc:spChg chg="mod">
          <ac:chgData name="Ragnhild Halvorsrud" userId="917ea340-fd63-490f-a7db-68428d24cf32" providerId="ADAL" clId="{9B6050A4-F178-4018-9F62-4FCCA28DA093}" dt="2021-03-25T13:12:42.706" v="38211" actId="790"/>
          <ac:spMkLst>
            <pc:docMk/>
            <pc:sldMk cId="2858277977" sldId="523"/>
            <ac:spMk id="2098" creationId="{E329F172-ED19-4613-A8BE-879C968F165A}"/>
          </ac:spMkLst>
        </pc:spChg>
        <pc:spChg chg="mod">
          <ac:chgData name="Ragnhild Halvorsrud" userId="917ea340-fd63-490f-a7db-68428d24cf32" providerId="ADAL" clId="{9B6050A4-F178-4018-9F62-4FCCA28DA093}" dt="2021-03-25T13:12:42.707" v="38212" actId="790"/>
          <ac:spMkLst>
            <pc:docMk/>
            <pc:sldMk cId="2858277977" sldId="523"/>
            <ac:spMk id="2099" creationId="{8D07ABF2-A6FA-45CD-BE38-B13B414069B5}"/>
          </ac:spMkLst>
        </pc:spChg>
        <pc:spChg chg="mod">
          <ac:chgData name="Ragnhild Halvorsrud" userId="917ea340-fd63-490f-a7db-68428d24cf32" providerId="ADAL" clId="{9B6050A4-F178-4018-9F62-4FCCA28DA093}" dt="2021-03-25T13:12:42.708" v="38213" actId="790"/>
          <ac:spMkLst>
            <pc:docMk/>
            <pc:sldMk cId="2858277977" sldId="523"/>
            <ac:spMk id="2100" creationId="{96C76B50-D4BC-46CD-8298-DCE1B38AADF5}"/>
          </ac:spMkLst>
        </pc:spChg>
        <pc:spChg chg="mod">
          <ac:chgData name="Ragnhild Halvorsrud" userId="917ea340-fd63-490f-a7db-68428d24cf32" providerId="ADAL" clId="{9B6050A4-F178-4018-9F62-4FCCA28DA093}" dt="2021-03-25T13:12:42.708" v="38214" actId="790"/>
          <ac:spMkLst>
            <pc:docMk/>
            <pc:sldMk cId="2858277977" sldId="523"/>
            <ac:spMk id="2101" creationId="{949904D9-8003-4FAD-B78A-5D4B49931897}"/>
          </ac:spMkLst>
        </pc:spChg>
        <pc:spChg chg="mod">
          <ac:chgData name="Ragnhild Halvorsrud" userId="917ea340-fd63-490f-a7db-68428d24cf32" providerId="ADAL" clId="{9B6050A4-F178-4018-9F62-4FCCA28DA093}" dt="2021-03-25T13:12:42.709" v="38215" actId="790"/>
          <ac:spMkLst>
            <pc:docMk/>
            <pc:sldMk cId="2858277977" sldId="523"/>
            <ac:spMk id="2102" creationId="{2DBAB399-F81B-42F4-8CF6-22E746ECE70F}"/>
          </ac:spMkLst>
        </pc:spChg>
        <pc:spChg chg="mod">
          <ac:chgData name="Ragnhild Halvorsrud" userId="917ea340-fd63-490f-a7db-68428d24cf32" providerId="ADAL" clId="{9B6050A4-F178-4018-9F62-4FCCA28DA093}" dt="2021-03-25T13:12:42.710" v="38216" actId="790"/>
          <ac:spMkLst>
            <pc:docMk/>
            <pc:sldMk cId="2858277977" sldId="523"/>
            <ac:spMk id="2103" creationId="{C1430C96-65CD-4818-9E44-8729AB129EE2}"/>
          </ac:spMkLst>
        </pc:spChg>
        <pc:spChg chg="mod">
          <ac:chgData name="Ragnhild Halvorsrud" userId="917ea340-fd63-490f-a7db-68428d24cf32" providerId="ADAL" clId="{9B6050A4-F178-4018-9F62-4FCCA28DA093}" dt="2021-03-25T13:12:42.710" v="38217" actId="790"/>
          <ac:spMkLst>
            <pc:docMk/>
            <pc:sldMk cId="2858277977" sldId="523"/>
            <ac:spMk id="2104" creationId="{59C8D811-3E40-4946-B570-D87B95CB263E}"/>
          </ac:spMkLst>
        </pc:spChg>
        <pc:spChg chg="mod">
          <ac:chgData name="Ragnhild Halvorsrud" userId="917ea340-fd63-490f-a7db-68428d24cf32" providerId="ADAL" clId="{9B6050A4-F178-4018-9F62-4FCCA28DA093}" dt="2021-03-25T13:12:42.711" v="38218" actId="790"/>
          <ac:spMkLst>
            <pc:docMk/>
            <pc:sldMk cId="2858277977" sldId="523"/>
            <ac:spMk id="2105" creationId="{ADF0E8BD-F47E-40EA-A662-504B13BBB8F0}"/>
          </ac:spMkLst>
        </pc:spChg>
        <pc:spChg chg="mod">
          <ac:chgData name="Ragnhild Halvorsrud" userId="917ea340-fd63-490f-a7db-68428d24cf32" providerId="ADAL" clId="{9B6050A4-F178-4018-9F62-4FCCA28DA093}" dt="2021-03-25T13:12:42.712" v="38219" actId="790"/>
          <ac:spMkLst>
            <pc:docMk/>
            <pc:sldMk cId="2858277977" sldId="523"/>
            <ac:spMk id="2106" creationId="{532937C9-2655-418E-8A37-4EA41166E278}"/>
          </ac:spMkLst>
        </pc:spChg>
        <pc:spChg chg="mod">
          <ac:chgData name="Ragnhild Halvorsrud" userId="917ea340-fd63-490f-a7db-68428d24cf32" providerId="ADAL" clId="{9B6050A4-F178-4018-9F62-4FCCA28DA093}" dt="2021-03-25T13:12:42.712" v="38220" actId="790"/>
          <ac:spMkLst>
            <pc:docMk/>
            <pc:sldMk cId="2858277977" sldId="523"/>
            <ac:spMk id="2107" creationId="{AD2B6AE2-119E-42AE-9D6C-19AC6C1AE2F7}"/>
          </ac:spMkLst>
        </pc:spChg>
        <pc:spChg chg="mod">
          <ac:chgData name="Ragnhild Halvorsrud" userId="917ea340-fd63-490f-a7db-68428d24cf32" providerId="ADAL" clId="{9B6050A4-F178-4018-9F62-4FCCA28DA093}" dt="2021-03-25T13:12:42.713" v="38221" actId="790"/>
          <ac:spMkLst>
            <pc:docMk/>
            <pc:sldMk cId="2858277977" sldId="523"/>
            <ac:spMk id="2108" creationId="{A226D080-119C-4D02-8B13-341B19268F0C}"/>
          </ac:spMkLst>
        </pc:spChg>
        <pc:spChg chg="mod">
          <ac:chgData name="Ragnhild Halvorsrud" userId="917ea340-fd63-490f-a7db-68428d24cf32" providerId="ADAL" clId="{9B6050A4-F178-4018-9F62-4FCCA28DA093}" dt="2021-03-25T13:12:42.714" v="38222" actId="790"/>
          <ac:spMkLst>
            <pc:docMk/>
            <pc:sldMk cId="2858277977" sldId="523"/>
            <ac:spMk id="2109" creationId="{AA4A104C-D05E-4353-8270-566B887ADB44}"/>
          </ac:spMkLst>
        </pc:spChg>
        <pc:spChg chg="mod">
          <ac:chgData name="Ragnhild Halvorsrud" userId="917ea340-fd63-490f-a7db-68428d24cf32" providerId="ADAL" clId="{9B6050A4-F178-4018-9F62-4FCCA28DA093}" dt="2021-03-25T13:12:42.714" v="38223" actId="790"/>
          <ac:spMkLst>
            <pc:docMk/>
            <pc:sldMk cId="2858277977" sldId="523"/>
            <ac:spMk id="2110" creationId="{0DE90823-0B3E-41F2-83F1-64B144A86BDF}"/>
          </ac:spMkLst>
        </pc:spChg>
        <pc:spChg chg="mod">
          <ac:chgData name="Ragnhild Halvorsrud" userId="917ea340-fd63-490f-a7db-68428d24cf32" providerId="ADAL" clId="{9B6050A4-F178-4018-9F62-4FCCA28DA093}" dt="2021-03-25T13:12:42.851" v="38366" actId="790"/>
          <ac:spMkLst>
            <pc:docMk/>
            <pc:sldMk cId="2858277977" sldId="523"/>
            <ac:spMk id="2123" creationId="{A83BFBB8-FA60-4942-8CEF-6579E5AB5504}"/>
          </ac:spMkLst>
        </pc:spChg>
        <pc:spChg chg="del mod">
          <ac:chgData name="Ragnhild Halvorsrud" userId="917ea340-fd63-490f-a7db-68428d24cf32" providerId="ADAL" clId="{9B6050A4-F178-4018-9F62-4FCCA28DA093}" dt="2021-03-19T12:15:49.221" v="23486" actId="478"/>
          <ac:spMkLst>
            <pc:docMk/>
            <pc:sldMk cId="2858277977" sldId="523"/>
            <ac:spMk id="2126" creationId="{47477C64-89FB-45F3-9CD5-1C14209AB5E4}"/>
          </ac:spMkLst>
        </pc:spChg>
        <pc:spChg chg="mod">
          <ac:chgData name="Ragnhild Halvorsrud" userId="917ea340-fd63-490f-a7db-68428d24cf32" providerId="ADAL" clId="{9B6050A4-F178-4018-9F62-4FCCA28DA093}" dt="2021-03-25T13:12:42.852" v="38367" actId="790"/>
          <ac:spMkLst>
            <pc:docMk/>
            <pc:sldMk cId="2858277977" sldId="523"/>
            <ac:spMk id="2127" creationId="{CB54FEAE-37E5-47C1-A04A-AC204CFF3079}"/>
          </ac:spMkLst>
        </pc:spChg>
        <pc:spChg chg="mod">
          <ac:chgData name="Ragnhild Halvorsrud" userId="917ea340-fd63-490f-a7db-68428d24cf32" providerId="ADAL" clId="{9B6050A4-F178-4018-9F62-4FCCA28DA093}" dt="2021-03-25T13:12:42.853" v="38368" actId="790"/>
          <ac:spMkLst>
            <pc:docMk/>
            <pc:sldMk cId="2858277977" sldId="523"/>
            <ac:spMk id="2129" creationId="{8E90F8F5-A5D9-4262-BD95-3430F574D895}"/>
          </ac:spMkLst>
        </pc:spChg>
        <pc:spChg chg="mod">
          <ac:chgData name="Ragnhild Halvorsrud" userId="917ea340-fd63-490f-a7db-68428d24cf32" providerId="ADAL" clId="{9B6050A4-F178-4018-9F62-4FCCA28DA093}" dt="2021-03-25T13:12:42.854" v="38369" actId="790"/>
          <ac:spMkLst>
            <pc:docMk/>
            <pc:sldMk cId="2858277977" sldId="523"/>
            <ac:spMk id="2137" creationId="{E698CC64-2606-4675-82E0-626BC752790F}"/>
          </ac:spMkLst>
        </pc:spChg>
        <pc:grpChg chg="add del">
          <ac:chgData name="Ragnhild Halvorsrud" userId="917ea340-fd63-490f-a7db-68428d24cf32" providerId="ADAL" clId="{9B6050A4-F178-4018-9F62-4FCCA28DA093}" dt="2021-03-25T14:21:54.151" v="38901" actId="478"/>
          <ac:grpSpMkLst>
            <pc:docMk/>
            <pc:sldMk cId="2858277977" sldId="523"/>
            <ac:grpSpMk id="1820" creationId="{1A895D49-DD88-4B99-97AC-98171CB01988}"/>
          </ac:grpSpMkLst>
        </pc:grpChg>
        <pc:picChg chg="add del">
          <ac:chgData name="Ragnhild Halvorsrud" userId="917ea340-fd63-490f-a7db-68428d24cf32" providerId="ADAL" clId="{9B6050A4-F178-4018-9F62-4FCCA28DA093}" dt="2021-03-25T14:21:37.929" v="38896"/>
          <ac:picMkLst>
            <pc:docMk/>
            <pc:sldMk cId="2858277977" sldId="523"/>
            <ac:picMk id="4" creationId="{95FDB857-67AB-4401-9BB3-3D6EBFD0A8A2}"/>
          </ac:picMkLst>
        </pc:picChg>
        <pc:picChg chg="add mod">
          <ac:chgData name="Ragnhild Halvorsrud" userId="917ea340-fd63-490f-a7db-68428d24cf32" providerId="ADAL" clId="{9B6050A4-F178-4018-9F62-4FCCA28DA093}" dt="2021-03-25T14:22:25.515" v="38928" actId="1076"/>
          <ac:picMkLst>
            <pc:docMk/>
            <pc:sldMk cId="2858277977" sldId="523"/>
            <ac:picMk id="5" creationId="{E6629547-C08C-4820-ABAE-2F9A724461A7}"/>
          </ac:picMkLst>
        </pc:picChg>
        <pc:picChg chg="mod">
          <ac:chgData name="Ragnhild Halvorsrud" userId="917ea340-fd63-490f-a7db-68428d24cf32" providerId="ADAL" clId="{9B6050A4-F178-4018-9F62-4FCCA28DA093}" dt="2021-03-25T14:22:03.958" v="38926" actId="1036"/>
          <ac:picMkLst>
            <pc:docMk/>
            <pc:sldMk cId="2858277977" sldId="523"/>
            <ac:picMk id="2122" creationId="{00303C42-1B15-49B9-A85D-C255E3B27ADA}"/>
          </ac:picMkLst>
        </pc:picChg>
        <pc:picChg chg="mod">
          <ac:chgData name="Ragnhild Halvorsrud" userId="917ea340-fd63-490f-a7db-68428d24cf32" providerId="ADAL" clId="{9B6050A4-F178-4018-9F62-4FCCA28DA093}" dt="2021-03-19T12:17:59.358" v="23556" actId="1076"/>
          <ac:picMkLst>
            <pc:docMk/>
            <pc:sldMk cId="2858277977" sldId="523"/>
            <ac:picMk id="2138" creationId="{F0A6152F-810E-4064-A61E-3B13EA83CCF7}"/>
          </ac:picMkLst>
        </pc:picChg>
        <pc:cxnChg chg="mod">
          <ac:chgData name="Ragnhild Halvorsrud" userId="917ea340-fd63-490f-a7db-68428d24cf32" providerId="ADAL" clId="{9B6050A4-F178-4018-9F62-4FCCA28DA093}" dt="2021-03-25T14:21:54.151" v="38901" actId="478"/>
          <ac:cxnSpMkLst>
            <pc:docMk/>
            <pc:sldMk cId="2858277977" sldId="523"/>
            <ac:cxnSpMk id="1822" creationId="{2C611A9E-6906-4A0C-A0A0-D50859DF38D0}"/>
          </ac:cxnSpMkLst>
        </pc:cxnChg>
        <pc:cxnChg chg="mod">
          <ac:chgData name="Ragnhild Halvorsrud" userId="917ea340-fd63-490f-a7db-68428d24cf32" providerId="ADAL" clId="{9B6050A4-F178-4018-9F62-4FCCA28DA093}" dt="2021-03-25T14:21:54.151" v="38901" actId="478"/>
          <ac:cxnSpMkLst>
            <pc:docMk/>
            <pc:sldMk cId="2858277977" sldId="523"/>
            <ac:cxnSpMk id="1829" creationId="{6C304E4D-E19A-45DC-9842-8196A8243F3B}"/>
          </ac:cxnSpMkLst>
        </pc:cxnChg>
        <pc:cxnChg chg="mod">
          <ac:chgData name="Ragnhild Halvorsrud" userId="917ea340-fd63-490f-a7db-68428d24cf32" providerId="ADAL" clId="{9B6050A4-F178-4018-9F62-4FCCA28DA093}" dt="2021-03-25T14:21:54.151" v="38901" actId="478"/>
          <ac:cxnSpMkLst>
            <pc:docMk/>
            <pc:sldMk cId="2858277977" sldId="523"/>
            <ac:cxnSpMk id="1836" creationId="{EB6AE687-5DFD-401C-8C0D-CF7B002B16F7}"/>
          </ac:cxnSpMkLst>
        </pc:cxnChg>
        <pc:cxnChg chg="mod">
          <ac:chgData name="Ragnhild Halvorsrud" userId="917ea340-fd63-490f-a7db-68428d24cf32" providerId="ADAL" clId="{9B6050A4-F178-4018-9F62-4FCCA28DA093}" dt="2021-03-25T14:21:54.151" v="38901" actId="478"/>
          <ac:cxnSpMkLst>
            <pc:docMk/>
            <pc:sldMk cId="2858277977" sldId="523"/>
            <ac:cxnSpMk id="1843" creationId="{F132B7CF-BE00-4DA2-BD7D-DFFB8DE9222F}"/>
          </ac:cxnSpMkLst>
        </pc:cxnChg>
        <pc:cxnChg chg="mod">
          <ac:chgData name="Ragnhild Halvorsrud" userId="917ea340-fd63-490f-a7db-68428d24cf32" providerId="ADAL" clId="{9B6050A4-F178-4018-9F62-4FCCA28DA093}" dt="2021-03-25T14:21:54.151" v="38901" actId="478"/>
          <ac:cxnSpMkLst>
            <pc:docMk/>
            <pc:sldMk cId="2858277977" sldId="523"/>
            <ac:cxnSpMk id="1850" creationId="{FCE81ADB-FEBA-4183-9F37-CB45CB32C218}"/>
          </ac:cxnSpMkLst>
        </pc:cxnChg>
        <pc:cxnChg chg="mod">
          <ac:chgData name="Ragnhild Halvorsrud" userId="917ea340-fd63-490f-a7db-68428d24cf32" providerId="ADAL" clId="{9B6050A4-F178-4018-9F62-4FCCA28DA093}" dt="2021-03-25T14:21:54.151" v="38901" actId="478"/>
          <ac:cxnSpMkLst>
            <pc:docMk/>
            <pc:sldMk cId="2858277977" sldId="523"/>
            <ac:cxnSpMk id="1862" creationId="{B254BB76-EF21-4E6B-BFF9-015F99D8CD93}"/>
          </ac:cxnSpMkLst>
        </pc:cxnChg>
        <pc:cxnChg chg="mod">
          <ac:chgData name="Ragnhild Halvorsrud" userId="917ea340-fd63-490f-a7db-68428d24cf32" providerId="ADAL" clId="{9B6050A4-F178-4018-9F62-4FCCA28DA093}" dt="2021-03-25T14:21:54.151" v="38901" actId="478"/>
          <ac:cxnSpMkLst>
            <pc:docMk/>
            <pc:sldMk cId="2858277977" sldId="523"/>
            <ac:cxnSpMk id="1863" creationId="{53063276-46B0-4945-A834-2D0371D4C7A8}"/>
          </ac:cxnSpMkLst>
        </pc:cxnChg>
        <pc:cxnChg chg="mod">
          <ac:chgData name="Ragnhild Halvorsrud" userId="917ea340-fd63-490f-a7db-68428d24cf32" providerId="ADAL" clId="{9B6050A4-F178-4018-9F62-4FCCA28DA093}" dt="2021-03-25T14:21:54.151" v="38901" actId="478"/>
          <ac:cxnSpMkLst>
            <pc:docMk/>
            <pc:sldMk cId="2858277977" sldId="523"/>
            <ac:cxnSpMk id="1864" creationId="{4D70D0FB-D2AA-4AA7-8291-301CBE11EE1A}"/>
          </ac:cxnSpMkLst>
        </pc:cxnChg>
        <pc:cxnChg chg="mod">
          <ac:chgData name="Ragnhild Halvorsrud" userId="917ea340-fd63-490f-a7db-68428d24cf32" providerId="ADAL" clId="{9B6050A4-F178-4018-9F62-4FCCA28DA093}" dt="2021-03-25T14:21:54.151" v="38901" actId="478"/>
          <ac:cxnSpMkLst>
            <pc:docMk/>
            <pc:sldMk cId="2858277977" sldId="523"/>
            <ac:cxnSpMk id="1865" creationId="{85C94373-8FEB-49D1-AC1E-8CA98083746D}"/>
          </ac:cxnSpMkLst>
        </pc:cxnChg>
        <pc:cxnChg chg="mod">
          <ac:chgData name="Ragnhild Halvorsrud" userId="917ea340-fd63-490f-a7db-68428d24cf32" providerId="ADAL" clId="{9B6050A4-F178-4018-9F62-4FCCA28DA093}" dt="2021-03-25T14:21:54.151" v="38901" actId="478"/>
          <ac:cxnSpMkLst>
            <pc:docMk/>
            <pc:sldMk cId="2858277977" sldId="523"/>
            <ac:cxnSpMk id="1866" creationId="{43662366-3EEA-4964-B80F-F011D48947BC}"/>
          </ac:cxnSpMkLst>
        </pc:cxnChg>
        <pc:cxnChg chg="mod">
          <ac:chgData name="Ragnhild Halvorsrud" userId="917ea340-fd63-490f-a7db-68428d24cf32" providerId="ADAL" clId="{9B6050A4-F178-4018-9F62-4FCCA28DA093}" dt="2021-03-25T14:21:54.151" v="38901" actId="478"/>
          <ac:cxnSpMkLst>
            <pc:docMk/>
            <pc:sldMk cId="2858277977" sldId="523"/>
            <ac:cxnSpMk id="1867" creationId="{495DD9E9-357D-46C2-B1A6-663C564C16C5}"/>
          </ac:cxnSpMkLst>
        </pc:cxnChg>
        <pc:cxnChg chg="mod">
          <ac:chgData name="Ragnhild Halvorsrud" userId="917ea340-fd63-490f-a7db-68428d24cf32" providerId="ADAL" clId="{9B6050A4-F178-4018-9F62-4FCCA28DA093}" dt="2021-03-25T14:21:54.151" v="38901" actId="478"/>
          <ac:cxnSpMkLst>
            <pc:docMk/>
            <pc:sldMk cId="2858277977" sldId="523"/>
            <ac:cxnSpMk id="1868" creationId="{42B9C575-7180-4BDA-AE9A-484A0A30E07D}"/>
          </ac:cxnSpMkLst>
        </pc:cxnChg>
        <pc:cxnChg chg="mod">
          <ac:chgData name="Ragnhild Halvorsrud" userId="917ea340-fd63-490f-a7db-68428d24cf32" providerId="ADAL" clId="{9B6050A4-F178-4018-9F62-4FCCA28DA093}" dt="2021-03-25T14:21:54.151" v="38901" actId="478"/>
          <ac:cxnSpMkLst>
            <pc:docMk/>
            <pc:sldMk cId="2858277977" sldId="523"/>
            <ac:cxnSpMk id="1869" creationId="{479AD03A-55F4-42A7-B2F5-AC60FD057D91}"/>
          </ac:cxnSpMkLst>
        </pc:cxnChg>
        <pc:cxnChg chg="mod">
          <ac:chgData name="Ragnhild Halvorsrud" userId="917ea340-fd63-490f-a7db-68428d24cf32" providerId="ADAL" clId="{9B6050A4-F178-4018-9F62-4FCCA28DA093}" dt="2021-03-25T14:21:54.151" v="38901" actId="478"/>
          <ac:cxnSpMkLst>
            <pc:docMk/>
            <pc:sldMk cId="2858277977" sldId="523"/>
            <ac:cxnSpMk id="1872" creationId="{AE326969-6A8A-41EA-BCE7-F247953BDA61}"/>
          </ac:cxnSpMkLst>
        </pc:cxnChg>
        <pc:cxnChg chg="mod">
          <ac:chgData name="Ragnhild Halvorsrud" userId="917ea340-fd63-490f-a7db-68428d24cf32" providerId="ADAL" clId="{9B6050A4-F178-4018-9F62-4FCCA28DA093}" dt="2021-03-25T14:21:54.151" v="38901" actId="478"/>
          <ac:cxnSpMkLst>
            <pc:docMk/>
            <pc:sldMk cId="2858277977" sldId="523"/>
            <ac:cxnSpMk id="1878" creationId="{8C7EE9DE-3588-4505-83F0-31E2683F56A3}"/>
          </ac:cxnSpMkLst>
        </pc:cxnChg>
        <pc:cxnChg chg="mod">
          <ac:chgData name="Ragnhild Halvorsrud" userId="917ea340-fd63-490f-a7db-68428d24cf32" providerId="ADAL" clId="{9B6050A4-F178-4018-9F62-4FCCA28DA093}" dt="2021-03-25T14:21:54.151" v="38901" actId="478"/>
          <ac:cxnSpMkLst>
            <pc:docMk/>
            <pc:sldMk cId="2858277977" sldId="523"/>
            <ac:cxnSpMk id="1884" creationId="{B9D4BAB8-81B7-446D-86B8-A60DD9167848}"/>
          </ac:cxnSpMkLst>
        </pc:cxnChg>
        <pc:cxnChg chg="mod">
          <ac:chgData name="Ragnhild Halvorsrud" userId="917ea340-fd63-490f-a7db-68428d24cf32" providerId="ADAL" clId="{9B6050A4-F178-4018-9F62-4FCCA28DA093}" dt="2021-03-25T14:21:54.151" v="38901" actId="478"/>
          <ac:cxnSpMkLst>
            <pc:docMk/>
            <pc:sldMk cId="2858277977" sldId="523"/>
            <ac:cxnSpMk id="1890" creationId="{1B8BAE59-4565-4CC2-963E-13E8B063F42D}"/>
          </ac:cxnSpMkLst>
        </pc:cxnChg>
        <pc:cxnChg chg="mod">
          <ac:chgData name="Ragnhild Halvorsrud" userId="917ea340-fd63-490f-a7db-68428d24cf32" providerId="ADAL" clId="{9B6050A4-F178-4018-9F62-4FCCA28DA093}" dt="2021-03-25T14:21:54.151" v="38901" actId="478"/>
          <ac:cxnSpMkLst>
            <pc:docMk/>
            <pc:sldMk cId="2858277977" sldId="523"/>
            <ac:cxnSpMk id="1900" creationId="{0F6BB4D3-37CE-40DC-AD67-C526693BB7D5}"/>
          </ac:cxnSpMkLst>
        </pc:cxnChg>
        <pc:cxnChg chg="mod">
          <ac:chgData name="Ragnhild Halvorsrud" userId="917ea340-fd63-490f-a7db-68428d24cf32" providerId="ADAL" clId="{9B6050A4-F178-4018-9F62-4FCCA28DA093}" dt="2021-03-25T14:21:54.151" v="38901" actId="478"/>
          <ac:cxnSpMkLst>
            <pc:docMk/>
            <pc:sldMk cId="2858277977" sldId="523"/>
            <ac:cxnSpMk id="1901" creationId="{BB662620-9AFC-41D3-A89A-6154652127EE}"/>
          </ac:cxnSpMkLst>
        </pc:cxnChg>
        <pc:cxnChg chg="mod">
          <ac:chgData name="Ragnhild Halvorsrud" userId="917ea340-fd63-490f-a7db-68428d24cf32" providerId="ADAL" clId="{9B6050A4-F178-4018-9F62-4FCCA28DA093}" dt="2021-03-25T14:21:54.151" v="38901" actId="478"/>
          <ac:cxnSpMkLst>
            <pc:docMk/>
            <pc:sldMk cId="2858277977" sldId="523"/>
            <ac:cxnSpMk id="1902" creationId="{3F0AB23B-188D-4F68-BD14-8BC96D56AF00}"/>
          </ac:cxnSpMkLst>
        </pc:cxnChg>
        <pc:cxnChg chg="mod">
          <ac:chgData name="Ragnhild Halvorsrud" userId="917ea340-fd63-490f-a7db-68428d24cf32" providerId="ADAL" clId="{9B6050A4-F178-4018-9F62-4FCCA28DA093}" dt="2021-03-25T14:21:54.151" v="38901" actId="478"/>
          <ac:cxnSpMkLst>
            <pc:docMk/>
            <pc:sldMk cId="2858277977" sldId="523"/>
            <ac:cxnSpMk id="1903" creationId="{B9816285-7169-492D-8D7A-801B6C2CD013}"/>
          </ac:cxnSpMkLst>
        </pc:cxnChg>
        <pc:cxnChg chg="mod">
          <ac:chgData name="Ragnhild Halvorsrud" userId="917ea340-fd63-490f-a7db-68428d24cf32" providerId="ADAL" clId="{9B6050A4-F178-4018-9F62-4FCCA28DA093}" dt="2021-03-25T14:21:54.151" v="38901" actId="478"/>
          <ac:cxnSpMkLst>
            <pc:docMk/>
            <pc:sldMk cId="2858277977" sldId="523"/>
            <ac:cxnSpMk id="1904" creationId="{C1E4259E-5E59-46A3-B5D4-8E78D0DBCCD0}"/>
          </ac:cxnSpMkLst>
        </pc:cxnChg>
        <pc:cxnChg chg="mod">
          <ac:chgData name="Ragnhild Halvorsrud" userId="917ea340-fd63-490f-a7db-68428d24cf32" providerId="ADAL" clId="{9B6050A4-F178-4018-9F62-4FCCA28DA093}" dt="2021-03-25T14:21:54.151" v="38901" actId="478"/>
          <ac:cxnSpMkLst>
            <pc:docMk/>
            <pc:sldMk cId="2858277977" sldId="523"/>
            <ac:cxnSpMk id="1905" creationId="{E74B82EB-60DE-46CD-A34A-5FAAE0D684A3}"/>
          </ac:cxnSpMkLst>
        </pc:cxnChg>
        <pc:cxnChg chg="mod">
          <ac:chgData name="Ragnhild Halvorsrud" userId="917ea340-fd63-490f-a7db-68428d24cf32" providerId="ADAL" clId="{9B6050A4-F178-4018-9F62-4FCCA28DA093}" dt="2021-03-25T14:21:54.151" v="38901" actId="478"/>
          <ac:cxnSpMkLst>
            <pc:docMk/>
            <pc:sldMk cId="2858277977" sldId="523"/>
            <ac:cxnSpMk id="1906" creationId="{E25CBDDB-028C-461F-96A0-4D87C6FF00C9}"/>
          </ac:cxnSpMkLst>
        </pc:cxnChg>
        <pc:cxnChg chg="mod">
          <ac:chgData name="Ragnhild Halvorsrud" userId="917ea340-fd63-490f-a7db-68428d24cf32" providerId="ADAL" clId="{9B6050A4-F178-4018-9F62-4FCCA28DA093}" dt="2021-03-25T14:21:54.151" v="38901" actId="478"/>
          <ac:cxnSpMkLst>
            <pc:docMk/>
            <pc:sldMk cId="2858277977" sldId="523"/>
            <ac:cxnSpMk id="1908" creationId="{CAF38F0E-1C04-47E8-92F6-F85FDD79139F}"/>
          </ac:cxnSpMkLst>
        </pc:cxnChg>
        <pc:cxnChg chg="mod">
          <ac:chgData name="Ragnhild Halvorsrud" userId="917ea340-fd63-490f-a7db-68428d24cf32" providerId="ADAL" clId="{9B6050A4-F178-4018-9F62-4FCCA28DA093}" dt="2021-03-25T14:21:54.151" v="38901" actId="478"/>
          <ac:cxnSpMkLst>
            <pc:docMk/>
            <pc:sldMk cId="2858277977" sldId="523"/>
            <ac:cxnSpMk id="1910" creationId="{816C823D-6672-4B4A-9F5D-6107E0B2A855}"/>
          </ac:cxnSpMkLst>
        </pc:cxnChg>
        <pc:cxnChg chg="mod">
          <ac:chgData name="Ragnhild Halvorsrud" userId="917ea340-fd63-490f-a7db-68428d24cf32" providerId="ADAL" clId="{9B6050A4-F178-4018-9F62-4FCCA28DA093}" dt="2021-03-25T14:21:54.151" v="38901" actId="478"/>
          <ac:cxnSpMkLst>
            <pc:docMk/>
            <pc:sldMk cId="2858277977" sldId="523"/>
            <ac:cxnSpMk id="1911" creationId="{97AD774D-6A01-4C69-9AA6-02315F30D762}"/>
          </ac:cxnSpMkLst>
        </pc:cxnChg>
        <pc:cxnChg chg="mod">
          <ac:chgData name="Ragnhild Halvorsrud" userId="917ea340-fd63-490f-a7db-68428d24cf32" providerId="ADAL" clId="{9B6050A4-F178-4018-9F62-4FCCA28DA093}" dt="2021-03-25T14:21:54.151" v="38901" actId="478"/>
          <ac:cxnSpMkLst>
            <pc:docMk/>
            <pc:sldMk cId="2858277977" sldId="523"/>
            <ac:cxnSpMk id="1914" creationId="{D65F751D-9854-47F5-BBD9-BE4B2B5954C7}"/>
          </ac:cxnSpMkLst>
        </pc:cxnChg>
        <pc:cxnChg chg="mod">
          <ac:chgData name="Ragnhild Halvorsrud" userId="917ea340-fd63-490f-a7db-68428d24cf32" providerId="ADAL" clId="{9B6050A4-F178-4018-9F62-4FCCA28DA093}" dt="2021-03-25T14:21:54.151" v="38901" actId="478"/>
          <ac:cxnSpMkLst>
            <pc:docMk/>
            <pc:sldMk cId="2858277977" sldId="523"/>
            <ac:cxnSpMk id="1915" creationId="{9230DD5E-19D5-4E05-B061-2C90B0C911B6}"/>
          </ac:cxnSpMkLst>
        </pc:cxnChg>
        <pc:cxnChg chg="mod">
          <ac:chgData name="Ragnhild Halvorsrud" userId="917ea340-fd63-490f-a7db-68428d24cf32" providerId="ADAL" clId="{9B6050A4-F178-4018-9F62-4FCCA28DA093}" dt="2021-03-25T14:21:54.151" v="38901" actId="478"/>
          <ac:cxnSpMkLst>
            <pc:docMk/>
            <pc:sldMk cId="2858277977" sldId="523"/>
            <ac:cxnSpMk id="1918" creationId="{62551239-18CD-463B-B58C-DD13CEF6B61D}"/>
          </ac:cxnSpMkLst>
        </pc:cxnChg>
        <pc:cxnChg chg="mod">
          <ac:chgData name="Ragnhild Halvorsrud" userId="917ea340-fd63-490f-a7db-68428d24cf32" providerId="ADAL" clId="{9B6050A4-F178-4018-9F62-4FCCA28DA093}" dt="2021-03-25T14:21:54.151" v="38901" actId="478"/>
          <ac:cxnSpMkLst>
            <pc:docMk/>
            <pc:sldMk cId="2858277977" sldId="523"/>
            <ac:cxnSpMk id="1920" creationId="{2DF68809-E974-443E-BF72-B652235EF793}"/>
          </ac:cxnSpMkLst>
        </pc:cxnChg>
        <pc:cxnChg chg="mod">
          <ac:chgData name="Ragnhild Halvorsrud" userId="917ea340-fd63-490f-a7db-68428d24cf32" providerId="ADAL" clId="{9B6050A4-F178-4018-9F62-4FCCA28DA093}" dt="2021-03-25T14:21:54.151" v="38901" actId="478"/>
          <ac:cxnSpMkLst>
            <pc:docMk/>
            <pc:sldMk cId="2858277977" sldId="523"/>
            <ac:cxnSpMk id="1921" creationId="{6C633DD5-EE79-4AA0-93E4-A269D742C02C}"/>
          </ac:cxnSpMkLst>
        </pc:cxnChg>
        <pc:cxnChg chg="mod">
          <ac:chgData name="Ragnhild Halvorsrud" userId="917ea340-fd63-490f-a7db-68428d24cf32" providerId="ADAL" clId="{9B6050A4-F178-4018-9F62-4FCCA28DA093}" dt="2021-03-25T14:21:54.151" v="38901" actId="478"/>
          <ac:cxnSpMkLst>
            <pc:docMk/>
            <pc:sldMk cId="2858277977" sldId="523"/>
            <ac:cxnSpMk id="1926" creationId="{BC2415F1-99ED-41D7-B63E-E05FD9F30670}"/>
          </ac:cxnSpMkLst>
        </pc:cxnChg>
        <pc:cxnChg chg="mod">
          <ac:chgData name="Ragnhild Halvorsrud" userId="917ea340-fd63-490f-a7db-68428d24cf32" providerId="ADAL" clId="{9B6050A4-F178-4018-9F62-4FCCA28DA093}" dt="2021-03-25T14:21:54.151" v="38901" actId="478"/>
          <ac:cxnSpMkLst>
            <pc:docMk/>
            <pc:sldMk cId="2858277977" sldId="523"/>
            <ac:cxnSpMk id="1927" creationId="{D4DE6910-6F15-4416-A11A-0583C962CCC9}"/>
          </ac:cxnSpMkLst>
        </pc:cxnChg>
        <pc:cxnChg chg="mod">
          <ac:chgData name="Ragnhild Halvorsrud" userId="917ea340-fd63-490f-a7db-68428d24cf32" providerId="ADAL" clId="{9B6050A4-F178-4018-9F62-4FCCA28DA093}" dt="2021-03-25T14:21:54.151" v="38901" actId="478"/>
          <ac:cxnSpMkLst>
            <pc:docMk/>
            <pc:sldMk cId="2858277977" sldId="523"/>
            <ac:cxnSpMk id="1928" creationId="{2B641A56-DD8B-4FFC-95EB-86F69D419FFA}"/>
          </ac:cxnSpMkLst>
        </pc:cxnChg>
        <pc:cxnChg chg="mod">
          <ac:chgData name="Ragnhild Halvorsrud" userId="917ea340-fd63-490f-a7db-68428d24cf32" providerId="ADAL" clId="{9B6050A4-F178-4018-9F62-4FCCA28DA093}" dt="2021-03-25T14:21:54.151" v="38901" actId="478"/>
          <ac:cxnSpMkLst>
            <pc:docMk/>
            <pc:sldMk cId="2858277977" sldId="523"/>
            <ac:cxnSpMk id="1929" creationId="{4663B619-D610-4E98-A1D1-B8B367C0AD27}"/>
          </ac:cxnSpMkLst>
        </pc:cxnChg>
        <pc:cxnChg chg="mod">
          <ac:chgData name="Ragnhild Halvorsrud" userId="917ea340-fd63-490f-a7db-68428d24cf32" providerId="ADAL" clId="{9B6050A4-F178-4018-9F62-4FCCA28DA093}" dt="2021-03-25T14:21:54.151" v="38901" actId="478"/>
          <ac:cxnSpMkLst>
            <pc:docMk/>
            <pc:sldMk cId="2858277977" sldId="523"/>
            <ac:cxnSpMk id="1933" creationId="{ADC79854-3F70-4AC2-9169-23FE804C164F}"/>
          </ac:cxnSpMkLst>
        </pc:cxnChg>
        <pc:cxnChg chg="mod">
          <ac:chgData name="Ragnhild Halvorsrud" userId="917ea340-fd63-490f-a7db-68428d24cf32" providerId="ADAL" clId="{9B6050A4-F178-4018-9F62-4FCCA28DA093}" dt="2021-03-25T14:21:54.151" v="38901" actId="478"/>
          <ac:cxnSpMkLst>
            <pc:docMk/>
            <pc:sldMk cId="2858277977" sldId="523"/>
            <ac:cxnSpMk id="1934" creationId="{B23990F8-EBCE-4D8B-A433-514BAD4A26E4}"/>
          </ac:cxnSpMkLst>
        </pc:cxnChg>
        <pc:cxnChg chg="mod">
          <ac:chgData name="Ragnhild Halvorsrud" userId="917ea340-fd63-490f-a7db-68428d24cf32" providerId="ADAL" clId="{9B6050A4-F178-4018-9F62-4FCCA28DA093}" dt="2021-03-25T14:21:54.151" v="38901" actId="478"/>
          <ac:cxnSpMkLst>
            <pc:docMk/>
            <pc:sldMk cId="2858277977" sldId="523"/>
            <ac:cxnSpMk id="1938" creationId="{7162E5B7-0E8F-4CC5-B97E-D9C5A1A750B8}"/>
          </ac:cxnSpMkLst>
        </pc:cxnChg>
        <pc:cxnChg chg="mod">
          <ac:chgData name="Ragnhild Halvorsrud" userId="917ea340-fd63-490f-a7db-68428d24cf32" providerId="ADAL" clId="{9B6050A4-F178-4018-9F62-4FCCA28DA093}" dt="2021-03-25T14:21:54.151" v="38901" actId="478"/>
          <ac:cxnSpMkLst>
            <pc:docMk/>
            <pc:sldMk cId="2858277977" sldId="523"/>
            <ac:cxnSpMk id="1942" creationId="{2ED32EA5-D735-4F38-9038-BCAFA4E03D11}"/>
          </ac:cxnSpMkLst>
        </pc:cxnChg>
        <pc:cxnChg chg="mod">
          <ac:chgData name="Ragnhild Halvorsrud" userId="917ea340-fd63-490f-a7db-68428d24cf32" providerId="ADAL" clId="{9B6050A4-F178-4018-9F62-4FCCA28DA093}" dt="2021-03-25T14:21:54.151" v="38901" actId="478"/>
          <ac:cxnSpMkLst>
            <pc:docMk/>
            <pc:sldMk cId="2858277977" sldId="523"/>
            <ac:cxnSpMk id="1943" creationId="{4618C126-32A9-48FA-AF66-915355D49267}"/>
          </ac:cxnSpMkLst>
        </pc:cxnChg>
        <pc:cxnChg chg="mod">
          <ac:chgData name="Ragnhild Halvorsrud" userId="917ea340-fd63-490f-a7db-68428d24cf32" providerId="ADAL" clId="{9B6050A4-F178-4018-9F62-4FCCA28DA093}" dt="2021-03-25T14:21:54.151" v="38901" actId="478"/>
          <ac:cxnSpMkLst>
            <pc:docMk/>
            <pc:sldMk cId="2858277977" sldId="523"/>
            <ac:cxnSpMk id="1944" creationId="{111397B1-22C3-4642-8BC9-CAD8E60280AD}"/>
          </ac:cxnSpMkLst>
        </pc:cxnChg>
        <pc:cxnChg chg="mod">
          <ac:chgData name="Ragnhild Halvorsrud" userId="917ea340-fd63-490f-a7db-68428d24cf32" providerId="ADAL" clId="{9B6050A4-F178-4018-9F62-4FCCA28DA093}" dt="2021-03-25T14:21:54.151" v="38901" actId="478"/>
          <ac:cxnSpMkLst>
            <pc:docMk/>
            <pc:sldMk cId="2858277977" sldId="523"/>
            <ac:cxnSpMk id="1947" creationId="{AC1E9CEF-D4BA-47BB-8231-D318B9283E20}"/>
          </ac:cxnSpMkLst>
        </pc:cxnChg>
        <pc:cxnChg chg="mod">
          <ac:chgData name="Ragnhild Halvorsrud" userId="917ea340-fd63-490f-a7db-68428d24cf32" providerId="ADAL" clId="{9B6050A4-F178-4018-9F62-4FCCA28DA093}" dt="2021-03-25T14:21:54.151" v="38901" actId="478"/>
          <ac:cxnSpMkLst>
            <pc:docMk/>
            <pc:sldMk cId="2858277977" sldId="523"/>
            <ac:cxnSpMk id="1948" creationId="{A2EE8324-E5F4-433F-AEEE-938D943AD9D9}"/>
          </ac:cxnSpMkLst>
        </pc:cxnChg>
        <pc:cxnChg chg="mod">
          <ac:chgData name="Ragnhild Halvorsrud" userId="917ea340-fd63-490f-a7db-68428d24cf32" providerId="ADAL" clId="{9B6050A4-F178-4018-9F62-4FCCA28DA093}" dt="2021-03-25T14:21:54.151" v="38901" actId="478"/>
          <ac:cxnSpMkLst>
            <pc:docMk/>
            <pc:sldMk cId="2858277977" sldId="523"/>
            <ac:cxnSpMk id="1949" creationId="{69C3E382-5BFA-4457-AAFD-1E50574EAE8A}"/>
          </ac:cxnSpMkLst>
        </pc:cxnChg>
        <pc:cxnChg chg="mod">
          <ac:chgData name="Ragnhild Halvorsrud" userId="917ea340-fd63-490f-a7db-68428d24cf32" providerId="ADAL" clId="{9B6050A4-F178-4018-9F62-4FCCA28DA093}" dt="2021-03-25T14:21:54.151" v="38901" actId="478"/>
          <ac:cxnSpMkLst>
            <pc:docMk/>
            <pc:sldMk cId="2858277977" sldId="523"/>
            <ac:cxnSpMk id="1951" creationId="{C2349B60-9CFE-471E-B8AD-3C8482F8D66E}"/>
          </ac:cxnSpMkLst>
        </pc:cxnChg>
        <pc:cxnChg chg="mod">
          <ac:chgData name="Ragnhild Halvorsrud" userId="917ea340-fd63-490f-a7db-68428d24cf32" providerId="ADAL" clId="{9B6050A4-F178-4018-9F62-4FCCA28DA093}" dt="2021-03-25T14:21:54.151" v="38901" actId="478"/>
          <ac:cxnSpMkLst>
            <pc:docMk/>
            <pc:sldMk cId="2858277977" sldId="523"/>
            <ac:cxnSpMk id="1952" creationId="{61B6BF7D-532D-4A30-A2B4-1F6D4E709F74}"/>
          </ac:cxnSpMkLst>
        </pc:cxnChg>
        <pc:cxnChg chg="mod">
          <ac:chgData name="Ragnhild Halvorsrud" userId="917ea340-fd63-490f-a7db-68428d24cf32" providerId="ADAL" clId="{9B6050A4-F178-4018-9F62-4FCCA28DA093}" dt="2021-03-25T14:21:54.151" v="38901" actId="478"/>
          <ac:cxnSpMkLst>
            <pc:docMk/>
            <pc:sldMk cId="2858277977" sldId="523"/>
            <ac:cxnSpMk id="1954" creationId="{6D05EC77-A343-44DC-87DF-9BB86C5FAD1E}"/>
          </ac:cxnSpMkLst>
        </pc:cxnChg>
        <pc:cxnChg chg="mod">
          <ac:chgData name="Ragnhild Halvorsrud" userId="917ea340-fd63-490f-a7db-68428d24cf32" providerId="ADAL" clId="{9B6050A4-F178-4018-9F62-4FCCA28DA093}" dt="2021-03-25T14:21:54.151" v="38901" actId="478"/>
          <ac:cxnSpMkLst>
            <pc:docMk/>
            <pc:sldMk cId="2858277977" sldId="523"/>
            <ac:cxnSpMk id="1958" creationId="{085506A8-78C3-4D2D-BFB0-CFAF2493DAC8}"/>
          </ac:cxnSpMkLst>
        </pc:cxnChg>
        <pc:cxnChg chg="mod">
          <ac:chgData name="Ragnhild Halvorsrud" userId="917ea340-fd63-490f-a7db-68428d24cf32" providerId="ADAL" clId="{9B6050A4-F178-4018-9F62-4FCCA28DA093}" dt="2021-03-25T14:21:54.151" v="38901" actId="478"/>
          <ac:cxnSpMkLst>
            <pc:docMk/>
            <pc:sldMk cId="2858277977" sldId="523"/>
            <ac:cxnSpMk id="1959" creationId="{21BFE08A-319D-48A6-8CEC-D7B2BDC809D2}"/>
          </ac:cxnSpMkLst>
        </pc:cxnChg>
        <pc:cxnChg chg="mod">
          <ac:chgData name="Ragnhild Halvorsrud" userId="917ea340-fd63-490f-a7db-68428d24cf32" providerId="ADAL" clId="{9B6050A4-F178-4018-9F62-4FCCA28DA093}" dt="2021-03-25T14:21:54.151" v="38901" actId="478"/>
          <ac:cxnSpMkLst>
            <pc:docMk/>
            <pc:sldMk cId="2858277977" sldId="523"/>
            <ac:cxnSpMk id="1963" creationId="{CBE419CD-7E46-4CA9-9826-75B98BEB293F}"/>
          </ac:cxnSpMkLst>
        </pc:cxnChg>
        <pc:cxnChg chg="mod">
          <ac:chgData name="Ragnhild Halvorsrud" userId="917ea340-fd63-490f-a7db-68428d24cf32" providerId="ADAL" clId="{9B6050A4-F178-4018-9F62-4FCCA28DA093}" dt="2021-03-25T14:21:54.151" v="38901" actId="478"/>
          <ac:cxnSpMkLst>
            <pc:docMk/>
            <pc:sldMk cId="2858277977" sldId="523"/>
            <ac:cxnSpMk id="1967" creationId="{FB545A2F-FF38-4FBD-B80B-0FC78677EF8E}"/>
          </ac:cxnSpMkLst>
        </pc:cxnChg>
        <pc:cxnChg chg="mod">
          <ac:chgData name="Ragnhild Halvorsrud" userId="917ea340-fd63-490f-a7db-68428d24cf32" providerId="ADAL" clId="{9B6050A4-F178-4018-9F62-4FCCA28DA093}" dt="2021-03-25T14:21:54.151" v="38901" actId="478"/>
          <ac:cxnSpMkLst>
            <pc:docMk/>
            <pc:sldMk cId="2858277977" sldId="523"/>
            <ac:cxnSpMk id="1969" creationId="{849DF614-6229-4CAF-B2FD-9900FC5F67C1}"/>
          </ac:cxnSpMkLst>
        </pc:cxnChg>
        <pc:cxnChg chg="mod">
          <ac:chgData name="Ragnhild Halvorsrud" userId="917ea340-fd63-490f-a7db-68428d24cf32" providerId="ADAL" clId="{9B6050A4-F178-4018-9F62-4FCCA28DA093}" dt="2021-03-25T14:21:54.151" v="38901" actId="478"/>
          <ac:cxnSpMkLst>
            <pc:docMk/>
            <pc:sldMk cId="2858277977" sldId="523"/>
            <ac:cxnSpMk id="1970" creationId="{45D07986-794C-41D3-ACD8-6BEE44938683}"/>
          </ac:cxnSpMkLst>
        </pc:cxnChg>
        <pc:cxnChg chg="mod">
          <ac:chgData name="Ragnhild Halvorsrud" userId="917ea340-fd63-490f-a7db-68428d24cf32" providerId="ADAL" clId="{9B6050A4-F178-4018-9F62-4FCCA28DA093}" dt="2021-03-25T14:21:54.151" v="38901" actId="478"/>
          <ac:cxnSpMkLst>
            <pc:docMk/>
            <pc:sldMk cId="2858277977" sldId="523"/>
            <ac:cxnSpMk id="1971" creationId="{31860A59-9984-4EE4-9732-71CC5078B98C}"/>
          </ac:cxnSpMkLst>
        </pc:cxnChg>
        <pc:cxnChg chg="mod">
          <ac:chgData name="Ragnhild Halvorsrud" userId="917ea340-fd63-490f-a7db-68428d24cf32" providerId="ADAL" clId="{9B6050A4-F178-4018-9F62-4FCCA28DA093}" dt="2021-03-25T14:21:54.151" v="38901" actId="478"/>
          <ac:cxnSpMkLst>
            <pc:docMk/>
            <pc:sldMk cId="2858277977" sldId="523"/>
            <ac:cxnSpMk id="1974" creationId="{2B1873FD-DC38-497D-9FC9-17FFD8B6C8B9}"/>
          </ac:cxnSpMkLst>
        </pc:cxnChg>
        <pc:cxnChg chg="mod">
          <ac:chgData name="Ragnhild Halvorsrud" userId="917ea340-fd63-490f-a7db-68428d24cf32" providerId="ADAL" clId="{9B6050A4-F178-4018-9F62-4FCCA28DA093}" dt="2021-03-25T14:21:54.151" v="38901" actId="478"/>
          <ac:cxnSpMkLst>
            <pc:docMk/>
            <pc:sldMk cId="2858277977" sldId="523"/>
            <ac:cxnSpMk id="1975" creationId="{40BB265C-2636-4D65-BCE0-DA3C930DE13F}"/>
          </ac:cxnSpMkLst>
        </pc:cxnChg>
        <pc:cxnChg chg="mod">
          <ac:chgData name="Ragnhild Halvorsrud" userId="917ea340-fd63-490f-a7db-68428d24cf32" providerId="ADAL" clId="{9B6050A4-F178-4018-9F62-4FCCA28DA093}" dt="2021-03-25T14:21:54.151" v="38901" actId="478"/>
          <ac:cxnSpMkLst>
            <pc:docMk/>
            <pc:sldMk cId="2858277977" sldId="523"/>
            <ac:cxnSpMk id="1976" creationId="{E0C13537-0B17-4281-BFCD-582E704F7995}"/>
          </ac:cxnSpMkLst>
        </pc:cxnChg>
        <pc:cxnChg chg="mod">
          <ac:chgData name="Ragnhild Halvorsrud" userId="917ea340-fd63-490f-a7db-68428d24cf32" providerId="ADAL" clId="{9B6050A4-F178-4018-9F62-4FCCA28DA093}" dt="2021-03-25T14:21:54.151" v="38901" actId="478"/>
          <ac:cxnSpMkLst>
            <pc:docMk/>
            <pc:sldMk cId="2858277977" sldId="523"/>
            <ac:cxnSpMk id="1977" creationId="{B9EB333E-229E-4AB8-AD9D-A3917BE146CF}"/>
          </ac:cxnSpMkLst>
        </pc:cxnChg>
        <pc:cxnChg chg="mod">
          <ac:chgData name="Ragnhild Halvorsrud" userId="917ea340-fd63-490f-a7db-68428d24cf32" providerId="ADAL" clId="{9B6050A4-F178-4018-9F62-4FCCA28DA093}" dt="2021-03-25T14:21:54.151" v="38901" actId="478"/>
          <ac:cxnSpMkLst>
            <pc:docMk/>
            <pc:sldMk cId="2858277977" sldId="523"/>
            <ac:cxnSpMk id="1978" creationId="{6915ED2D-48D8-45A8-8BA1-6A30AFEDEA37}"/>
          </ac:cxnSpMkLst>
        </pc:cxnChg>
        <pc:cxnChg chg="mod">
          <ac:chgData name="Ragnhild Halvorsrud" userId="917ea340-fd63-490f-a7db-68428d24cf32" providerId="ADAL" clId="{9B6050A4-F178-4018-9F62-4FCCA28DA093}" dt="2021-03-25T14:21:54.151" v="38901" actId="478"/>
          <ac:cxnSpMkLst>
            <pc:docMk/>
            <pc:sldMk cId="2858277977" sldId="523"/>
            <ac:cxnSpMk id="1979" creationId="{9F5CE9BB-38AE-4C63-AC5B-CA198BBC53FF}"/>
          </ac:cxnSpMkLst>
        </pc:cxnChg>
        <pc:cxnChg chg="mod">
          <ac:chgData name="Ragnhild Halvorsrud" userId="917ea340-fd63-490f-a7db-68428d24cf32" providerId="ADAL" clId="{9B6050A4-F178-4018-9F62-4FCCA28DA093}" dt="2021-03-25T14:21:54.151" v="38901" actId="478"/>
          <ac:cxnSpMkLst>
            <pc:docMk/>
            <pc:sldMk cId="2858277977" sldId="523"/>
            <ac:cxnSpMk id="1980" creationId="{54BFD975-1FFE-43FC-8EA5-AB96E4909AFB}"/>
          </ac:cxnSpMkLst>
        </pc:cxnChg>
        <pc:cxnChg chg="mod">
          <ac:chgData name="Ragnhild Halvorsrud" userId="917ea340-fd63-490f-a7db-68428d24cf32" providerId="ADAL" clId="{9B6050A4-F178-4018-9F62-4FCCA28DA093}" dt="2021-03-25T14:21:54.151" v="38901" actId="478"/>
          <ac:cxnSpMkLst>
            <pc:docMk/>
            <pc:sldMk cId="2858277977" sldId="523"/>
            <ac:cxnSpMk id="1981" creationId="{6CFE8174-3A2B-4565-9D2A-35D52BEDB039}"/>
          </ac:cxnSpMkLst>
        </pc:cxnChg>
        <pc:cxnChg chg="mod">
          <ac:chgData name="Ragnhild Halvorsrud" userId="917ea340-fd63-490f-a7db-68428d24cf32" providerId="ADAL" clId="{9B6050A4-F178-4018-9F62-4FCCA28DA093}" dt="2021-03-25T14:21:54.151" v="38901" actId="478"/>
          <ac:cxnSpMkLst>
            <pc:docMk/>
            <pc:sldMk cId="2858277977" sldId="523"/>
            <ac:cxnSpMk id="1982" creationId="{8063685A-67F7-4073-BE22-EEF5385D6E84}"/>
          </ac:cxnSpMkLst>
        </pc:cxnChg>
        <pc:cxnChg chg="mod">
          <ac:chgData name="Ragnhild Halvorsrud" userId="917ea340-fd63-490f-a7db-68428d24cf32" providerId="ADAL" clId="{9B6050A4-F178-4018-9F62-4FCCA28DA093}" dt="2021-03-25T14:21:54.151" v="38901" actId="478"/>
          <ac:cxnSpMkLst>
            <pc:docMk/>
            <pc:sldMk cId="2858277977" sldId="523"/>
            <ac:cxnSpMk id="1983" creationId="{A7249C67-3323-4C79-A05E-DBE49BB680FE}"/>
          </ac:cxnSpMkLst>
        </pc:cxnChg>
        <pc:cxnChg chg="mod">
          <ac:chgData name="Ragnhild Halvorsrud" userId="917ea340-fd63-490f-a7db-68428d24cf32" providerId="ADAL" clId="{9B6050A4-F178-4018-9F62-4FCCA28DA093}" dt="2021-03-25T14:21:54.151" v="38901" actId="478"/>
          <ac:cxnSpMkLst>
            <pc:docMk/>
            <pc:sldMk cId="2858277977" sldId="523"/>
            <ac:cxnSpMk id="1986" creationId="{0ED01220-22EF-47A6-BC1C-4935707F4FEC}"/>
          </ac:cxnSpMkLst>
        </pc:cxnChg>
        <pc:cxnChg chg="mod">
          <ac:chgData name="Ragnhild Halvorsrud" userId="917ea340-fd63-490f-a7db-68428d24cf32" providerId="ADAL" clId="{9B6050A4-F178-4018-9F62-4FCCA28DA093}" dt="2021-03-25T14:21:54.151" v="38901" actId="478"/>
          <ac:cxnSpMkLst>
            <pc:docMk/>
            <pc:sldMk cId="2858277977" sldId="523"/>
            <ac:cxnSpMk id="1990" creationId="{30CE9F2E-97A9-495A-AC7C-E0D9ACA76F2D}"/>
          </ac:cxnSpMkLst>
        </pc:cxnChg>
        <pc:cxnChg chg="mod">
          <ac:chgData name="Ragnhild Halvorsrud" userId="917ea340-fd63-490f-a7db-68428d24cf32" providerId="ADAL" clId="{9B6050A4-F178-4018-9F62-4FCCA28DA093}" dt="2021-03-25T14:21:54.151" v="38901" actId="478"/>
          <ac:cxnSpMkLst>
            <pc:docMk/>
            <pc:sldMk cId="2858277977" sldId="523"/>
            <ac:cxnSpMk id="1994" creationId="{7CCD4E93-661B-4E6A-B341-ECCF1D33CE75}"/>
          </ac:cxnSpMkLst>
        </pc:cxnChg>
        <pc:cxnChg chg="mod">
          <ac:chgData name="Ragnhild Halvorsrud" userId="917ea340-fd63-490f-a7db-68428d24cf32" providerId="ADAL" clId="{9B6050A4-F178-4018-9F62-4FCCA28DA093}" dt="2021-03-25T14:21:54.151" v="38901" actId="478"/>
          <ac:cxnSpMkLst>
            <pc:docMk/>
            <pc:sldMk cId="2858277977" sldId="523"/>
            <ac:cxnSpMk id="1997" creationId="{93CD6CF0-4205-4F9E-8AFF-B5EB3DB73E2B}"/>
          </ac:cxnSpMkLst>
        </pc:cxnChg>
        <pc:cxnChg chg="mod">
          <ac:chgData name="Ragnhild Halvorsrud" userId="917ea340-fd63-490f-a7db-68428d24cf32" providerId="ADAL" clId="{9B6050A4-F178-4018-9F62-4FCCA28DA093}" dt="2021-03-25T14:21:54.151" v="38901" actId="478"/>
          <ac:cxnSpMkLst>
            <pc:docMk/>
            <pc:sldMk cId="2858277977" sldId="523"/>
            <ac:cxnSpMk id="1998" creationId="{4F338AFB-E030-4719-B9E5-F84F601889CA}"/>
          </ac:cxnSpMkLst>
        </pc:cxnChg>
        <pc:cxnChg chg="mod">
          <ac:chgData name="Ragnhild Halvorsrud" userId="917ea340-fd63-490f-a7db-68428d24cf32" providerId="ADAL" clId="{9B6050A4-F178-4018-9F62-4FCCA28DA093}" dt="2021-03-25T14:21:54.151" v="38901" actId="478"/>
          <ac:cxnSpMkLst>
            <pc:docMk/>
            <pc:sldMk cId="2858277977" sldId="523"/>
            <ac:cxnSpMk id="2006" creationId="{ACFCC38A-FC96-4383-BC2A-9C8B4E5AD92A}"/>
          </ac:cxnSpMkLst>
        </pc:cxnChg>
        <pc:cxnChg chg="mod">
          <ac:chgData name="Ragnhild Halvorsrud" userId="917ea340-fd63-490f-a7db-68428d24cf32" providerId="ADAL" clId="{9B6050A4-F178-4018-9F62-4FCCA28DA093}" dt="2021-03-25T14:21:54.151" v="38901" actId="478"/>
          <ac:cxnSpMkLst>
            <pc:docMk/>
            <pc:sldMk cId="2858277977" sldId="523"/>
            <ac:cxnSpMk id="2014" creationId="{C4B02D14-160A-4FAD-AE64-AB26E8CBB37C}"/>
          </ac:cxnSpMkLst>
        </pc:cxnChg>
        <pc:cxnChg chg="mod">
          <ac:chgData name="Ragnhild Halvorsrud" userId="917ea340-fd63-490f-a7db-68428d24cf32" providerId="ADAL" clId="{9B6050A4-F178-4018-9F62-4FCCA28DA093}" dt="2021-03-25T14:21:54.151" v="38901" actId="478"/>
          <ac:cxnSpMkLst>
            <pc:docMk/>
            <pc:sldMk cId="2858277977" sldId="523"/>
            <ac:cxnSpMk id="2022" creationId="{F9232543-288D-4FA6-BD2B-6D219AA3CD14}"/>
          </ac:cxnSpMkLst>
        </pc:cxnChg>
        <pc:cxnChg chg="mod">
          <ac:chgData name="Ragnhild Halvorsrud" userId="917ea340-fd63-490f-a7db-68428d24cf32" providerId="ADAL" clId="{9B6050A4-F178-4018-9F62-4FCCA28DA093}" dt="2021-03-25T14:21:54.151" v="38901" actId="478"/>
          <ac:cxnSpMkLst>
            <pc:docMk/>
            <pc:sldMk cId="2858277977" sldId="523"/>
            <ac:cxnSpMk id="2030" creationId="{87C20101-B952-43ED-895B-CDBBD455D597}"/>
          </ac:cxnSpMkLst>
        </pc:cxnChg>
        <pc:cxnChg chg="mod">
          <ac:chgData name="Ragnhild Halvorsrud" userId="917ea340-fd63-490f-a7db-68428d24cf32" providerId="ADAL" clId="{9B6050A4-F178-4018-9F62-4FCCA28DA093}" dt="2021-03-25T14:21:54.151" v="38901" actId="478"/>
          <ac:cxnSpMkLst>
            <pc:docMk/>
            <pc:sldMk cId="2858277977" sldId="523"/>
            <ac:cxnSpMk id="2043" creationId="{A262B05F-43F5-4B75-95F8-E5AA5994CBFC}"/>
          </ac:cxnSpMkLst>
        </pc:cxnChg>
        <pc:cxnChg chg="mod">
          <ac:chgData name="Ragnhild Halvorsrud" userId="917ea340-fd63-490f-a7db-68428d24cf32" providerId="ADAL" clId="{9B6050A4-F178-4018-9F62-4FCCA28DA093}" dt="2021-03-25T14:21:54.151" v="38901" actId="478"/>
          <ac:cxnSpMkLst>
            <pc:docMk/>
            <pc:sldMk cId="2858277977" sldId="523"/>
            <ac:cxnSpMk id="2044" creationId="{7986E106-643A-4AF2-A295-0259C1E9F706}"/>
          </ac:cxnSpMkLst>
        </pc:cxnChg>
        <pc:cxnChg chg="mod">
          <ac:chgData name="Ragnhild Halvorsrud" userId="917ea340-fd63-490f-a7db-68428d24cf32" providerId="ADAL" clId="{9B6050A4-F178-4018-9F62-4FCCA28DA093}" dt="2021-03-25T14:21:54.151" v="38901" actId="478"/>
          <ac:cxnSpMkLst>
            <pc:docMk/>
            <pc:sldMk cId="2858277977" sldId="523"/>
            <ac:cxnSpMk id="2045" creationId="{B48E518B-0BBD-4F35-B4A8-4B2ACAF3C0B6}"/>
          </ac:cxnSpMkLst>
        </pc:cxnChg>
        <pc:cxnChg chg="mod">
          <ac:chgData name="Ragnhild Halvorsrud" userId="917ea340-fd63-490f-a7db-68428d24cf32" providerId="ADAL" clId="{9B6050A4-F178-4018-9F62-4FCCA28DA093}" dt="2021-03-25T14:21:54.151" v="38901" actId="478"/>
          <ac:cxnSpMkLst>
            <pc:docMk/>
            <pc:sldMk cId="2858277977" sldId="523"/>
            <ac:cxnSpMk id="2046" creationId="{5256F425-53CC-49F8-A83D-A0E9E5112CF1}"/>
          </ac:cxnSpMkLst>
        </pc:cxnChg>
        <pc:cxnChg chg="mod">
          <ac:chgData name="Ragnhild Halvorsrud" userId="917ea340-fd63-490f-a7db-68428d24cf32" providerId="ADAL" clId="{9B6050A4-F178-4018-9F62-4FCCA28DA093}" dt="2021-03-25T14:21:54.151" v="38901" actId="478"/>
          <ac:cxnSpMkLst>
            <pc:docMk/>
            <pc:sldMk cId="2858277977" sldId="523"/>
            <ac:cxnSpMk id="2047" creationId="{066A093B-AAFE-4959-A71D-FA670964554A}"/>
          </ac:cxnSpMkLst>
        </pc:cxnChg>
        <pc:cxnChg chg="mod">
          <ac:chgData name="Ragnhild Halvorsrud" userId="917ea340-fd63-490f-a7db-68428d24cf32" providerId="ADAL" clId="{9B6050A4-F178-4018-9F62-4FCCA28DA093}" dt="2021-03-25T14:21:54.151" v="38901" actId="478"/>
          <ac:cxnSpMkLst>
            <pc:docMk/>
            <pc:sldMk cId="2858277977" sldId="523"/>
            <ac:cxnSpMk id="2048" creationId="{F982FD39-704A-4843-BAB6-DA373FC6A32F}"/>
          </ac:cxnSpMkLst>
        </pc:cxnChg>
        <pc:cxnChg chg="mod">
          <ac:chgData name="Ragnhild Halvorsrud" userId="917ea340-fd63-490f-a7db-68428d24cf32" providerId="ADAL" clId="{9B6050A4-F178-4018-9F62-4FCCA28DA093}" dt="2021-03-25T14:21:54.151" v="38901" actId="478"/>
          <ac:cxnSpMkLst>
            <pc:docMk/>
            <pc:sldMk cId="2858277977" sldId="523"/>
            <ac:cxnSpMk id="2049" creationId="{C9AA6EED-6C8E-43E1-A82D-1B947FD1EA88}"/>
          </ac:cxnSpMkLst>
        </pc:cxnChg>
        <pc:cxnChg chg="mod">
          <ac:chgData name="Ragnhild Halvorsrud" userId="917ea340-fd63-490f-a7db-68428d24cf32" providerId="ADAL" clId="{9B6050A4-F178-4018-9F62-4FCCA28DA093}" dt="2021-03-25T14:21:54.151" v="38901" actId="478"/>
          <ac:cxnSpMkLst>
            <pc:docMk/>
            <pc:sldMk cId="2858277977" sldId="523"/>
            <ac:cxnSpMk id="2050" creationId="{2FAC276C-E870-4B77-AFF1-4A24A599A68F}"/>
          </ac:cxnSpMkLst>
        </pc:cxnChg>
        <pc:cxnChg chg="mod">
          <ac:chgData name="Ragnhild Halvorsrud" userId="917ea340-fd63-490f-a7db-68428d24cf32" providerId="ADAL" clId="{9B6050A4-F178-4018-9F62-4FCCA28DA093}" dt="2021-03-25T14:21:54.151" v="38901" actId="478"/>
          <ac:cxnSpMkLst>
            <pc:docMk/>
            <pc:sldMk cId="2858277977" sldId="523"/>
            <ac:cxnSpMk id="2051" creationId="{F8AE5D91-3B57-45CB-B168-3C8D0836ABBB}"/>
          </ac:cxnSpMkLst>
        </pc:cxnChg>
        <pc:cxnChg chg="mod">
          <ac:chgData name="Ragnhild Halvorsrud" userId="917ea340-fd63-490f-a7db-68428d24cf32" providerId="ADAL" clId="{9B6050A4-F178-4018-9F62-4FCCA28DA093}" dt="2021-03-25T14:21:54.151" v="38901" actId="478"/>
          <ac:cxnSpMkLst>
            <pc:docMk/>
            <pc:sldMk cId="2858277977" sldId="523"/>
            <ac:cxnSpMk id="2060" creationId="{0AF2F991-70A9-4070-BAFC-301BA20A87C6}"/>
          </ac:cxnSpMkLst>
        </pc:cxnChg>
        <pc:cxnChg chg="mod">
          <ac:chgData name="Ragnhild Halvorsrud" userId="917ea340-fd63-490f-a7db-68428d24cf32" providerId="ADAL" clId="{9B6050A4-F178-4018-9F62-4FCCA28DA093}" dt="2021-03-25T14:21:54.151" v="38901" actId="478"/>
          <ac:cxnSpMkLst>
            <pc:docMk/>
            <pc:sldMk cId="2858277977" sldId="523"/>
            <ac:cxnSpMk id="2069" creationId="{BB9F0648-5752-48F0-9E15-90201678A187}"/>
          </ac:cxnSpMkLst>
        </pc:cxnChg>
        <pc:cxnChg chg="mod">
          <ac:chgData name="Ragnhild Halvorsrud" userId="917ea340-fd63-490f-a7db-68428d24cf32" providerId="ADAL" clId="{9B6050A4-F178-4018-9F62-4FCCA28DA093}" dt="2021-03-25T14:21:54.151" v="38901" actId="478"/>
          <ac:cxnSpMkLst>
            <pc:docMk/>
            <pc:sldMk cId="2858277977" sldId="523"/>
            <ac:cxnSpMk id="2078" creationId="{0AF29E17-9738-404D-A1B9-541849D377EC}"/>
          </ac:cxnSpMkLst>
        </pc:cxnChg>
        <pc:cxnChg chg="mod">
          <ac:chgData name="Ragnhild Halvorsrud" userId="917ea340-fd63-490f-a7db-68428d24cf32" providerId="ADAL" clId="{9B6050A4-F178-4018-9F62-4FCCA28DA093}" dt="2021-03-25T14:21:54.151" v="38901" actId="478"/>
          <ac:cxnSpMkLst>
            <pc:docMk/>
            <pc:sldMk cId="2858277977" sldId="523"/>
            <ac:cxnSpMk id="2087" creationId="{CB4A40DF-1F89-47A7-B360-690CC0B792F8}"/>
          </ac:cxnSpMkLst>
        </pc:cxnChg>
        <pc:cxnChg chg="mod">
          <ac:chgData name="Ragnhild Halvorsrud" userId="917ea340-fd63-490f-a7db-68428d24cf32" providerId="ADAL" clId="{9B6050A4-F178-4018-9F62-4FCCA28DA093}" dt="2021-03-25T14:21:54.151" v="38901" actId="478"/>
          <ac:cxnSpMkLst>
            <pc:docMk/>
            <pc:sldMk cId="2858277977" sldId="523"/>
            <ac:cxnSpMk id="2096" creationId="{8B43AB97-8E76-4EC5-BDDE-1DDC213DB56E}"/>
          </ac:cxnSpMkLst>
        </pc:cxnChg>
        <pc:cxnChg chg="mod">
          <ac:chgData name="Ragnhild Halvorsrud" userId="917ea340-fd63-490f-a7db-68428d24cf32" providerId="ADAL" clId="{9B6050A4-F178-4018-9F62-4FCCA28DA093}" dt="2021-03-25T14:21:54.151" v="38901" actId="478"/>
          <ac:cxnSpMkLst>
            <pc:docMk/>
            <pc:sldMk cId="2858277977" sldId="523"/>
            <ac:cxnSpMk id="2111" creationId="{DF3A775F-3BCF-4CBD-858C-02E5AEF6DDFE}"/>
          </ac:cxnSpMkLst>
        </pc:cxnChg>
        <pc:cxnChg chg="mod">
          <ac:chgData name="Ragnhild Halvorsrud" userId="917ea340-fd63-490f-a7db-68428d24cf32" providerId="ADAL" clId="{9B6050A4-F178-4018-9F62-4FCCA28DA093}" dt="2021-03-25T14:21:54.151" v="38901" actId="478"/>
          <ac:cxnSpMkLst>
            <pc:docMk/>
            <pc:sldMk cId="2858277977" sldId="523"/>
            <ac:cxnSpMk id="2112" creationId="{EABDE48B-B02B-4E6A-A430-1018DE9BACA4}"/>
          </ac:cxnSpMkLst>
        </pc:cxnChg>
        <pc:cxnChg chg="mod">
          <ac:chgData name="Ragnhild Halvorsrud" userId="917ea340-fd63-490f-a7db-68428d24cf32" providerId="ADAL" clId="{9B6050A4-F178-4018-9F62-4FCCA28DA093}" dt="2021-03-25T14:21:54.151" v="38901" actId="478"/>
          <ac:cxnSpMkLst>
            <pc:docMk/>
            <pc:sldMk cId="2858277977" sldId="523"/>
            <ac:cxnSpMk id="2113" creationId="{BFF6EBC9-1930-4C7A-A39B-0E40873CF160}"/>
          </ac:cxnSpMkLst>
        </pc:cxnChg>
        <pc:cxnChg chg="mod">
          <ac:chgData name="Ragnhild Halvorsrud" userId="917ea340-fd63-490f-a7db-68428d24cf32" providerId="ADAL" clId="{9B6050A4-F178-4018-9F62-4FCCA28DA093}" dt="2021-03-25T14:21:54.151" v="38901" actId="478"/>
          <ac:cxnSpMkLst>
            <pc:docMk/>
            <pc:sldMk cId="2858277977" sldId="523"/>
            <ac:cxnSpMk id="2114" creationId="{2757AD7E-9876-4F16-84EF-5DC1ABEA86D9}"/>
          </ac:cxnSpMkLst>
        </pc:cxnChg>
        <pc:cxnChg chg="mod">
          <ac:chgData name="Ragnhild Halvorsrud" userId="917ea340-fd63-490f-a7db-68428d24cf32" providerId="ADAL" clId="{9B6050A4-F178-4018-9F62-4FCCA28DA093}" dt="2021-03-25T14:21:54.151" v="38901" actId="478"/>
          <ac:cxnSpMkLst>
            <pc:docMk/>
            <pc:sldMk cId="2858277977" sldId="523"/>
            <ac:cxnSpMk id="2115" creationId="{C441C1D8-E074-4205-AC1D-7F052EF6DD59}"/>
          </ac:cxnSpMkLst>
        </pc:cxnChg>
        <pc:cxnChg chg="mod">
          <ac:chgData name="Ragnhild Halvorsrud" userId="917ea340-fd63-490f-a7db-68428d24cf32" providerId="ADAL" clId="{9B6050A4-F178-4018-9F62-4FCCA28DA093}" dt="2021-03-25T14:21:54.151" v="38901" actId="478"/>
          <ac:cxnSpMkLst>
            <pc:docMk/>
            <pc:sldMk cId="2858277977" sldId="523"/>
            <ac:cxnSpMk id="2116" creationId="{B6025678-AE7E-4991-A97C-626DB0DA75A4}"/>
          </ac:cxnSpMkLst>
        </pc:cxnChg>
        <pc:cxnChg chg="mod">
          <ac:chgData name="Ragnhild Halvorsrud" userId="917ea340-fd63-490f-a7db-68428d24cf32" providerId="ADAL" clId="{9B6050A4-F178-4018-9F62-4FCCA28DA093}" dt="2021-03-25T14:21:54.151" v="38901" actId="478"/>
          <ac:cxnSpMkLst>
            <pc:docMk/>
            <pc:sldMk cId="2858277977" sldId="523"/>
            <ac:cxnSpMk id="2117" creationId="{986D4ADE-6A39-4515-A935-C13183965181}"/>
          </ac:cxnSpMkLst>
        </pc:cxnChg>
        <pc:cxnChg chg="mod">
          <ac:chgData name="Ragnhild Halvorsrud" userId="917ea340-fd63-490f-a7db-68428d24cf32" providerId="ADAL" clId="{9B6050A4-F178-4018-9F62-4FCCA28DA093}" dt="2021-03-25T14:21:54.151" v="38901" actId="478"/>
          <ac:cxnSpMkLst>
            <pc:docMk/>
            <pc:sldMk cId="2858277977" sldId="523"/>
            <ac:cxnSpMk id="2118" creationId="{C1C67EE2-64C2-40E3-8DD8-498E15445D94}"/>
          </ac:cxnSpMkLst>
        </pc:cxnChg>
        <pc:cxnChg chg="mod">
          <ac:chgData name="Ragnhild Halvorsrud" userId="917ea340-fd63-490f-a7db-68428d24cf32" providerId="ADAL" clId="{9B6050A4-F178-4018-9F62-4FCCA28DA093}" dt="2021-03-25T14:21:54.151" v="38901" actId="478"/>
          <ac:cxnSpMkLst>
            <pc:docMk/>
            <pc:sldMk cId="2858277977" sldId="523"/>
            <ac:cxnSpMk id="2119" creationId="{EB1CF5AD-2F2A-41EE-9E93-D1B120E3C431}"/>
          </ac:cxnSpMkLst>
        </pc:cxnChg>
        <pc:cxnChg chg="mod">
          <ac:chgData name="Ragnhild Halvorsrud" userId="917ea340-fd63-490f-a7db-68428d24cf32" providerId="ADAL" clId="{9B6050A4-F178-4018-9F62-4FCCA28DA093}" dt="2021-03-25T14:21:54.151" v="38901" actId="478"/>
          <ac:cxnSpMkLst>
            <pc:docMk/>
            <pc:sldMk cId="2858277977" sldId="523"/>
            <ac:cxnSpMk id="2120" creationId="{730855A4-BA10-4C01-B188-B9AE7160C704}"/>
          </ac:cxnSpMkLst>
        </pc:cxnChg>
      </pc:sldChg>
      <pc:sldChg chg="addSp delSp modSp del mod modAnim modNotes">
        <pc:chgData name="Ragnhild Halvorsrud" userId="917ea340-fd63-490f-a7db-68428d24cf32" providerId="ADAL" clId="{9B6050A4-F178-4018-9F62-4FCCA28DA093}" dt="2021-03-19T17:36:21.603" v="28847" actId="47"/>
        <pc:sldMkLst>
          <pc:docMk/>
          <pc:sldMk cId="1125293615" sldId="524"/>
        </pc:sldMkLst>
        <pc:spChg chg="mod">
          <ac:chgData name="Ragnhild Halvorsrud" userId="917ea340-fd63-490f-a7db-68428d24cf32" providerId="ADAL" clId="{9B6050A4-F178-4018-9F62-4FCCA28DA093}" dt="2021-03-19T17:26:56.035" v="28423" actId="6549"/>
          <ac:spMkLst>
            <pc:docMk/>
            <pc:sldMk cId="1125293615" sldId="524"/>
            <ac:spMk id="2" creationId="{00000000-0000-0000-0000-000000000000}"/>
          </ac:spMkLst>
        </pc:spChg>
        <pc:spChg chg="mod">
          <ac:chgData name="Ragnhild Halvorsrud" userId="917ea340-fd63-490f-a7db-68428d24cf32" providerId="ADAL" clId="{9B6050A4-F178-4018-9F62-4FCCA28DA093}" dt="2021-03-19T17:29:36.737" v="28568"/>
          <ac:spMkLst>
            <pc:docMk/>
            <pc:sldMk cId="1125293615" sldId="524"/>
            <ac:spMk id="3" creationId="{00000000-0000-0000-0000-000000000000}"/>
          </ac:spMkLst>
        </pc:spChg>
        <pc:spChg chg="add mod">
          <ac:chgData name="Ragnhild Halvorsrud" userId="917ea340-fd63-490f-a7db-68428d24cf32" providerId="ADAL" clId="{9B6050A4-F178-4018-9F62-4FCCA28DA093}" dt="2021-03-19T17:27:25.852" v="28487" actId="14100"/>
          <ac:spMkLst>
            <pc:docMk/>
            <pc:sldMk cId="1125293615" sldId="524"/>
            <ac:spMk id="5" creationId="{4127C24B-E94D-44D8-AD74-FBC72AE4A1CE}"/>
          </ac:spMkLst>
        </pc:spChg>
        <pc:picChg chg="add mod">
          <ac:chgData name="Ragnhild Halvorsrud" userId="917ea340-fd63-490f-a7db-68428d24cf32" providerId="ADAL" clId="{9B6050A4-F178-4018-9F62-4FCCA28DA093}" dt="2021-03-19T17:26:44.111" v="28381" actId="1076"/>
          <ac:picMkLst>
            <pc:docMk/>
            <pc:sldMk cId="1125293615" sldId="524"/>
            <ac:picMk id="6" creationId="{B4D6C3B9-397A-407C-9BAB-654A5CDDF17C}"/>
          </ac:picMkLst>
        </pc:picChg>
        <pc:picChg chg="del">
          <ac:chgData name="Ragnhild Halvorsrud" userId="917ea340-fd63-490f-a7db-68428d24cf32" providerId="ADAL" clId="{9B6050A4-F178-4018-9F62-4FCCA28DA093}" dt="2021-03-19T17:29:11.132" v="28565" actId="478"/>
          <ac:picMkLst>
            <pc:docMk/>
            <pc:sldMk cId="1125293615" sldId="524"/>
            <ac:picMk id="7" creationId="{00000000-0000-0000-0000-000000000000}"/>
          </ac:picMkLst>
        </pc:picChg>
      </pc:sldChg>
      <pc:sldChg chg="addSp delSp modSp mod modAnim modNotes">
        <pc:chgData name="Ragnhild Halvorsrud" userId="917ea340-fd63-490f-a7db-68428d24cf32" providerId="ADAL" clId="{9B6050A4-F178-4018-9F62-4FCCA28DA093}" dt="2021-03-26T14:49:25.539" v="40509" actId="1076"/>
        <pc:sldMkLst>
          <pc:docMk/>
          <pc:sldMk cId="508400711" sldId="525"/>
        </pc:sldMkLst>
        <pc:spChg chg="mod">
          <ac:chgData name="Ragnhild Halvorsrud" userId="917ea340-fd63-490f-a7db-68428d24cf32" providerId="ADAL" clId="{9B6050A4-F178-4018-9F62-4FCCA28DA093}" dt="2021-03-25T13:12:43.191" v="38649" actId="790"/>
          <ac:spMkLst>
            <pc:docMk/>
            <pc:sldMk cId="508400711" sldId="525"/>
            <ac:spMk id="2" creationId="{00000000-0000-0000-0000-000000000000}"/>
          </ac:spMkLst>
        </pc:spChg>
        <pc:spChg chg="del mod">
          <ac:chgData name="Ragnhild Halvorsrud" userId="917ea340-fd63-490f-a7db-68428d24cf32" providerId="ADAL" clId="{9B6050A4-F178-4018-9F62-4FCCA28DA093}" dt="2021-03-19T17:30:47.115" v="28589" actId="478"/>
          <ac:spMkLst>
            <pc:docMk/>
            <pc:sldMk cId="508400711" sldId="525"/>
            <ac:spMk id="3" creationId="{00000000-0000-0000-0000-000000000000}"/>
          </ac:spMkLst>
        </pc:spChg>
        <pc:spChg chg="add mod">
          <ac:chgData name="Ragnhild Halvorsrud" userId="917ea340-fd63-490f-a7db-68428d24cf32" providerId="ADAL" clId="{9B6050A4-F178-4018-9F62-4FCCA28DA093}" dt="2021-03-25T13:12:43.191" v="38650"/>
          <ac:spMkLst>
            <pc:docMk/>
            <pc:sldMk cId="508400711" sldId="525"/>
            <ac:spMk id="5" creationId="{E97D1E96-C224-4D66-B9EF-CADF3E538A38}"/>
          </ac:spMkLst>
        </pc:spChg>
        <pc:spChg chg="mod">
          <ac:chgData name="Ragnhild Halvorsrud" userId="917ea340-fd63-490f-a7db-68428d24cf32" providerId="ADAL" clId="{9B6050A4-F178-4018-9F62-4FCCA28DA093}" dt="2021-03-26T14:49:20.160" v="40507"/>
          <ac:spMkLst>
            <pc:docMk/>
            <pc:sldMk cId="508400711" sldId="525"/>
            <ac:spMk id="8" creationId="{7C7217E6-9181-43BF-9703-58DD2D9BDBE2}"/>
          </ac:spMkLst>
        </pc:spChg>
        <pc:spChg chg="mod">
          <ac:chgData name="Ragnhild Halvorsrud" userId="917ea340-fd63-490f-a7db-68428d24cf32" providerId="ADAL" clId="{9B6050A4-F178-4018-9F62-4FCCA28DA093}" dt="2021-03-26T14:49:20.160" v="40507"/>
          <ac:spMkLst>
            <pc:docMk/>
            <pc:sldMk cId="508400711" sldId="525"/>
            <ac:spMk id="9" creationId="{800E6C81-5E31-47A2-866C-F063466CD597}"/>
          </ac:spMkLst>
        </pc:spChg>
        <pc:spChg chg="mod">
          <ac:chgData name="Ragnhild Halvorsrud" userId="917ea340-fd63-490f-a7db-68428d24cf32" providerId="ADAL" clId="{9B6050A4-F178-4018-9F62-4FCCA28DA093}" dt="2021-03-26T14:49:20.160" v="40507"/>
          <ac:spMkLst>
            <pc:docMk/>
            <pc:sldMk cId="508400711" sldId="525"/>
            <ac:spMk id="10" creationId="{E92F2191-8135-47A8-9C3B-5290124E570C}"/>
          </ac:spMkLst>
        </pc:spChg>
        <pc:spChg chg="mod">
          <ac:chgData name="Ragnhild Halvorsrud" userId="917ea340-fd63-490f-a7db-68428d24cf32" providerId="ADAL" clId="{9B6050A4-F178-4018-9F62-4FCCA28DA093}" dt="2021-03-26T14:49:20.160" v="40507"/>
          <ac:spMkLst>
            <pc:docMk/>
            <pc:sldMk cId="508400711" sldId="525"/>
            <ac:spMk id="11" creationId="{08858A7C-88DC-4407-AE44-5DEF3BD2EDE5}"/>
          </ac:spMkLst>
        </pc:spChg>
        <pc:grpChg chg="add mod">
          <ac:chgData name="Ragnhild Halvorsrud" userId="917ea340-fd63-490f-a7db-68428d24cf32" providerId="ADAL" clId="{9B6050A4-F178-4018-9F62-4FCCA28DA093}" dt="2021-03-26T14:49:20.160" v="40507"/>
          <ac:grpSpMkLst>
            <pc:docMk/>
            <pc:sldMk cId="508400711" sldId="525"/>
            <ac:grpSpMk id="7" creationId="{142B78C5-D002-4C80-A6B8-91A31C4D12EC}"/>
          </ac:grpSpMkLst>
        </pc:grpChg>
        <pc:picChg chg="mod">
          <ac:chgData name="Ragnhild Halvorsrud" userId="917ea340-fd63-490f-a7db-68428d24cf32" providerId="ADAL" clId="{9B6050A4-F178-4018-9F62-4FCCA28DA093}" dt="2021-03-26T14:49:25.539" v="40509" actId="1076"/>
          <ac:picMkLst>
            <pc:docMk/>
            <pc:sldMk cId="508400711" sldId="525"/>
            <ac:picMk id="4" creationId="{00000000-0000-0000-0000-000000000000}"/>
          </ac:picMkLst>
        </pc:picChg>
        <pc:picChg chg="add mod">
          <ac:chgData name="Ragnhild Halvorsrud" userId="917ea340-fd63-490f-a7db-68428d24cf32" providerId="ADAL" clId="{9B6050A4-F178-4018-9F62-4FCCA28DA093}" dt="2021-03-19T17:38:56.541" v="29003" actId="1076"/>
          <ac:picMkLst>
            <pc:docMk/>
            <pc:sldMk cId="508400711" sldId="525"/>
            <ac:picMk id="6" creationId="{BC17B46E-4F36-411D-82C5-16F0B48E027A}"/>
          </ac:picMkLst>
        </pc:picChg>
      </pc:sldChg>
      <pc:sldChg chg="addSp delSp modSp add del mod modAnim modNotes">
        <pc:chgData name="Ragnhild Halvorsrud" userId="917ea340-fd63-490f-a7db-68428d24cf32" providerId="ADAL" clId="{9B6050A4-F178-4018-9F62-4FCCA28DA093}" dt="2021-03-25T14:07:10.210" v="38825"/>
        <pc:sldMkLst>
          <pc:docMk/>
          <pc:sldMk cId="1114432326" sldId="527"/>
        </pc:sldMkLst>
        <pc:spChg chg="mod">
          <ac:chgData name="Ragnhild Halvorsrud" userId="917ea340-fd63-490f-a7db-68428d24cf32" providerId="ADAL" clId="{9B6050A4-F178-4018-9F62-4FCCA28DA093}" dt="2021-03-25T13:12:42.989" v="38479" actId="790"/>
          <ac:spMkLst>
            <pc:docMk/>
            <pc:sldMk cId="1114432326" sldId="527"/>
            <ac:spMk id="2" creationId="{CEF0584D-E78C-408F-A464-AF661D7CD2F8}"/>
          </ac:spMkLst>
        </pc:spChg>
        <pc:spChg chg="mod">
          <ac:chgData name="Ragnhild Halvorsrud" userId="917ea340-fd63-490f-a7db-68428d24cf32" providerId="ADAL" clId="{9B6050A4-F178-4018-9F62-4FCCA28DA093}" dt="2021-03-25T13:12:42.989" v="38480" actId="790"/>
          <ac:spMkLst>
            <pc:docMk/>
            <pc:sldMk cId="1114432326" sldId="527"/>
            <ac:spMk id="4" creationId="{359912B9-4EB6-42C7-BF37-C605F081559D}"/>
          </ac:spMkLst>
        </pc:spChg>
        <pc:spChg chg="add del mod">
          <ac:chgData name="Ragnhild Halvorsrud" userId="917ea340-fd63-490f-a7db-68428d24cf32" providerId="ADAL" clId="{9B6050A4-F178-4018-9F62-4FCCA28DA093}" dt="2021-03-19T10:28:07.722" v="21363" actId="478"/>
          <ac:spMkLst>
            <pc:docMk/>
            <pc:sldMk cId="1114432326" sldId="527"/>
            <ac:spMk id="34" creationId="{7ACC2999-D446-4B9C-BB45-DD3773847C1B}"/>
          </ac:spMkLst>
        </pc:spChg>
        <pc:spChg chg="del mod">
          <ac:chgData name="Ragnhild Halvorsrud" userId="917ea340-fd63-490f-a7db-68428d24cf32" providerId="ADAL" clId="{9B6050A4-F178-4018-9F62-4FCCA28DA093}" dt="2021-03-21T12:29:26.821" v="31873" actId="478"/>
          <ac:spMkLst>
            <pc:docMk/>
            <pc:sldMk cId="1114432326" sldId="527"/>
            <ac:spMk id="35" creationId="{0960E66A-6676-4E62-816E-14A2376D6505}"/>
          </ac:spMkLst>
        </pc:spChg>
        <pc:spChg chg="del mod">
          <ac:chgData name="Ragnhild Halvorsrud" userId="917ea340-fd63-490f-a7db-68428d24cf32" providerId="ADAL" clId="{9B6050A4-F178-4018-9F62-4FCCA28DA093}" dt="2021-03-21T12:29:26.821" v="31873" actId="478"/>
          <ac:spMkLst>
            <pc:docMk/>
            <pc:sldMk cId="1114432326" sldId="527"/>
            <ac:spMk id="36" creationId="{DEE1BB1B-5775-40A9-858D-A23BACFF0AC0}"/>
          </ac:spMkLst>
        </pc:spChg>
        <pc:spChg chg="mod">
          <ac:chgData name="Ragnhild Halvorsrud" userId="917ea340-fd63-490f-a7db-68428d24cf32" providerId="ADAL" clId="{9B6050A4-F178-4018-9F62-4FCCA28DA093}" dt="2021-03-25T14:07:10.210" v="38825"/>
          <ac:spMkLst>
            <pc:docMk/>
            <pc:sldMk cId="1114432326" sldId="527"/>
            <ac:spMk id="37" creationId="{822D6019-B9B0-4BBA-97F4-8CCBFCDFEC29}"/>
          </ac:spMkLst>
        </pc:spChg>
        <pc:spChg chg="del mod">
          <ac:chgData name="Ragnhild Halvorsrud" userId="917ea340-fd63-490f-a7db-68428d24cf32" providerId="ADAL" clId="{9B6050A4-F178-4018-9F62-4FCCA28DA093}" dt="2021-03-21T12:29:26.821" v="31873" actId="478"/>
          <ac:spMkLst>
            <pc:docMk/>
            <pc:sldMk cId="1114432326" sldId="527"/>
            <ac:spMk id="37" creationId="{BCEF7574-943F-427B-902F-7E07728327B3}"/>
          </ac:spMkLst>
        </pc:spChg>
        <pc:spChg chg="del mod">
          <ac:chgData name="Ragnhild Halvorsrud" userId="917ea340-fd63-490f-a7db-68428d24cf32" providerId="ADAL" clId="{9B6050A4-F178-4018-9F62-4FCCA28DA093}" dt="2021-03-21T12:29:26.821" v="31873" actId="478"/>
          <ac:spMkLst>
            <pc:docMk/>
            <pc:sldMk cId="1114432326" sldId="527"/>
            <ac:spMk id="38" creationId="{27AB23FE-AF7B-4A7F-A462-0754671AE49D}"/>
          </ac:spMkLst>
        </pc:spChg>
        <pc:spChg chg="mod">
          <ac:chgData name="Ragnhild Halvorsrud" userId="917ea340-fd63-490f-a7db-68428d24cf32" providerId="ADAL" clId="{9B6050A4-F178-4018-9F62-4FCCA28DA093}" dt="2021-03-25T14:07:10.210" v="38825"/>
          <ac:spMkLst>
            <pc:docMk/>
            <pc:sldMk cId="1114432326" sldId="527"/>
            <ac:spMk id="38" creationId="{E59DB5DD-F649-48FA-889C-4064E38D377A}"/>
          </ac:spMkLst>
        </pc:spChg>
        <pc:spChg chg="del mod">
          <ac:chgData name="Ragnhild Halvorsrud" userId="917ea340-fd63-490f-a7db-68428d24cf32" providerId="ADAL" clId="{9B6050A4-F178-4018-9F62-4FCCA28DA093}" dt="2021-03-21T12:29:26.821" v="31873" actId="478"/>
          <ac:spMkLst>
            <pc:docMk/>
            <pc:sldMk cId="1114432326" sldId="527"/>
            <ac:spMk id="39" creationId="{4A9D8F65-9F6D-4FDA-96A0-C70216803F6F}"/>
          </ac:spMkLst>
        </pc:spChg>
        <pc:spChg chg="mod">
          <ac:chgData name="Ragnhild Halvorsrud" userId="917ea340-fd63-490f-a7db-68428d24cf32" providerId="ADAL" clId="{9B6050A4-F178-4018-9F62-4FCCA28DA093}" dt="2021-03-25T14:07:10.210" v="38825"/>
          <ac:spMkLst>
            <pc:docMk/>
            <pc:sldMk cId="1114432326" sldId="527"/>
            <ac:spMk id="39" creationId="{9D32D06D-53FD-4017-A7E2-76E264536906}"/>
          </ac:spMkLst>
        </pc:spChg>
        <pc:spChg chg="mod">
          <ac:chgData name="Ragnhild Halvorsrud" userId="917ea340-fd63-490f-a7db-68428d24cf32" providerId="ADAL" clId="{9B6050A4-F178-4018-9F62-4FCCA28DA093}" dt="2021-03-25T14:07:10.210" v="38825"/>
          <ac:spMkLst>
            <pc:docMk/>
            <pc:sldMk cId="1114432326" sldId="527"/>
            <ac:spMk id="40" creationId="{7B050DA9-B878-4818-84DE-819EAEEBB664}"/>
          </ac:spMkLst>
        </pc:spChg>
        <pc:spChg chg="del mod">
          <ac:chgData name="Ragnhild Halvorsrud" userId="917ea340-fd63-490f-a7db-68428d24cf32" providerId="ADAL" clId="{9B6050A4-F178-4018-9F62-4FCCA28DA093}" dt="2021-03-21T12:29:26.821" v="31873" actId="478"/>
          <ac:spMkLst>
            <pc:docMk/>
            <pc:sldMk cId="1114432326" sldId="527"/>
            <ac:spMk id="40" creationId="{BBCC2249-3204-4DEF-9B38-F47180F11DC4}"/>
          </ac:spMkLst>
        </pc:spChg>
        <pc:spChg chg="del mod">
          <ac:chgData name="Ragnhild Halvorsrud" userId="917ea340-fd63-490f-a7db-68428d24cf32" providerId="ADAL" clId="{9B6050A4-F178-4018-9F62-4FCCA28DA093}" dt="2021-03-21T12:29:26.821" v="31873" actId="478"/>
          <ac:spMkLst>
            <pc:docMk/>
            <pc:sldMk cId="1114432326" sldId="527"/>
            <ac:spMk id="41" creationId="{60CA1D66-EAF8-418F-89E7-2F649ADFB536}"/>
          </ac:spMkLst>
        </pc:spChg>
        <pc:spChg chg="del mod">
          <ac:chgData name="Ragnhild Halvorsrud" userId="917ea340-fd63-490f-a7db-68428d24cf32" providerId="ADAL" clId="{9B6050A4-F178-4018-9F62-4FCCA28DA093}" dt="2021-03-21T12:29:26.821" v="31873" actId="478"/>
          <ac:spMkLst>
            <pc:docMk/>
            <pc:sldMk cId="1114432326" sldId="527"/>
            <ac:spMk id="42" creationId="{9D29BC8B-C257-41F5-A0A0-D7F9C18C7C0E}"/>
          </ac:spMkLst>
        </pc:spChg>
        <pc:spChg chg="del mod">
          <ac:chgData name="Ragnhild Halvorsrud" userId="917ea340-fd63-490f-a7db-68428d24cf32" providerId="ADAL" clId="{9B6050A4-F178-4018-9F62-4FCCA28DA093}" dt="2021-03-21T12:29:26.821" v="31873" actId="478"/>
          <ac:spMkLst>
            <pc:docMk/>
            <pc:sldMk cId="1114432326" sldId="527"/>
            <ac:spMk id="43" creationId="{03481EE7-F741-4592-B697-00000BBF04E7}"/>
          </ac:spMkLst>
        </pc:spChg>
        <pc:spChg chg="del mod">
          <ac:chgData name="Ragnhild Halvorsrud" userId="917ea340-fd63-490f-a7db-68428d24cf32" providerId="ADAL" clId="{9B6050A4-F178-4018-9F62-4FCCA28DA093}" dt="2021-03-21T12:29:26.821" v="31873" actId="478"/>
          <ac:spMkLst>
            <pc:docMk/>
            <pc:sldMk cId="1114432326" sldId="527"/>
            <ac:spMk id="44" creationId="{51651CDD-A24C-4A07-9ED3-5C7F4CA80044}"/>
          </ac:spMkLst>
        </pc:spChg>
        <pc:spChg chg="mod">
          <ac:chgData name="Ragnhild Halvorsrud" userId="917ea340-fd63-490f-a7db-68428d24cf32" providerId="ADAL" clId="{9B6050A4-F178-4018-9F62-4FCCA28DA093}" dt="2021-03-20T18:06:18.244" v="30828" actId="790"/>
          <ac:spMkLst>
            <pc:docMk/>
            <pc:sldMk cId="1114432326" sldId="527"/>
            <ac:spMk id="46" creationId="{11907A0F-EA12-48FC-86BA-3925C9825E64}"/>
          </ac:spMkLst>
        </pc:spChg>
        <pc:spChg chg="del mod">
          <ac:chgData name="Ragnhild Halvorsrud" userId="917ea340-fd63-490f-a7db-68428d24cf32" providerId="ADAL" clId="{9B6050A4-F178-4018-9F62-4FCCA28DA093}" dt="2021-03-21T12:29:26.821" v="31873" actId="478"/>
          <ac:spMkLst>
            <pc:docMk/>
            <pc:sldMk cId="1114432326" sldId="527"/>
            <ac:spMk id="48" creationId="{6285DCF6-E3E2-4E3B-B920-D534B6977679}"/>
          </ac:spMkLst>
        </pc:spChg>
        <pc:spChg chg="del mod">
          <ac:chgData name="Ragnhild Halvorsrud" userId="917ea340-fd63-490f-a7db-68428d24cf32" providerId="ADAL" clId="{9B6050A4-F178-4018-9F62-4FCCA28DA093}" dt="2021-03-21T12:29:26.821" v="31873" actId="478"/>
          <ac:spMkLst>
            <pc:docMk/>
            <pc:sldMk cId="1114432326" sldId="527"/>
            <ac:spMk id="49" creationId="{5063D6D5-C465-4413-9BEB-14886887611A}"/>
          </ac:spMkLst>
        </pc:spChg>
        <pc:spChg chg="del mod">
          <ac:chgData name="Ragnhild Halvorsrud" userId="917ea340-fd63-490f-a7db-68428d24cf32" providerId="ADAL" clId="{9B6050A4-F178-4018-9F62-4FCCA28DA093}" dt="2021-03-21T12:29:26.821" v="31873" actId="478"/>
          <ac:spMkLst>
            <pc:docMk/>
            <pc:sldMk cId="1114432326" sldId="527"/>
            <ac:spMk id="50" creationId="{E19482CA-2B35-4265-BEF1-A0DAD99A2434}"/>
          </ac:spMkLst>
        </pc:spChg>
        <pc:spChg chg="del mod">
          <ac:chgData name="Ragnhild Halvorsrud" userId="917ea340-fd63-490f-a7db-68428d24cf32" providerId="ADAL" clId="{9B6050A4-F178-4018-9F62-4FCCA28DA093}" dt="2021-03-21T12:29:26.821" v="31873" actId="478"/>
          <ac:spMkLst>
            <pc:docMk/>
            <pc:sldMk cId="1114432326" sldId="527"/>
            <ac:spMk id="51" creationId="{5D9CC845-450B-4A0F-B37D-89ED4A0BC48A}"/>
          </ac:spMkLst>
        </pc:spChg>
        <pc:spChg chg="del mod">
          <ac:chgData name="Ragnhild Halvorsrud" userId="917ea340-fd63-490f-a7db-68428d24cf32" providerId="ADAL" clId="{9B6050A4-F178-4018-9F62-4FCCA28DA093}" dt="2021-03-21T12:29:26.821" v="31873" actId="478"/>
          <ac:spMkLst>
            <pc:docMk/>
            <pc:sldMk cId="1114432326" sldId="527"/>
            <ac:spMk id="52" creationId="{03332AC8-BC7B-485A-A4BB-DF3C72D5DCFE}"/>
          </ac:spMkLst>
        </pc:spChg>
        <pc:spChg chg="del mod">
          <ac:chgData name="Ragnhild Halvorsrud" userId="917ea340-fd63-490f-a7db-68428d24cf32" providerId="ADAL" clId="{9B6050A4-F178-4018-9F62-4FCCA28DA093}" dt="2021-03-21T12:29:26.821" v="31873" actId="478"/>
          <ac:spMkLst>
            <pc:docMk/>
            <pc:sldMk cId="1114432326" sldId="527"/>
            <ac:spMk id="53" creationId="{7151E05E-4B29-498A-BD10-CE75DA7C9F70}"/>
          </ac:spMkLst>
        </pc:spChg>
        <pc:spChg chg="mod">
          <ac:chgData name="Ragnhild Halvorsrud" userId="917ea340-fd63-490f-a7db-68428d24cf32" providerId="ADAL" clId="{9B6050A4-F178-4018-9F62-4FCCA28DA093}" dt="2021-03-20T18:06:18.244" v="30835" actId="790"/>
          <ac:spMkLst>
            <pc:docMk/>
            <pc:sldMk cId="1114432326" sldId="527"/>
            <ac:spMk id="55" creationId="{B862DF1C-2C09-4B75-802A-F8EF42486B6D}"/>
          </ac:spMkLst>
        </pc:spChg>
        <pc:spChg chg="add del mod">
          <ac:chgData name="Ragnhild Halvorsrud" userId="917ea340-fd63-490f-a7db-68428d24cf32" providerId="ADAL" clId="{9B6050A4-F178-4018-9F62-4FCCA28DA093}" dt="2021-03-21T12:29:26.821" v="31873" actId="478"/>
          <ac:spMkLst>
            <pc:docMk/>
            <pc:sldMk cId="1114432326" sldId="527"/>
            <ac:spMk id="58" creationId="{F169E20E-B00E-424B-9FBA-6824561B3A1B}"/>
          </ac:spMkLst>
        </pc:spChg>
        <pc:spChg chg="del mod ord">
          <ac:chgData name="Ragnhild Halvorsrud" userId="917ea340-fd63-490f-a7db-68428d24cf32" providerId="ADAL" clId="{9B6050A4-F178-4018-9F62-4FCCA28DA093}" dt="2021-03-21T12:29:26.821" v="31873" actId="478"/>
          <ac:spMkLst>
            <pc:docMk/>
            <pc:sldMk cId="1114432326" sldId="527"/>
            <ac:spMk id="59" creationId="{6265BC8B-E2D0-4D88-8BEE-93E20EE43D39}"/>
          </ac:spMkLst>
        </pc:spChg>
        <pc:spChg chg="del mod ord">
          <ac:chgData name="Ragnhild Halvorsrud" userId="917ea340-fd63-490f-a7db-68428d24cf32" providerId="ADAL" clId="{9B6050A4-F178-4018-9F62-4FCCA28DA093}" dt="2021-03-21T12:29:26.821" v="31873" actId="478"/>
          <ac:spMkLst>
            <pc:docMk/>
            <pc:sldMk cId="1114432326" sldId="527"/>
            <ac:spMk id="60" creationId="{1847E9C6-9E10-4A28-9AF3-BF0E287C7323}"/>
          </ac:spMkLst>
        </pc:spChg>
        <pc:spChg chg="add del mod">
          <ac:chgData name="Ragnhild Halvorsrud" userId="917ea340-fd63-490f-a7db-68428d24cf32" providerId="ADAL" clId="{9B6050A4-F178-4018-9F62-4FCCA28DA093}" dt="2021-03-21T12:29:26.821" v="31873" actId="478"/>
          <ac:spMkLst>
            <pc:docMk/>
            <pc:sldMk cId="1114432326" sldId="527"/>
            <ac:spMk id="61" creationId="{53C50C26-5C92-4088-B437-C2CEEFB0F32E}"/>
          </ac:spMkLst>
        </pc:spChg>
        <pc:spChg chg="del mod">
          <ac:chgData name="Ragnhild Halvorsrud" userId="917ea340-fd63-490f-a7db-68428d24cf32" providerId="ADAL" clId="{9B6050A4-F178-4018-9F62-4FCCA28DA093}" dt="2021-03-21T12:29:26.821" v="31873" actId="478"/>
          <ac:spMkLst>
            <pc:docMk/>
            <pc:sldMk cId="1114432326" sldId="527"/>
            <ac:spMk id="63" creationId="{6C08B422-A8B1-46AB-95DE-D7CD0B72691E}"/>
          </ac:spMkLst>
        </pc:spChg>
        <pc:spChg chg="del mod">
          <ac:chgData name="Ragnhild Halvorsrud" userId="917ea340-fd63-490f-a7db-68428d24cf32" providerId="ADAL" clId="{9B6050A4-F178-4018-9F62-4FCCA28DA093}" dt="2021-03-21T12:29:26.821" v="31873" actId="478"/>
          <ac:spMkLst>
            <pc:docMk/>
            <pc:sldMk cId="1114432326" sldId="527"/>
            <ac:spMk id="64" creationId="{A03CBC9C-AA5F-4593-9954-F5E7940655E6}"/>
          </ac:spMkLst>
        </pc:spChg>
        <pc:spChg chg="del mod">
          <ac:chgData name="Ragnhild Halvorsrud" userId="917ea340-fd63-490f-a7db-68428d24cf32" providerId="ADAL" clId="{9B6050A4-F178-4018-9F62-4FCCA28DA093}" dt="2021-03-21T12:29:26.821" v="31873" actId="478"/>
          <ac:spMkLst>
            <pc:docMk/>
            <pc:sldMk cId="1114432326" sldId="527"/>
            <ac:spMk id="65" creationId="{168ABF85-E24E-4D85-8BFB-447D82BCDAC8}"/>
          </ac:spMkLst>
        </pc:spChg>
        <pc:spChg chg="del mod">
          <ac:chgData name="Ragnhild Halvorsrud" userId="917ea340-fd63-490f-a7db-68428d24cf32" providerId="ADAL" clId="{9B6050A4-F178-4018-9F62-4FCCA28DA093}" dt="2021-03-21T12:29:26.821" v="31873" actId="478"/>
          <ac:spMkLst>
            <pc:docMk/>
            <pc:sldMk cId="1114432326" sldId="527"/>
            <ac:spMk id="66" creationId="{6F1F8783-D7B4-4862-AFFF-712A3E762E60}"/>
          </ac:spMkLst>
        </pc:spChg>
        <pc:spChg chg="del mod ord">
          <ac:chgData name="Ragnhild Halvorsrud" userId="917ea340-fd63-490f-a7db-68428d24cf32" providerId="ADAL" clId="{9B6050A4-F178-4018-9F62-4FCCA28DA093}" dt="2021-03-21T12:29:26.821" v="31873" actId="478"/>
          <ac:spMkLst>
            <pc:docMk/>
            <pc:sldMk cId="1114432326" sldId="527"/>
            <ac:spMk id="67" creationId="{AD6DC88B-7525-4DA7-B640-054062C8D489}"/>
          </ac:spMkLst>
        </pc:spChg>
        <pc:spChg chg="del mod ord">
          <ac:chgData name="Ragnhild Halvorsrud" userId="917ea340-fd63-490f-a7db-68428d24cf32" providerId="ADAL" clId="{9B6050A4-F178-4018-9F62-4FCCA28DA093}" dt="2021-03-21T12:29:26.821" v="31873" actId="478"/>
          <ac:spMkLst>
            <pc:docMk/>
            <pc:sldMk cId="1114432326" sldId="527"/>
            <ac:spMk id="68" creationId="{9454F39B-CCE5-4F52-B876-FF6B9334106D}"/>
          </ac:spMkLst>
        </pc:spChg>
        <pc:spChg chg="add del mod">
          <ac:chgData name="Ragnhild Halvorsrud" userId="917ea340-fd63-490f-a7db-68428d24cf32" providerId="ADAL" clId="{9B6050A4-F178-4018-9F62-4FCCA28DA093}" dt="2021-03-21T12:29:26.821" v="31873" actId="478"/>
          <ac:spMkLst>
            <pc:docMk/>
            <pc:sldMk cId="1114432326" sldId="527"/>
            <ac:spMk id="69" creationId="{9274BD88-19A1-41A3-B739-2A65254160E1}"/>
          </ac:spMkLst>
        </pc:spChg>
        <pc:spChg chg="add del mod">
          <ac:chgData name="Ragnhild Halvorsrud" userId="917ea340-fd63-490f-a7db-68428d24cf32" providerId="ADAL" clId="{9B6050A4-F178-4018-9F62-4FCCA28DA093}" dt="2021-03-21T12:29:26.821" v="31873" actId="478"/>
          <ac:spMkLst>
            <pc:docMk/>
            <pc:sldMk cId="1114432326" sldId="527"/>
            <ac:spMk id="70" creationId="{7E7086BA-99B1-49BB-8906-BAD17FFCAA63}"/>
          </ac:spMkLst>
        </pc:spChg>
        <pc:spChg chg="add del mod">
          <ac:chgData name="Ragnhild Halvorsrud" userId="917ea340-fd63-490f-a7db-68428d24cf32" providerId="ADAL" clId="{9B6050A4-F178-4018-9F62-4FCCA28DA093}" dt="2021-03-23T16:04:11.226" v="33917" actId="478"/>
          <ac:spMkLst>
            <pc:docMk/>
            <pc:sldMk cId="1114432326" sldId="527"/>
            <ac:spMk id="71" creationId="{A4383900-D6D4-4244-91BD-455A806E72CD}"/>
          </ac:spMkLst>
        </pc:spChg>
        <pc:spChg chg="add mod">
          <ac:chgData name="Ragnhild Halvorsrud" userId="917ea340-fd63-490f-a7db-68428d24cf32" providerId="ADAL" clId="{9B6050A4-F178-4018-9F62-4FCCA28DA093}" dt="2021-03-25T13:12:42.990" v="38481" actId="790"/>
          <ac:spMkLst>
            <pc:docMk/>
            <pc:sldMk cId="1114432326" sldId="527"/>
            <ac:spMk id="72" creationId="{0FC82B77-28DC-4BB1-893A-2903B1ED2553}"/>
          </ac:spMkLst>
        </pc:spChg>
        <pc:spChg chg="add mod">
          <ac:chgData name="Ragnhild Halvorsrud" userId="917ea340-fd63-490f-a7db-68428d24cf32" providerId="ADAL" clId="{9B6050A4-F178-4018-9F62-4FCCA28DA093}" dt="2021-03-25T13:12:42.991" v="38482" actId="790"/>
          <ac:spMkLst>
            <pc:docMk/>
            <pc:sldMk cId="1114432326" sldId="527"/>
            <ac:spMk id="73" creationId="{EE75920F-C76D-4398-9CE5-1DA80387B5DA}"/>
          </ac:spMkLst>
        </pc:spChg>
        <pc:spChg chg="add mod">
          <ac:chgData name="Ragnhild Halvorsrud" userId="917ea340-fd63-490f-a7db-68428d24cf32" providerId="ADAL" clId="{9B6050A4-F178-4018-9F62-4FCCA28DA093}" dt="2021-03-25T13:12:42.992" v="38483" actId="790"/>
          <ac:spMkLst>
            <pc:docMk/>
            <pc:sldMk cId="1114432326" sldId="527"/>
            <ac:spMk id="74" creationId="{07F574D9-CB02-46E5-8538-1AEE14B4044D}"/>
          </ac:spMkLst>
        </pc:spChg>
        <pc:spChg chg="add mod">
          <ac:chgData name="Ragnhild Halvorsrud" userId="917ea340-fd63-490f-a7db-68428d24cf32" providerId="ADAL" clId="{9B6050A4-F178-4018-9F62-4FCCA28DA093}" dt="2021-03-25T13:12:42.994" v="38484" actId="790"/>
          <ac:spMkLst>
            <pc:docMk/>
            <pc:sldMk cId="1114432326" sldId="527"/>
            <ac:spMk id="75" creationId="{189A5A4A-7BDA-41E6-8677-542957673A85}"/>
          </ac:spMkLst>
        </pc:spChg>
        <pc:spChg chg="add mod">
          <ac:chgData name="Ragnhild Halvorsrud" userId="917ea340-fd63-490f-a7db-68428d24cf32" providerId="ADAL" clId="{9B6050A4-F178-4018-9F62-4FCCA28DA093}" dt="2021-03-25T13:12:42.995" v="38485" actId="790"/>
          <ac:spMkLst>
            <pc:docMk/>
            <pc:sldMk cId="1114432326" sldId="527"/>
            <ac:spMk id="76" creationId="{F588BC02-612B-4D17-B89F-7E6F5958745A}"/>
          </ac:spMkLst>
        </pc:spChg>
        <pc:spChg chg="add mod">
          <ac:chgData name="Ragnhild Halvorsrud" userId="917ea340-fd63-490f-a7db-68428d24cf32" providerId="ADAL" clId="{9B6050A4-F178-4018-9F62-4FCCA28DA093}" dt="2021-03-25T13:12:42.996" v="38486" actId="790"/>
          <ac:spMkLst>
            <pc:docMk/>
            <pc:sldMk cId="1114432326" sldId="527"/>
            <ac:spMk id="77" creationId="{28181091-25B3-4E4B-883C-D04B17DE9C77}"/>
          </ac:spMkLst>
        </pc:spChg>
        <pc:spChg chg="add mod">
          <ac:chgData name="Ragnhild Halvorsrud" userId="917ea340-fd63-490f-a7db-68428d24cf32" providerId="ADAL" clId="{9B6050A4-F178-4018-9F62-4FCCA28DA093}" dt="2021-03-25T13:12:42.996" v="38487" actId="790"/>
          <ac:spMkLst>
            <pc:docMk/>
            <pc:sldMk cId="1114432326" sldId="527"/>
            <ac:spMk id="78" creationId="{376C4604-B2B9-4EB0-8960-00DA8CF14CB4}"/>
          </ac:spMkLst>
        </pc:spChg>
        <pc:spChg chg="add mod">
          <ac:chgData name="Ragnhild Halvorsrud" userId="917ea340-fd63-490f-a7db-68428d24cf32" providerId="ADAL" clId="{9B6050A4-F178-4018-9F62-4FCCA28DA093}" dt="2021-03-25T13:12:42.997" v="38488" actId="790"/>
          <ac:spMkLst>
            <pc:docMk/>
            <pc:sldMk cId="1114432326" sldId="527"/>
            <ac:spMk id="79" creationId="{53D9CEAB-67C3-4131-ADD8-EE1F3C3C6B14}"/>
          </ac:spMkLst>
        </pc:spChg>
        <pc:spChg chg="add mod">
          <ac:chgData name="Ragnhild Halvorsrud" userId="917ea340-fd63-490f-a7db-68428d24cf32" providerId="ADAL" clId="{9B6050A4-F178-4018-9F62-4FCCA28DA093}" dt="2021-03-25T13:12:42.998" v="38489" actId="790"/>
          <ac:spMkLst>
            <pc:docMk/>
            <pc:sldMk cId="1114432326" sldId="527"/>
            <ac:spMk id="80" creationId="{F92823DE-9794-49E1-8639-385FF7472839}"/>
          </ac:spMkLst>
        </pc:spChg>
        <pc:spChg chg="add mod">
          <ac:chgData name="Ragnhild Halvorsrud" userId="917ea340-fd63-490f-a7db-68428d24cf32" providerId="ADAL" clId="{9B6050A4-F178-4018-9F62-4FCCA28DA093}" dt="2021-03-25T13:12:42.999" v="38490" actId="790"/>
          <ac:spMkLst>
            <pc:docMk/>
            <pc:sldMk cId="1114432326" sldId="527"/>
            <ac:spMk id="81" creationId="{6C3EC33D-6F19-4E4F-A18A-DF4F118AFDC2}"/>
          </ac:spMkLst>
        </pc:spChg>
        <pc:spChg chg="add mod">
          <ac:chgData name="Ragnhild Halvorsrud" userId="917ea340-fd63-490f-a7db-68428d24cf32" providerId="ADAL" clId="{9B6050A4-F178-4018-9F62-4FCCA28DA093}" dt="2021-03-25T13:12:43" v="38491" actId="790"/>
          <ac:spMkLst>
            <pc:docMk/>
            <pc:sldMk cId="1114432326" sldId="527"/>
            <ac:spMk id="82" creationId="{BC984A58-DD01-4D74-AF11-470A6C27A267}"/>
          </ac:spMkLst>
        </pc:spChg>
        <pc:spChg chg="add mod">
          <ac:chgData name="Ragnhild Halvorsrud" userId="917ea340-fd63-490f-a7db-68428d24cf32" providerId="ADAL" clId="{9B6050A4-F178-4018-9F62-4FCCA28DA093}" dt="2021-03-25T13:12:43.001" v="38492" actId="790"/>
          <ac:spMkLst>
            <pc:docMk/>
            <pc:sldMk cId="1114432326" sldId="527"/>
            <ac:spMk id="83" creationId="{498F62DE-BB1D-4DD9-984A-B01F316204F1}"/>
          </ac:spMkLst>
        </pc:spChg>
        <pc:spChg chg="mod">
          <ac:chgData name="Ragnhild Halvorsrud" userId="917ea340-fd63-490f-a7db-68428d24cf32" providerId="ADAL" clId="{9B6050A4-F178-4018-9F62-4FCCA28DA093}" dt="2021-03-25T13:12:43.002" v="38493" actId="790"/>
          <ac:spMkLst>
            <pc:docMk/>
            <pc:sldMk cId="1114432326" sldId="527"/>
            <ac:spMk id="85" creationId="{A7B0F6F3-B467-40BD-8718-1E9DD22500FF}"/>
          </ac:spMkLst>
        </pc:spChg>
        <pc:spChg chg="add mod">
          <ac:chgData name="Ragnhild Halvorsrud" userId="917ea340-fd63-490f-a7db-68428d24cf32" providerId="ADAL" clId="{9B6050A4-F178-4018-9F62-4FCCA28DA093}" dt="2021-03-25T13:12:43.003" v="38494" actId="790"/>
          <ac:spMkLst>
            <pc:docMk/>
            <pc:sldMk cId="1114432326" sldId="527"/>
            <ac:spMk id="87" creationId="{DBD6446C-036D-4B17-9748-7AD6156D3FD3}"/>
          </ac:spMkLst>
        </pc:spChg>
        <pc:spChg chg="add mod">
          <ac:chgData name="Ragnhild Halvorsrud" userId="917ea340-fd63-490f-a7db-68428d24cf32" providerId="ADAL" clId="{9B6050A4-F178-4018-9F62-4FCCA28DA093}" dt="2021-03-25T13:12:43.004" v="38495" actId="790"/>
          <ac:spMkLst>
            <pc:docMk/>
            <pc:sldMk cId="1114432326" sldId="527"/>
            <ac:spMk id="88" creationId="{BEF59A5B-18C5-4171-8489-2539D7CF176F}"/>
          </ac:spMkLst>
        </pc:spChg>
        <pc:spChg chg="add mod">
          <ac:chgData name="Ragnhild Halvorsrud" userId="917ea340-fd63-490f-a7db-68428d24cf32" providerId="ADAL" clId="{9B6050A4-F178-4018-9F62-4FCCA28DA093}" dt="2021-03-25T13:12:43.005" v="38496" actId="790"/>
          <ac:spMkLst>
            <pc:docMk/>
            <pc:sldMk cId="1114432326" sldId="527"/>
            <ac:spMk id="89" creationId="{920E1FA3-4A82-4CFE-B5FC-CF8E92A3B05D}"/>
          </ac:spMkLst>
        </pc:spChg>
        <pc:spChg chg="add mod">
          <ac:chgData name="Ragnhild Halvorsrud" userId="917ea340-fd63-490f-a7db-68428d24cf32" providerId="ADAL" clId="{9B6050A4-F178-4018-9F62-4FCCA28DA093}" dt="2021-03-25T13:12:43.006" v="38497" actId="790"/>
          <ac:spMkLst>
            <pc:docMk/>
            <pc:sldMk cId="1114432326" sldId="527"/>
            <ac:spMk id="90" creationId="{4A50BEC1-2A73-4C9D-A4BB-F5703E7847B3}"/>
          </ac:spMkLst>
        </pc:spChg>
        <pc:spChg chg="add mod">
          <ac:chgData name="Ragnhild Halvorsrud" userId="917ea340-fd63-490f-a7db-68428d24cf32" providerId="ADAL" clId="{9B6050A4-F178-4018-9F62-4FCCA28DA093}" dt="2021-03-25T13:12:43.007" v="38498" actId="790"/>
          <ac:spMkLst>
            <pc:docMk/>
            <pc:sldMk cId="1114432326" sldId="527"/>
            <ac:spMk id="91" creationId="{203E249C-47A6-4965-9113-C0D592413243}"/>
          </ac:spMkLst>
        </pc:spChg>
        <pc:spChg chg="add mod">
          <ac:chgData name="Ragnhild Halvorsrud" userId="917ea340-fd63-490f-a7db-68428d24cf32" providerId="ADAL" clId="{9B6050A4-F178-4018-9F62-4FCCA28DA093}" dt="2021-03-25T13:12:43.008" v="38499" actId="790"/>
          <ac:spMkLst>
            <pc:docMk/>
            <pc:sldMk cId="1114432326" sldId="527"/>
            <ac:spMk id="92" creationId="{FC33A87B-B141-4285-81BD-D4E834A1E2F5}"/>
          </ac:spMkLst>
        </pc:spChg>
        <pc:spChg chg="mod">
          <ac:chgData name="Ragnhild Halvorsrud" userId="917ea340-fd63-490f-a7db-68428d24cf32" providerId="ADAL" clId="{9B6050A4-F178-4018-9F62-4FCCA28DA093}" dt="2021-03-25T13:12:43.008" v="38500" actId="790"/>
          <ac:spMkLst>
            <pc:docMk/>
            <pc:sldMk cId="1114432326" sldId="527"/>
            <ac:spMk id="94" creationId="{F4E0697B-1998-4691-8872-91E8DBC7DDB1}"/>
          </ac:spMkLst>
        </pc:spChg>
        <pc:spChg chg="add mod">
          <ac:chgData name="Ragnhild Halvorsrud" userId="917ea340-fd63-490f-a7db-68428d24cf32" providerId="ADAL" clId="{9B6050A4-F178-4018-9F62-4FCCA28DA093}" dt="2021-03-25T13:12:43.010" v="38501" actId="790"/>
          <ac:spMkLst>
            <pc:docMk/>
            <pc:sldMk cId="1114432326" sldId="527"/>
            <ac:spMk id="96" creationId="{B9E33631-ABF5-4AD0-A179-E04481CA1B57}"/>
          </ac:spMkLst>
        </pc:spChg>
        <pc:spChg chg="add mod">
          <ac:chgData name="Ragnhild Halvorsrud" userId="917ea340-fd63-490f-a7db-68428d24cf32" providerId="ADAL" clId="{9B6050A4-F178-4018-9F62-4FCCA28DA093}" dt="2021-03-25T13:12:43.012" v="38502" actId="790"/>
          <ac:spMkLst>
            <pc:docMk/>
            <pc:sldMk cId="1114432326" sldId="527"/>
            <ac:spMk id="97" creationId="{99B56194-49ED-4407-A03D-E002E706B3AF}"/>
          </ac:spMkLst>
        </pc:spChg>
        <pc:spChg chg="add mod">
          <ac:chgData name="Ragnhild Halvorsrud" userId="917ea340-fd63-490f-a7db-68428d24cf32" providerId="ADAL" clId="{9B6050A4-F178-4018-9F62-4FCCA28DA093}" dt="2021-03-25T13:12:43.013" v="38503" actId="790"/>
          <ac:spMkLst>
            <pc:docMk/>
            <pc:sldMk cId="1114432326" sldId="527"/>
            <ac:spMk id="99" creationId="{89DBBEAA-0939-4220-A5F6-FB10525886D9}"/>
          </ac:spMkLst>
        </pc:spChg>
        <pc:spChg chg="add mod">
          <ac:chgData name="Ragnhild Halvorsrud" userId="917ea340-fd63-490f-a7db-68428d24cf32" providerId="ADAL" clId="{9B6050A4-F178-4018-9F62-4FCCA28DA093}" dt="2021-03-25T13:12:43.014" v="38504" actId="790"/>
          <ac:spMkLst>
            <pc:docMk/>
            <pc:sldMk cId="1114432326" sldId="527"/>
            <ac:spMk id="100" creationId="{AEFC9261-4ED0-4CBE-BAEB-258102CC569D}"/>
          </ac:spMkLst>
        </pc:spChg>
        <pc:spChg chg="add mod">
          <ac:chgData name="Ragnhild Halvorsrud" userId="917ea340-fd63-490f-a7db-68428d24cf32" providerId="ADAL" clId="{9B6050A4-F178-4018-9F62-4FCCA28DA093}" dt="2021-03-25T13:12:43.015" v="38505" actId="790"/>
          <ac:spMkLst>
            <pc:docMk/>
            <pc:sldMk cId="1114432326" sldId="527"/>
            <ac:spMk id="102" creationId="{49678EDC-C883-4AA2-AA08-F26FA235CDA3}"/>
          </ac:spMkLst>
        </pc:spChg>
        <pc:spChg chg="add mod">
          <ac:chgData name="Ragnhild Halvorsrud" userId="917ea340-fd63-490f-a7db-68428d24cf32" providerId="ADAL" clId="{9B6050A4-F178-4018-9F62-4FCCA28DA093}" dt="2021-03-25T13:12:43.016" v="38506" actId="790"/>
          <ac:spMkLst>
            <pc:docMk/>
            <pc:sldMk cId="1114432326" sldId="527"/>
            <ac:spMk id="103" creationId="{19B3C8F1-1ED9-47D9-98BB-E38A1E180417}"/>
          </ac:spMkLst>
        </pc:spChg>
        <pc:grpChg chg="add mod">
          <ac:chgData name="Ragnhild Halvorsrud" userId="917ea340-fd63-490f-a7db-68428d24cf32" providerId="ADAL" clId="{9B6050A4-F178-4018-9F62-4FCCA28DA093}" dt="2021-03-25T14:07:10.210" v="38825"/>
          <ac:grpSpMkLst>
            <pc:docMk/>
            <pc:sldMk cId="1114432326" sldId="527"/>
            <ac:grpSpMk id="36" creationId="{3C206983-0046-4F16-885C-574FAED9DB7C}"/>
          </ac:grpSpMkLst>
        </pc:grpChg>
        <pc:grpChg chg="del mod">
          <ac:chgData name="Ragnhild Halvorsrud" userId="917ea340-fd63-490f-a7db-68428d24cf32" providerId="ADAL" clId="{9B6050A4-F178-4018-9F62-4FCCA28DA093}" dt="2021-03-21T12:29:26.821" v="31873" actId="478"/>
          <ac:grpSpMkLst>
            <pc:docMk/>
            <pc:sldMk cId="1114432326" sldId="527"/>
            <ac:grpSpMk id="45" creationId="{B9B461C2-D905-4FCB-ABD3-7FD5442121B1}"/>
          </ac:grpSpMkLst>
        </pc:grpChg>
        <pc:grpChg chg="del mod">
          <ac:chgData name="Ragnhild Halvorsrud" userId="917ea340-fd63-490f-a7db-68428d24cf32" providerId="ADAL" clId="{9B6050A4-F178-4018-9F62-4FCCA28DA093}" dt="2021-03-21T12:29:26.821" v="31873" actId="478"/>
          <ac:grpSpMkLst>
            <pc:docMk/>
            <pc:sldMk cId="1114432326" sldId="527"/>
            <ac:grpSpMk id="54" creationId="{AA8381FA-51B6-4611-A204-5B1FF6024445}"/>
          </ac:grpSpMkLst>
        </pc:grpChg>
        <pc:grpChg chg="add mod">
          <ac:chgData name="Ragnhild Halvorsrud" userId="917ea340-fd63-490f-a7db-68428d24cf32" providerId="ADAL" clId="{9B6050A4-F178-4018-9F62-4FCCA28DA093}" dt="2021-03-21T12:29:35.822" v="31874"/>
          <ac:grpSpMkLst>
            <pc:docMk/>
            <pc:sldMk cId="1114432326" sldId="527"/>
            <ac:grpSpMk id="84" creationId="{D174670A-0390-46E0-B71F-54E616BAAFEA}"/>
          </ac:grpSpMkLst>
        </pc:grpChg>
        <pc:grpChg chg="add mod">
          <ac:chgData name="Ragnhild Halvorsrud" userId="917ea340-fd63-490f-a7db-68428d24cf32" providerId="ADAL" clId="{9B6050A4-F178-4018-9F62-4FCCA28DA093}" dt="2021-03-21T12:29:35.822" v="31874"/>
          <ac:grpSpMkLst>
            <pc:docMk/>
            <pc:sldMk cId="1114432326" sldId="527"/>
            <ac:grpSpMk id="93" creationId="{171BEEEA-EE2E-44FE-803B-8B4EF521096C}"/>
          </ac:grpSpMkLst>
        </pc:grpChg>
        <pc:picChg chg="mod">
          <ac:chgData name="Ragnhild Halvorsrud" userId="917ea340-fd63-490f-a7db-68428d24cf32" providerId="ADAL" clId="{9B6050A4-F178-4018-9F62-4FCCA28DA093}" dt="2021-03-19T10:42:38.348" v="21850" actId="1035"/>
          <ac:picMkLst>
            <pc:docMk/>
            <pc:sldMk cId="1114432326" sldId="527"/>
            <ac:picMk id="47" creationId="{91C34DB2-A9F8-4388-832D-E69226D02EE5}"/>
          </ac:picMkLst>
        </pc:picChg>
        <pc:picChg chg="mod">
          <ac:chgData name="Ragnhild Halvorsrud" userId="917ea340-fd63-490f-a7db-68428d24cf32" providerId="ADAL" clId="{9B6050A4-F178-4018-9F62-4FCCA28DA093}" dt="2021-03-19T10:42:38.348" v="21850" actId="1035"/>
          <ac:picMkLst>
            <pc:docMk/>
            <pc:sldMk cId="1114432326" sldId="527"/>
            <ac:picMk id="56" creationId="{DB8A362E-9D0E-46EE-9E2E-3635EC712C2B}"/>
          </ac:picMkLst>
        </pc:picChg>
        <pc:picChg chg="add del mod">
          <ac:chgData name="Ragnhild Halvorsrud" userId="917ea340-fd63-490f-a7db-68428d24cf32" providerId="ADAL" clId="{9B6050A4-F178-4018-9F62-4FCCA28DA093}" dt="2021-03-21T12:29:26.821" v="31873" actId="478"/>
          <ac:picMkLst>
            <pc:docMk/>
            <pc:sldMk cId="1114432326" sldId="527"/>
            <ac:picMk id="57" creationId="{184E4482-8375-47BB-B9F6-87B78035DC3F}"/>
          </ac:picMkLst>
        </pc:picChg>
        <pc:picChg chg="add del mod">
          <ac:chgData name="Ragnhild Halvorsrud" userId="917ea340-fd63-490f-a7db-68428d24cf32" providerId="ADAL" clId="{9B6050A4-F178-4018-9F62-4FCCA28DA093}" dt="2021-03-21T12:29:26.821" v="31873" actId="478"/>
          <ac:picMkLst>
            <pc:docMk/>
            <pc:sldMk cId="1114432326" sldId="527"/>
            <ac:picMk id="62" creationId="{A7E12773-06AF-4EFB-84B7-6D1D834E077C}"/>
          </ac:picMkLst>
        </pc:picChg>
        <pc:picChg chg="mod">
          <ac:chgData name="Ragnhild Halvorsrud" userId="917ea340-fd63-490f-a7db-68428d24cf32" providerId="ADAL" clId="{9B6050A4-F178-4018-9F62-4FCCA28DA093}" dt="2021-03-21T12:29:35.822" v="31874"/>
          <ac:picMkLst>
            <pc:docMk/>
            <pc:sldMk cId="1114432326" sldId="527"/>
            <ac:picMk id="86" creationId="{30269D26-BBA5-417D-A486-3F742BFB4A34}"/>
          </ac:picMkLst>
        </pc:picChg>
        <pc:picChg chg="mod">
          <ac:chgData name="Ragnhild Halvorsrud" userId="917ea340-fd63-490f-a7db-68428d24cf32" providerId="ADAL" clId="{9B6050A4-F178-4018-9F62-4FCCA28DA093}" dt="2021-03-21T12:29:35.822" v="31874"/>
          <ac:picMkLst>
            <pc:docMk/>
            <pc:sldMk cId="1114432326" sldId="527"/>
            <ac:picMk id="95" creationId="{C7C032F6-DDBD-4C3E-B0EF-53A28B5BBDC3}"/>
          </ac:picMkLst>
        </pc:picChg>
        <pc:picChg chg="add mod">
          <ac:chgData name="Ragnhild Halvorsrud" userId="917ea340-fd63-490f-a7db-68428d24cf32" providerId="ADAL" clId="{9B6050A4-F178-4018-9F62-4FCCA28DA093}" dt="2021-03-21T12:29:35.822" v="31874"/>
          <ac:picMkLst>
            <pc:docMk/>
            <pc:sldMk cId="1114432326" sldId="527"/>
            <ac:picMk id="98" creationId="{870DBB50-872C-4251-ACCA-7B26B1EE6A50}"/>
          </ac:picMkLst>
        </pc:picChg>
        <pc:picChg chg="add mod">
          <ac:chgData name="Ragnhild Halvorsrud" userId="917ea340-fd63-490f-a7db-68428d24cf32" providerId="ADAL" clId="{9B6050A4-F178-4018-9F62-4FCCA28DA093}" dt="2021-03-21T12:29:35.822" v="31874"/>
          <ac:picMkLst>
            <pc:docMk/>
            <pc:sldMk cId="1114432326" sldId="527"/>
            <ac:picMk id="101" creationId="{AF5F5B9C-3EF4-4513-B2DD-0D6C6848C7DE}"/>
          </ac:picMkLst>
        </pc:picChg>
      </pc:sldChg>
      <pc:sldChg chg="modSp del mod modNotes">
        <pc:chgData name="Ragnhild Halvorsrud" userId="917ea340-fd63-490f-a7db-68428d24cf32" providerId="ADAL" clId="{9B6050A4-F178-4018-9F62-4FCCA28DA093}" dt="2021-03-19T10:39:56.930" v="21712" actId="47"/>
        <pc:sldMkLst>
          <pc:docMk/>
          <pc:sldMk cId="2593434447" sldId="528"/>
        </pc:sldMkLst>
        <pc:spChg chg="mod">
          <ac:chgData name="Ragnhild Halvorsrud" userId="917ea340-fd63-490f-a7db-68428d24cf32" providerId="ADAL" clId="{9B6050A4-F178-4018-9F62-4FCCA28DA093}" dt="2021-03-18T11:53:47.366" v="18548" actId="790"/>
          <ac:spMkLst>
            <pc:docMk/>
            <pc:sldMk cId="2593434447" sldId="528"/>
            <ac:spMk id="2" creationId="{CEF0584D-E78C-408F-A464-AF661D7CD2F8}"/>
          </ac:spMkLst>
        </pc:spChg>
        <pc:spChg chg="mod">
          <ac:chgData name="Ragnhild Halvorsrud" userId="917ea340-fd63-490f-a7db-68428d24cf32" providerId="ADAL" clId="{9B6050A4-F178-4018-9F62-4FCCA28DA093}" dt="2021-03-18T11:53:47.366" v="18549" actId="790"/>
          <ac:spMkLst>
            <pc:docMk/>
            <pc:sldMk cId="2593434447" sldId="528"/>
            <ac:spMk id="4" creationId="{359912B9-4EB6-42C7-BF37-C605F081559D}"/>
          </ac:spMkLst>
        </pc:spChg>
        <pc:spChg chg="mod">
          <ac:chgData name="Ragnhild Halvorsrud" userId="917ea340-fd63-490f-a7db-68428d24cf32" providerId="ADAL" clId="{9B6050A4-F178-4018-9F62-4FCCA28DA093}" dt="2021-03-18T11:53:47.372" v="18550" actId="790"/>
          <ac:spMkLst>
            <pc:docMk/>
            <pc:sldMk cId="2593434447" sldId="528"/>
            <ac:spMk id="38" creationId="{F4EA5477-06D9-491E-8487-66C3FDCFF64C}"/>
          </ac:spMkLst>
        </pc:spChg>
        <pc:spChg chg="mod">
          <ac:chgData name="Ragnhild Halvorsrud" userId="917ea340-fd63-490f-a7db-68428d24cf32" providerId="ADAL" clId="{9B6050A4-F178-4018-9F62-4FCCA28DA093}" dt="2021-03-18T11:53:47.377" v="18551" actId="790"/>
          <ac:spMkLst>
            <pc:docMk/>
            <pc:sldMk cId="2593434447" sldId="528"/>
            <ac:spMk id="39" creationId="{2013583C-029C-46FB-8370-E5999342A226}"/>
          </ac:spMkLst>
        </pc:spChg>
        <pc:spChg chg="mod">
          <ac:chgData name="Ragnhild Halvorsrud" userId="917ea340-fd63-490f-a7db-68428d24cf32" providerId="ADAL" clId="{9B6050A4-F178-4018-9F62-4FCCA28DA093}" dt="2021-03-18T11:53:47.378" v="18552" actId="790"/>
          <ac:spMkLst>
            <pc:docMk/>
            <pc:sldMk cId="2593434447" sldId="528"/>
            <ac:spMk id="40" creationId="{6D595090-7D12-424A-84D7-739CD4B6AEF0}"/>
          </ac:spMkLst>
        </pc:spChg>
        <pc:spChg chg="mod">
          <ac:chgData name="Ragnhild Halvorsrud" userId="917ea340-fd63-490f-a7db-68428d24cf32" providerId="ADAL" clId="{9B6050A4-F178-4018-9F62-4FCCA28DA093}" dt="2021-03-18T11:53:47.378" v="18553" actId="790"/>
          <ac:spMkLst>
            <pc:docMk/>
            <pc:sldMk cId="2593434447" sldId="528"/>
            <ac:spMk id="41" creationId="{D8F12F7A-4B76-4EC2-8A47-A00C6509BBFA}"/>
          </ac:spMkLst>
        </pc:spChg>
        <pc:spChg chg="mod">
          <ac:chgData name="Ragnhild Halvorsrud" userId="917ea340-fd63-490f-a7db-68428d24cf32" providerId="ADAL" clId="{9B6050A4-F178-4018-9F62-4FCCA28DA093}" dt="2021-03-18T11:53:47.379" v="18554" actId="790"/>
          <ac:spMkLst>
            <pc:docMk/>
            <pc:sldMk cId="2593434447" sldId="528"/>
            <ac:spMk id="42" creationId="{45291FD0-8BC7-48B0-BEBA-2DAEF675D052}"/>
          </ac:spMkLst>
        </pc:spChg>
        <pc:spChg chg="mod">
          <ac:chgData name="Ragnhild Halvorsrud" userId="917ea340-fd63-490f-a7db-68428d24cf32" providerId="ADAL" clId="{9B6050A4-F178-4018-9F62-4FCCA28DA093}" dt="2021-03-18T11:53:47.379" v="18555" actId="790"/>
          <ac:spMkLst>
            <pc:docMk/>
            <pc:sldMk cId="2593434447" sldId="528"/>
            <ac:spMk id="43" creationId="{61F39AC2-D2B0-4429-BA35-B9FD0A5D49D9}"/>
          </ac:spMkLst>
        </pc:spChg>
        <pc:spChg chg="mod">
          <ac:chgData name="Ragnhild Halvorsrud" userId="917ea340-fd63-490f-a7db-68428d24cf32" providerId="ADAL" clId="{9B6050A4-F178-4018-9F62-4FCCA28DA093}" dt="2021-03-18T11:53:47.382" v="18556" actId="790"/>
          <ac:spMkLst>
            <pc:docMk/>
            <pc:sldMk cId="2593434447" sldId="528"/>
            <ac:spMk id="44" creationId="{9A1F5564-5C11-4EDA-8C22-4B4222E55ABA}"/>
          </ac:spMkLst>
        </pc:spChg>
        <pc:spChg chg="mod">
          <ac:chgData name="Ragnhild Halvorsrud" userId="917ea340-fd63-490f-a7db-68428d24cf32" providerId="ADAL" clId="{9B6050A4-F178-4018-9F62-4FCCA28DA093}" dt="2021-03-18T11:53:47.383" v="18557" actId="790"/>
          <ac:spMkLst>
            <pc:docMk/>
            <pc:sldMk cId="2593434447" sldId="528"/>
            <ac:spMk id="45" creationId="{9306A40F-0BA8-47D9-A70D-C5E3FA1F3DF2}"/>
          </ac:spMkLst>
        </pc:spChg>
        <pc:spChg chg="mod">
          <ac:chgData name="Ragnhild Halvorsrud" userId="917ea340-fd63-490f-a7db-68428d24cf32" providerId="ADAL" clId="{9B6050A4-F178-4018-9F62-4FCCA28DA093}" dt="2021-03-18T11:53:47.384" v="18558" actId="790"/>
          <ac:spMkLst>
            <pc:docMk/>
            <pc:sldMk cId="2593434447" sldId="528"/>
            <ac:spMk id="46" creationId="{6D1CEB70-9CC2-42B6-A373-377A3F130A07}"/>
          </ac:spMkLst>
        </pc:spChg>
        <pc:spChg chg="mod">
          <ac:chgData name="Ragnhild Halvorsrud" userId="917ea340-fd63-490f-a7db-68428d24cf32" providerId="ADAL" clId="{9B6050A4-F178-4018-9F62-4FCCA28DA093}" dt="2021-03-18T11:53:47.387" v="18559" actId="790"/>
          <ac:spMkLst>
            <pc:docMk/>
            <pc:sldMk cId="2593434447" sldId="528"/>
            <ac:spMk id="47" creationId="{5E4D992D-EE0A-487E-8305-CAA8B6C4001C}"/>
          </ac:spMkLst>
        </pc:spChg>
        <pc:spChg chg="mod">
          <ac:chgData name="Ragnhild Halvorsrud" userId="917ea340-fd63-490f-a7db-68428d24cf32" providerId="ADAL" clId="{9B6050A4-F178-4018-9F62-4FCCA28DA093}" dt="2021-03-18T11:53:47.388" v="18560" actId="790"/>
          <ac:spMkLst>
            <pc:docMk/>
            <pc:sldMk cId="2593434447" sldId="528"/>
            <ac:spMk id="48" creationId="{041122E5-F37A-4E33-A93A-08411EC80C79}"/>
          </ac:spMkLst>
        </pc:spChg>
        <pc:spChg chg="mod">
          <ac:chgData name="Ragnhild Halvorsrud" userId="917ea340-fd63-490f-a7db-68428d24cf32" providerId="ADAL" clId="{9B6050A4-F178-4018-9F62-4FCCA28DA093}" dt="2021-03-18T11:53:47.390" v="18561" actId="790"/>
          <ac:spMkLst>
            <pc:docMk/>
            <pc:sldMk cId="2593434447" sldId="528"/>
            <ac:spMk id="49" creationId="{1875139B-C8DB-4A05-B485-949DCA7FB5DC}"/>
          </ac:spMkLst>
        </pc:spChg>
        <pc:spChg chg="mod">
          <ac:chgData name="Ragnhild Halvorsrud" userId="917ea340-fd63-490f-a7db-68428d24cf32" providerId="ADAL" clId="{9B6050A4-F178-4018-9F62-4FCCA28DA093}" dt="2021-03-18T11:53:47.391" v="18562" actId="790"/>
          <ac:spMkLst>
            <pc:docMk/>
            <pc:sldMk cId="2593434447" sldId="528"/>
            <ac:spMk id="50" creationId="{75FD13BA-2429-4CAD-AAF2-05C76740ABFC}"/>
          </ac:spMkLst>
        </pc:spChg>
        <pc:spChg chg="mod">
          <ac:chgData name="Ragnhild Halvorsrud" userId="917ea340-fd63-490f-a7db-68428d24cf32" providerId="ADAL" clId="{9B6050A4-F178-4018-9F62-4FCCA28DA093}" dt="2021-03-18T11:53:47.392" v="18563" actId="790"/>
          <ac:spMkLst>
            <pc:docMk/>
            <pc:sldMk cId="2593434447" sldId="528"/>
            <ac:spMk id="51" creationId="{73FC14B7-6CB9-446D-BB5F-8A06B8945532}"/>
          </ac:spMkLst>
        </pc:spChg>
        <pc:spChg chg="mod">
          <ac:chgData name="Ragnhild Halvorsrud" userId="917ea340-fd63-490f-a7db-68428d24cf32" providerId="ADAL" clId="{9B6050A4-F178-4018-9F62-4FCCA28DA093}" dt="2021-03-18T11:53:47.394" v="18564" actId="790"/>
          <ac:spMkLst>
            <pc:docMk/>
            <pc:sldMk cId="2593434447" sldId="528"/>
            <ac:spMk id="52" creationId="{CD9BA930-6784-4217-831B-44DA877F62E7}"/>
          </ac:spMkLst>
        </pc:spChg>
        <pc:spChg chg="mod">
          <ac:chgData name="Ragnhild Halvorsrud" userId="917ea340-fd63-490f-a7db-68428d24cf32" providerId="ADAL" clId="{9B6050A4-F178-4018-9F62-4FCCA28DA093}" dt="2021-03-18T11:53:47.396" v="18565" actId="790"/>
          <ac:spMkLst>
            <pc:docMk/>
            <pc:sldMk cId="2593434447" sldId="528"/>
            <ac:spMk id="53" creationId="{6FF3241C-9A96-4FE2-89A1-921FFA6DBF9E}"/>
          </ac:spMkLst>
        </pc:spChg>
        <pc:spChg chg="mod">
          <ac:chgData name="Ragnhild Halvorsrud" userId="917ea340-fd63-490f-a7db-68428d24cf32" providerId="ADAL" clId="{9B6050A4-F178-4018-9F62-4FCCA28DA093}" dt="2021-03-18T11:53:47.396" v="18566" actId="790"/>
          <ac:spMkLst>
            <pc:docMk/>
            <pc:sldMk cId="2593434447" sldId="528"/>
            <ac:spMk id="55" creationId="{AB6C1E75-BE1F-438D-806C-34110C4BE8E1}"/>
          </ac:spMkLst>
        </pc:spChg>
        <pc:spChg chg="mod">
          <ac:chgData name="Ragnhild Halvorsrud" userId="917ea340-fd63-490f-a7db-68428d24cf32" providerId="ADAL" clId="{9B6050A4-F178-4018-9F62-4FCCA28DA093}" dt="2021-03-18T11:53:47.398" v="18567" actId="790"/>
          <ac:spMkLst>
            <pc:docMk/>
            <pc:sldMk cId="2593434447" sldId="528"/>
            <ac:spMk id="57" creationId="{6E496855-50DF-4233-A084-AF7272A8FE47}"/>
          </ac:spMkLst>
        </pc:spChg>
        <pc:spChg chg="mod">
          <ac:chgData name="Ragnhild Halvorsrud" userId="917ea340-fd63-490f-a7db-68428d24cf32" providerId="ADAL" clId="{9B6050A4-F178-4018-9F62-4FCCA28DA093}" dt="2021-03-18T11:53:47.399" v="18568" actId="790"/>
          <ac:spMkLst>
            <pc:docMk/>
            <pc:sldMk cId="2593434447" sldId="528"/>
            <ac:spMk id="58" creationId="{7C1B3498-D97F-4A59-AF3E-9288478381A8}"/>
          </ac:spMkLst>
        </pc:spChg>
        <pc:spChg chg="mod">
          <ac:chgData name="Ragnhild Halvorsrud" userId="917ea340-fd63-490f-a7db-68428d24cf32" providerId="ADAL" clId="{9B6050A4-F178-4018-9F62-4FCCA28DA093}" dt="2021-03-18T11:53:47.404" v="18569" actId="790"/>
          <ac:spMkLst>
            <pc:docMk/>
            <pc:sldMk cId="2593434447" sldId="528"/>
            <ac:spMk id="59" creationId="{F737CE89-6E95-47FE-B6B3-7B11DD22BC58}"/>
          </ac:spMkLst>
        </pc:spChg>
        <pc:spChg chg="mod">
          <ac:chgData name="Ragnhild Halvorsrud" userId="917ea340-fd63-490f-a7db-68428d24cf32" providerId="ADAL" clId="{9B6050A4-F178-4018-9F62-4FCCA28DA093}" dt="2021-03-18T11:53:47.408" v="18570" actId="790"/>
          <ac:spMkLst>
            <pc:docMk/>
            <pc:sldMk cId="2593434447" sldId="528"/>
            <ac:spMk id="60" creationId="{38BB0CB6-3620-462B-9880-E6522C1597B7}"/>
          </ac:spMkLst>
        </pc:spChg>
        <pc:spChg chg="mod">
          <ac:chgData name="Ragnhild Halvorsrud" userId="917ea340-fd63-490f-a7db-68428d24cf32" providerId="ADAL" clId="{9B6050A4-F178-4018-9F62-4FCCA28DA093}" dt="2021-03-18T11:53:47.409" v="18571" actId="790"/>
          <ac:spMkLst>
            <pc:docMk/>
            <pc:sldMk cId="2593434447" sldId="528"/>
            <ac:spMk id="61" creationId="{6EC7742A-ADA8-4A50-AF91-783BE6D12410}"/>
          </ac:spMkLst>
        </pc:spChg>
        <pc:spChg chg="mod">
          <ac:chgData name="Ragnhild Halvorsrud" userId="917ea340-fd63-490f-a7db-68428d24cf32" providerId="ADAL" clId="{9B6050A4-F178-4018-9F62-4FCCA28DA093}" dt="2021-03-18T11:53:47.410" v="18572" actId="790"/>
          <ac:spMkLst>
            <pc:docMk/>
            <pc:sldMk cId="2593434447" sldId="528"/>
            <ac:spMk id="62" creationId="{FC3ACBEF-33C6-499A-866E-98A09FB5BFC4}"/>
          </ac:spMkLst>
        </pc:spChg>
        <pc:spChg chg="mod">
          <ac:chgData name="Ragnhild Halvorsrud" userId="917ea340-fd63-490f-a7db-68428d24cf32" providerId="ADAL" clId="{9B6050A4-F178-4018-9F62-4FCCA28DA093}" dt="2021-03-18T11:53:47.410" v="18573" actId="790"/>
          <ac:spMkLst>
            <pc:docMk/>
            <pc:sldMk cId="2593434447" sldId="528"/>
            <ac:spMk id="63" creationId="{C7D1F5C4-349D-4893-9E74-387800B79124}"/>
          </ac:spMkLst>
        </pc:spChg>
        <pc:spChg chg="mod">
          <ac:chgData name="Ragnhild Halvorsrud" userId="917ea340-fd63-490f-a7db-68428d24cf32" providerId="ADAL" clId="{9B6050A4-F178-4018-9F62-4FCCA28DA093}" dt="2021-03-18T11:53:47.410" v="18574" actId="790"/>
          <ac:spMkLst>
            <pc:docMk/>
            <pc:sldMk cId="2593434447" sldId="528"/>
            <ac:spMk id="64" creationId="{642D15AF-F1BD-4FAE-8730-BC227C011A8F}"/>
          </ac:spMkLst>
        </pc:spChg>
        <pc:spChg chg="mod">
          <ac:chgData name="Ragnhild Halvorsrud" userId="917ea340-fd63-490f-a7db-68428d24cf32" providerId="ADAL" clId="{9B6050A4-F178-4018-9F62-4FCCA28DA093}" dt="2021-03-18T11:53:47.411" v="18575" actId="790"/>
          <ac:spMkLst>
            <pc:docMk/>
            <pc:sldMk cId="2593434447" sldId="528"/>
            <ac:spMk id="65" creationId="{3ED4FFBB-8193-4714-ADE4-24B89D95D69E}"/>
          </ac:spMkLst>
        </pc:spChg>
        <pc:spChg chg="mod">
          <ac:chgData name="Ragnhild Halvorsrud" userId="917ea340-fd63-490f-a7db-68428d24cf32" providerId="ADAL" clId="{9B6050A4-F178-4018-9F62-4FCCA28DA093}" dt="2021-03-18T11:53:47.414" v="18576" actId="790"/>
          <ac:spMkLst>
            <pc:docMk/>
            <pc:sldMk cId="2593434447" sldId="528"/>
            <ac:spMk id="66" creationId="{8BC1812A-CCAA-4570-A352-090A6CF109A5}"/>
          </ac:spMkLst>
        </pc:spChg>
        <pc:spChg chg="mod">
          <ac:chgData name="Ragnhild Halvorsrud" userId="917ea340-fd63-490f-a7db-68428d24cf32" providerId="ADAL" clId="{9B6050A4-F178-4018-9F62-4FCCA28DA093}" dt="2021-03-18T11:53:47.415" v="18577" actId="790"/>
          <ac:spMkLst>
            <pc:docMk/>
            <pc:sldMk cId="2593434447" sldId="528"/>
            <ac:spMk id="68" creationId="{D93D18B3-3DE0-4D42-BE64-5613A21E2D53}"/>
          </ac:spMkLst>
        </pc:spChg>
      </pc:sldChg>
      <pc:sldChg chg="addSp delSp modSp mod ord modAnim modNotes">
        <pc:chgData name="Ragnhild Halvorsrud" userId="917ea340-fd63-490f-a7db-68428d24cf32" providerId="ADAL" clId="{9B6050A4-F178-4018-9F62-4FCCA28DA093}" dt="2021-03-26T14:53:23.636" v="40534"/>
        <pc:sldMkLst>
          <pc:docMk/>
          <pc:sldMk cId="4021241901" sldId="529"/>
        </pc:sldMkLst>
        <pc:spChg chg="mod">
          <ac:chgData name="Ragnhild Halvorsrud" userId="917ea340-fd63-490f-a7db-68428d24cf32" providerId="ADAL" clId="{9B6050A4-F178-4018-9F62-4FCCA28DA093}" dt="2021-03-25T13:12:42.858" v="38373" actId="790"/>
          <ac:spMkLst>
            <pc:docMk/>
            <pc:sldMk cId="4021241901" sldId="529"/>
            <ac:spMk id="5" creationId="{380A23CE-5815-4E08-B771-0889B994DC7C}"/>
          </ac:spMkLst>
        </pc:spChg>
        <pc:spChg chg="mod">
          <ac:chgData name="Ragnhild Halvorsrud" userId="917ea340-fd63-490f-a7db-68428d24cf32" providerId="ADAL" clId="{9B6050A4-F178-4018-9F62-4FCCA28DA093}" dt="2021-03-25T14:23:22.757" v="38936" actId="1035"/>
          <ac:spMkLst>
            <pc:docMk/>
            <pc:sldMk cId="4021241901" sldId="529"/>
            <ac:spMk id="6" creationId="{9B259E65-8C90-4F0C-8E9B-6E8A0A6C0E6E}"/>
          </ac:spMkLst>
        </pc:spChg>
        <pc:spChg chg="mod">
          <ac:chgData name="Ragnhild Halvorsrud" userId="917ea340-fd63-490f-a7db-68428d24cf32" providerId="ADAL" clId="{9B6050A4-F178-4018-9F62-4FCCA28DA093}" dt="2021-03-25T14:23:22.757" v="38936" actId="1035"/>
          <ac:spMkLst>
            <pc:docMk/>
            <pc:sldMk cId="4021241901" sldId="529"/>
            <ac:spMk id="8" creationId="{A190216D-3D82-4C4A-BBBC-58568D4C80B8}"/>
          </ac:spMkLst>
        </pc:spChg>
        <pc:spChg chg="mod">
          <ac:chgData name="Ragnhild Halvorsrud" userId="917ea340-fd63-490f-a7db-68428d24cf32" providerId="ADAL" clId="{9B6050A4-F178-4018-9F62-4FCCA28DA093}" dt="2021-03-25T14:23:22.757" v="38936" actId="1035"/>
          <ac:spMkLst>
            <pc:docMk/>
            <pc:sldMk cId="4021241901" sldId="529"/>
            <ac:spMk id="9" creationId="{42B57A26-CA19-4A12-A954-F49F71795306}"/>
          </ac:spMkLst>
        </pc:spChg>
        <pc:spChg chg="mod">
          <ac:chgData name="Ragnhild Halvorsrud" userId="917ea340-fd63-490f-a7db-68428d24cf32" providerId="ADAL" clId="{9B6050A4-F178-4018-9F62-4FCCA28DA093}" dt="2021-03-25T14:23:22.757" v="38936" actId="1035"/>
          <ac:spMkLst>
            <pc:docMk/>
            <pc:sldMk cId="4021241901" sldId="529"/>
            <ac:spMk id="10" creationId="{AA27A2F3-248E-49F3-AE20-5B255C593A47}"/>
          </ac:spMkLst>
        </pc:spChg>
        <pc:spChg chg="add del mod">
          <ac:chgData name="Ragnhild Halvorsrud" userId="917ea340-fd63-490f-a7db-68428d24cf32" providerId="ADAL" clId="{9B6050A4-F178-4018-9F62-4FCCA28DA093}" dt="2021-03-19T12:59:36.146" v="24831" actId="478"/>
          <ac:spMkLst>
            <pc:docMk/>
            <pc:sldMk cId="4021241901" sldId="529"/>
            <ac:spMk id="37" creationId="{531C3175-A179-462D-AC83-80F25EBC0A8D}"/>
          </ac:spMkLst>
        </pc:spChg>
        <pc:spChg chg="add mod">
          <ac:chgData name="Ragnhild Halvorsrud" userId="917ea340-fd63-490f-a7db-68428d24cf32" providerId="ADAL" clId="{9B6050A4-F178-4018-9F62-4FCCA28DA093}" dt="2021-03-25T14:08:40.968" v="38890" actId="1035"/>
          <ac:spMkLst>
            <pc:docMk/>
            <pc:sldMk cId="4021241901" sldId="529"/>
            <ac:spMk id="38" creationId="{17771CFF-6884-4701-A59B-9450A01B751A}"/>
          </ac:spMkLst>
        </pc:spChg>
        <pc:spChg chg="mod">
          <ac:chgData name="Ragnhild Halvorsrud" userId="917ea340-fd63-490f-a7db-68428d24cf32" providerId="ADAL" clId="{9B6050A4-F178-4018-9F62-4FCCA28DA093}" dt="2021-03-25T14:06:55.487" v="38819"/>
          <ac:spMkLst>
            <pc:docMk/>
            <pc:sldMk cId="4021241901" sldId="529"/>
            <ac:spMk id="41" creationId="{8F7F2C31-4AF5-40B0-974B-7C2CCE4CE06F}"/>
          </ac:spMkLst>
        </pc:spChg>
        <pc:spChg chg="mod">
          <ac:chgData name="Ragnhild Halvorsrud" userId="917ea340-fd63-490f-a7db-68428d24cf32" providerId="ADAL" clId="{9B6050A4-F178-4018-9F62-4FCCA28DA093}" dt="2021-03-25T14:06:55.487" v="38819"/>
          <ac:spMkLst>
            <pc:docMk/>
            <pc:sldMk cId="4021241901" sldId="529"/>
            <ac:spMk id="43" creationId="{B7B950D4-4E79-4752-9218-1B91427755C1}"/>
          </ac:spMkLst>
        </pc:spChg>
        <pc:spChg chg="mod">
          <ac:chgData name="Ragnhild Halvorsrud" userId="917ea340-fd63-490f-a7db-68428d24cf32" providerId="ADAL" clId="{9B6050A4-F178-4018-9F62-4FCCA28DA093}" dt="2021-03-25T14:06:55.487" v="38819"/>
          <ac:spMkLst>
            <pc:docMk/>
            <pc:sldMk cId="4021241901" sldId="529"/>
            <ac:spMk id="44" creationId="{E2D997BF-E1FC-439C-8481-3EA77720AC4E}"/>
          </ac:spMkLst>
        </pc:spChg>
        <pc:spChg chg="mod">
          <ac:chgData name="Ragnhild Halvorsrud" userId="917ea340-fd63-490f-a7db-68428d24cf32" providerId="ADAL" clId="{9B6050A4-F178-4018-9F62-4FCCA28DA093}" dt="2021-03-25T14:06:55.487" v="38819"/>
          <ac:spMkLst>
            <pc:docMk/>
            <pc:sldMk cId="4021241901" sldId="529"/>
            <ac:spMk id="45" creationId="{96A9657F-9591-4F7D-B4A3-6F2376253076}"/>
          </ac:spMkLst>
        </pc:spChg>
        <pc:spChg chg="add del mod">
          <ac:chgData name="Ragnhild Halvorsrud" userId="917ea340-fd63-490f-a7db-68428d24cf32" providerId="ADAL" clId="{9B6050A4-F178-4018-9F62-4FCCA28DA093}" dt="2021-03-26T14:51:28.776" v="40517" actId="478"/>
          <ac:spMkLst>
            <pc:docMk/>
            <pc:sldMk cId="4021241901" sldId="529"/>
            <ac:spMk id="46" creationId="{577B6FE9-D3D2-4A8C-9348-024A59878D5A}"/>
          </ac:spMkLst>
        </pc:spChg>
        <pc:spChg chg="add del mod">
          <ac:chgData name="Ragnhild Halvorsrud" userId="917ea340-fd63-490f-a7db-68428d24cf32" providerId="ADAL" clId="{9B6050A4-F178-4018-9F62-4FCCA28DA093}" dt="2021-03-26T14:53:23.270" v="40533" actId="478"/>
          <ac:spMkLst>
            <pc:docMk/>
            <pc:sldMk cId="4021241901" sldId="529"/>
            <ac:spMk id="47" creationId="{B7D8525D-B449-491B-B005-91D60EA50218}"/>
          </ac:spMkLst>
        </pc:spChg>
        <pc:spChg chg="add mod">
          <ac:chgData name="Ragnhild Halvorsrud" userId="917ea340-fd63-490f-a7db-68428d24cf32" providerId="ADAL" clId="{9B6050A4-F178-4018-9F62-4FCCA28DA093}" dt="2021-03-26T14:53:23.636" v="40534"/>
          <ac:spMkLst>
            <pc:docMk/>
            <pc:sldMk cId="4021241901" sldId="529"/>
            <ac:spMk id="48" creationId="{45487583-D6A5-4969-9138-782B012DA9F2}"/>
          </ac:spMkLst>
        </pc:spChg>
        <pc:spChg chg="mod">
          <ac:chgData name="Ragnhild Halvorsrud" userId="917ea340-fd63-490f-a7db-68428d24cf32" providerId="ADAL" clId="{9B6050A4-F178-4018-9F62-4FCCA28DA093}" dt="2021-03-25T14:23:28.666" v="38947" actId="1035"/>
          <ac:spMkLst>
            <pc:docMk/>
            <pc:sldMk cId="4021241901" sldId="529"/>
            <ac:spMk id="58" creationId="{B86B1E97-FDE9-493F-B345-27F1197CDED2}"/>
          </ac:spMkLst>
        </pc:spChg>
        <pc:spChg chg="mod">
          <ac:chgData name="Ragnhild Halvorsrud" userId="917ea340-fd63-490f-a7db-68428d24cf32" providerId="ADAL" clId="{9B6050A4-F178-4018-9F62-4FCCA28DA093}" dt="2021-03-25T14:23:28.666" v="38947" actId="1035"/>
          <ac:spMkLst>
            <pc:docMk/>
            <pc:sldMk cId="4021241901" sldId="529"/>
            <ac:spMk id="59" creationId="{0711F59F-6D42-40CF-83F0-8A94B2E2A4AE}"/>
          </ac:spMkLst>
        </pc:spChg>
        <pc:spChg chg="mod">
          <ac:chgData name="Ragnhild Halvorsrud" userId="917ea340-fd63-490f-a7db-68428d24cf32" providerId="ADAL" clId="{9B6050A4-F178-4018-9F62-4FCCA28DA093}" dt="2021-03-25T14:23:28.666" v="38947" actId="1035"/>
          <ac:spMkLst>
            <pc:docMk/>
            <pc:sldMk cId="4021241901" sldId="529"/>
            <ac:spMk id="62" creationId="{EE724ED9-5697-42EE-B859-761F3502ED38}"/>
          </ac:spMkLst>
        </pc:spChg>
        <pc:spChg chg="mod">
          <ac:chgData name="Ragnhild Halvorsrud" userId="917ea340-fd63-490f-a7db-68428d24cf32" providerId="ADAL" clId="{9B6050A4-F178-4018-9F62-4FCCA28DA093}" dt="2021-03-25T14:23:28.666" v="38947" actId="1035"/>
          <ac:spMkLst>
            <pc:docMk/>
            <pc:sldMk cId="4021241901" sldId="529"/>
            <ac:spMk id="63" creationId="{5EA71ED2-28DC-41EE-9999-2FF81A4ECBDB}"/>
          </ac:spMkLst>
        </pc:spChg>
        <pc:spChg chg="mod">
          <ac:chgData name="Ragnhild Halvorsrud" userId="917ea340-fd63-490f-a7db-68428d24cf32" providerId="ADAL" clId="{9B6050A4-F178-4018-9F62-4FCCA28DA093}" dt="2021-03-25T14:23:28.666" v="38947" actId="1035"/>
          <ac:spMkLst>
            <pc:docMk/>
            <pc:sldMk cId="4021241901" sldId="529"/>
            <ac:spMk id="64" creationId="{87E8EFC7-13F9-455F-BE90-AB4D864DEB6F}"/>
          </ac:spMkLst>
        </pc:spChg>
        <pc:spChg chg="mod">
          <ac:chgData name="Ragnhild Halvorsrud" userId="917ea340-fd63-490f-a7db-68428d24cf32" providerId="ADAL" clId="{9B6050A4-F178-4018-9F62-4FCCA28DA093}" dt="2021-03-25T14:23:28.666" v="38947" actId="1035"/>
          <ac:spMkLst>
            <pc:docMk/>
            <pc:sldMk cId="4021241901" sldId="529"/>
            <ac:spMk id="66" creationId="{FE3D94E1-411C-4824-90ED-C0DC3E64945C}"/>
          </ac:spMkLst>
        </pc:spChg>
        <pc:spChg chg="mod">
          <ac:chgData name="Ragnhild Halvorsrud" userId="917ea340-fd63-490f-a7db-68428d24cf32" providerId="ADAL" clId="{9B6050A4-F178-4018-9F62-4FCCA28DA093}" dt="2021-03-25T13:12:42.886" v="38395" actId="790"/>
          <ac:spMkLst>
            <pc:docMk/>
            <pc:sldMk cId="4021241901" sldId="529"/>
            <ac:spMk id="69" creationId="{E586A026-A7D7-47E7-A1CD-6C88B25724DF}"/>
          </ac:spMkLst>
        </pc:spChg>
        <pc:spChg chg="mod">
          <ac:chgData name="Ragnhild Halvorsrud" userId="917ea340-fd63-490f-a7db-68428d24cf32" providerId="ADAL" clId="{9B6050A4-F178-4018-9F62-4FCCA28DA093}" dt="2021-03-25T13:12:42.887" v="38396" actId="790"/>
          <ac:spMkLst>
            <pc:docMk/>
            <pc:sldMk cId="4021241901" sldId="529"/>
            <ac:spMk id="70" creationId="{DEBC0E17-765F-4FC5-AE14-E6DA060A6C21}"/>
          </ac:spMkLst>
        </pc:spChg>
        <pc:spChg chg="mod">
          <ac:chgData name="Ragnhild Halvorsrud" userId="917ea340-fd63-490f-a7db-68428d24cf32" providerId="ADAL" clId="{9B6050A4-F178-4018-9F62-4FCCA28DA093}" dt="2021-03-25T14:23:28.666" v="38947" actId="1035"/>
          <ac:spMkLst>
            <pc:docMk/>
            <pc:sldMk cId="4021241901" sldId="529"/>
            <ac:spMk id="74" creationId="{80A3FC2D-0B23-4BC8-9310-F32A4789AA65}"/>
          </ac:spMkLst>
        </pc:spChg>
        <pc:spChg chg="mod">
          <ac:chgData name="Ragnhild Halvorsrud" userId="917ea340-fd63-490f-a7db-68428d24cf32" providerId="ADAL" clId="{9B6050A4-F178-4018-9F62-4FCCA28DA093}" dt="2021-03-25T14:23:28.666" v="38947" actId="1035"/>
          <ac:spMkLst>
            <pc:docMk/>
            <pc:sldMk cId="4021241901" sldId="529"/>
            <ac:spMk id="77" creationId="{6662011D-1432-4915-A6F8-3D5829F29ABF}"/>
          </ac:spMkLst>
        </pc:spChg>
        <pc:spChg chg="mod">
          <ac:chgData name="Ragnhild Halvorsrud" userId="917ea340-fd63-490f-a7db-68428d24cf32" providerId="ADAL" clId="{9B6050A4-F178-4018-9F62-4FCCA28DA093}" dt="2021-03-25T14:23:28.666" v="38947" actId="1035"/>
          <ac:spMkLst>
            <pc:docMk/>
            <pc:sldMk cId="4021241901" sldId="529"/>
            <ac:spMk id="78" creationId="{AA3C5CCA-73C3-4B72-A978-6727A463C870}"/>
          </ac:spMkLst>
        </pc:spChg>
        <pc:spChg chg="mod">
          <ac:chgData name="Ragnhild Halvorsrud" userId="917ea340-fd63-490f-a7db-68428d24cf32" providerId="ADAL" clId="{9B6050A4-F178-4018-9F62-4FCCA28DA093}" dt="2021-03-25T14:23:28.666" v="38947" actId="1035"/>
          <ac:spMkLst>
            <pc:docMk/>
            <pc:sldMk cId="4021241901" sldId="529"/>
            <ac:spMk id="81" creationId="{B8B87033-F5F9-4D2F-9130-AD3F3D8A1A87}"/>
          </ac:spMkLst>
        </pc:spChg>
        <pc:spChg chg="mod">
          <ac:chgData name="Ragnhild Halvorsrud" userId="917ea340-fd63-490f-a7db-68428d24cf32" providerId="ADAL" clId="{9B6050A4-F178-4018-9F62-4FCCA28DA093}" dt="2021-03-25T14:23:28.666" v="38947" actId="1035"/>
          <ac:spMkLst>
            <pc:docMk/>
            <pc:sldMk cId="4021241901" sldId="529"/>
            <ac:spMk id="83" creationId="{EABEE498-D945-4BC1-9144-EFA107CF7B39}"/>
          </ac:spMkLst>
        </pc:spChg>
        <pc:spChg chg="mod">
          <ac:chgData name="Ragnhild Halvorsrud" userId="917ea340-fd63-490f-a7db-68428d24cf32" providerId="ADAL" clId="{9B6050A4-F178-4018-9F62-4FCCA28DA093}" dt="2021-03-25T14:23:28.666" v="38947" actId="1035"/>
          <ac:spMkLst>
            <pc:docMk/>
            <pc:sldMk cId="4021241901" sldId="529"/>
            <ac:spMk id="86" creationId="{1D9B6CA1-A14B-4B94-B981-84579F764F9E}"/>
          </ac:spMkLst>
        </pc:spChg>
        <pc:spChg chg="mod">
          <ac:chgData name="Ragnhild Halvorsrud" userId="917ea340-fd63-490f-a7db-68428d24cf32" providerId="ADAL" clId="{9B6050A4-F178-4018-9F62-4FCCA28DA093}" dt="2021-03-25T14:23:28.666" v="38947" actId="1035"/>
          <ac:spMkLst>
            <pc:docMk/>
            <pc:sldMk cId="4021241901" sldId="529"/>
            <ac:spMk id="88" creationId="{B60B6737-0398-4717-BFBE-3B3EEF24FED1}"/>
          </ac:spMkLst>
        </pc:spChg>
        <pc:spChg chg="mod">
          <ac:chgData name="Ragnhild Halvorsrud" userId="917ea340-fd63-490f-a7db-68428d24cf32" providerId="ADAL" clId="{9B6050A4-F178-4018-9F62-4FCCA28DA093}" dt="2021-03-25T14:23:28.666" v="38947" actId="1035"/>
          <ac:spMkLst>
            <pc:docMk/>
            <pc:sldMk cId="4021241901" sldId="529"/>
            <ac:spMk id="89" creationId="{E9ED30AD-907B-454B-BBA3-4FC0F0B2A159}"/>
          </ac:spMkLst>
        </pc:spChg>
        <pc:spChg chg="mod">
          <ac:chgData name="Ragnhild Halvorsrud" userId="917ea340-fd63-490f-a7db-68428d24cf32" providerId="ADAL" clId="{9B6050A4-F178-4018-9F62-4FCCA28DA093}" dt="2021-03-25T14:23:28.666" v="38947" actId="1035"/>
          <ac:spMkLst>
            <pc:docMk/>
            <pc:sldMk cId="4021241901" sldId="529"/>
            <ac:spMk id="91" creationId="{6B6D59A5-97AE-4102-9B06-E8AD6858CB54}"/>
          </ac:spMkLst>
        </pc:spChg>
        <pc:spChg chg="mod">
          <ac:chgData name="Ragnhild Halvorsrud" userId="917ea340-fd63-490f-a7db-68428d24cf32" providerId="ADAL" clId="{9B6050A4-F178-4018-9F62-4FCCA28DA093}" dt="2021-03-25T14:23:28.666" v="38947" actId="1035"/>
          <ac:spMkLst>
            <pc:docMk/>
            <pc:sldMk cId="4021241901" sldId="529"/>
            <ac:spMk id="92" creationId="{FCC5607E-76F0-419E-9CA2-BD6E7C475DAB}"/>
          </ac:spMkLst>
        </pc:spChg>
        <pc:spChg chg="mod">
          <ac:chgData name="Ragnhild Halvorsrud" userId="917ea340-fd63-490f-a7db-68428d24cf32" providerId="ADAL" clId="{9B6050A4-F178-4018-9F62-4FCCA28DA093}" dt="2021-03-25T14:23:28.666" v="38947" actId="1035"/>
          <ac:spMkLst>
            <pc:docMk/>
            <pc:sldMk cId="4021241901" sldId="529"/>
            <ac:spMk id="93" creationId="{EA4DB6E6-6493-4879-B1DE-EF3D9221680A}"/>
          </ac:spMkLst>
        </pc:spChg>
        <pc:grpChg chg="add mod">
          <ac:chgData name="Ragnhild Halvorsrud" userId="917ea340-fd63-490f-a7db-68428d24cf32" providerId="ADAL" clId="{9B6050A4-F178-4018-9F62-4FCCA28DA093}" dt="2021-03-25T14:06:55.487" v="38819"/>
          <ac:grpSpMkLst>
            <pc:docMk/>
            <pc:sldMk cId="4021241901" sldId="529"/>
            <ac:grpSpMk id="40" creationId="{FCDCDC8C-D3CA-4F69-A6D3-50E9E8606FB2}"/>
          </ac:grpSpMkLst>
        </pc:grpChg>
        <pc:picChg chg="mod">
          <ac:chgData name="Ragnhild Halvorsrud" userId="917ea340-fd63-490f-a7db-68428d24cf32" providerId="ADAL" clId="{9B6050A4-F178-4018-9F62-4FCCA28DA093}" dt="2021-03-25T14:23:22.757" v="38936" actId="1035"/>
          <ac:picMkLst>
            <pc:docMk/>
            <pc:sldMk cId="4021241901" sldId="529"/>
            <ac:picMk id="13" creationId="{3FBF9483-25A0-49B1-A005-5C8BC9A37DA0}"/>
          </ac:picMkLst>
        </pc:picChg>
        <pc:picChg chg="mod">
          <ac:chgData name="Ragnhild Halvorsrud" userId="917ea340-fd63-490f-a7db-68428d24cf32" providerId="ADAL" clId="{9B6050A4-F178-4018-9F62-4FCCA28DA093}" dt="2021-03-25T14:23:22.757" v="38936" actId="1035"/>
          <ac:picMkLst>
            <pc:docMk/>
            <pc:sldMk cId="4021241901" sldId="529"/>
            <ac:picMk id="15" creationId="{FA361A84-C1B9-4012-9C41-463EEEF06F3B}"/>
          </ac:picMkLst>
        </pc:picChg>
        <pc:picChg chg="add mod">
          <ac:chgData name="Ragnhild Halvorsrud" userId="917ea340-fd63-490f-a7db-68428d24cf32" providerId="ADAL" clId="{9B6050A4-F178-4018-9F62-4FCCA28DA093}" dt="2021-03-25T14:08:40.968" v="38890" actId="1035"/>
          <ac:picMkLst>
            <pc:docMk/>
            <pc:sldMk cId="4021241901" sldId="529"/>
            <ac:picMk id="39" creationId="{A91BB285-B20E-4285-8C18-DEBD530DEA0C}"/>
          </ac:picMkLst>
        </pc:picChg>
        <pc:picChg chg="add del mod">
          <ac:chgData name="Ragnhild Halvorsrud" userId="917ea340-fd63-490f-a7db-68428d24cf32" providerId="ADAL" clId="{9B6050A4-F178-4018-9F62-4FCCA28DA093}" dt="2021-03-23T16:00:36.439" v="33908" actId="478"/>
          <ac:picMkLst>
            <pc:docMk/>
            <pc:sldMk cId="4021241901" sldId="529"/>
            <ac:picMk id="40" creationId="{5A1F9AD6-378B-4557-B95B-C920C0D1C2BE}"/>
          </ac:picMkLst>
        </pc:picChg>
        <pc:picChg chg="add del mod">
          <ac:chgData name="Ragnhild Halvorsrud" userId="917ea340-fd63-490f-a7db-68428d24cf32" providerId="ADAL" clId="{9B6050A4-F178-4018-9F62-4FCCA28DA093}" dt="2021-03-23T15:59:44.838" v="33905" actId="478"/>
          <ac:picMkLst>
            <pc:docMk/>
            <pc:sldMk cId="4021241901" sldId="529"/>
            <ac:picMk id="41" creationId="{9A8C4CF6-285E-4944-AE85-21A640612460}"/>
          </ac:picMkLst>
        </pc:picChg>
        <pc:picChg chg="add mod">
          <ac:chgData name="Ragnhild Halvorsrud" userId="917ea340-fd63-490f-a7db-68428d24cf32" providerId="ADAL" clId="{9B6050A4-F178-4018-9F62-4FCCA28DA093}" dt="2021-03-25T14:08:40.968" v="38890" actId="1035"/>
          <ac:picMkLst>
            <pc:docMk/>
            <pc:sldMk cId="4021241901" sldId="529"/>
            <ac:picMk id="42" creationId="{1F585FB3-127C-47EB-97E4-CE9063FF6E38}"/>
          </ac:picMkLst>
        </pc:picChg>
        <pc:picChg chg="mod">
          <ac:chgData name="Ragnhild Halvorsrud" userId="917ea340-fd63-490f-a7db-68428d24cf32" providerId="ADAL" clId="{9B6050A4-F178-4018-9F62-4FCCA28DA093}" dt="2021-03-25T14:23:28.666" v="38947" actId="1035"/>
          <ac:picMkLst>
            <pc:docMk/>
            <pc:sldMk cId="4021241901" sldId="529"/>
            <ac:picMk id="53" creationId="{04BD3106-A6DF-4CB3-95B7-D3B5FBF756CF}"/>
          </ac:picMkLst>
        </pc:picChg>
        <pc:picChg chg="mod">
          <ac:chgData name="Ragnhild Halvorsrud" userId="917ea340-fd63-490f-a7db-68428d24cf32" providerId="ADAL" clId="{9B6050A4-F178-4018-9F62-4FCCA28DA093}" dt="2021-03-25T14:23:28.666" v="38947" actId="1035"/>
          <ac:picMkLst>
            <pc:docMk/>
            <pc:sldMk cId="4021241901" sldId="529"/>
            <ac:picMk id="54" creationId="{6306B535-2AA8-48AF-A3BF-C4B5396D7657}"/>
          </ac:picMkLst>
        </pc:picChg>
        <pc:cxnChg chg="mod">
          <ac:chgData name="Ragnhild Halvorsrud" userId="917ea340-fd63-490f-a7db-68428d24cf32" providerId="ADAL" clId="{9B6050A4-F178-4018-9F62-4FCCA28DA093}" dt="2021-03-25T14:23:22.757" v="38936" actId="1035"/>
          <ac:cxnSpMkLst>
            <pc:docMk/>
            <pc:sldMk cId="4021241901" sldId="529"/>
            <ac:cxnSpMk id="7" creationId="{B011BD32-109A-4A54-ACE2-580C3A42D750}"/>
          </ac:cxnSpMkLst>
        </pc:cxnChg>
        <pc:cxnChg chg="mod">
          <ac:chgData name="Ragnhild Halvorsrud" userId="917ea340-fd63-490f-a7db-68428d24cf32" providerId="ADAL" clId="{9B6050A4-F178-4018-9F62-4FCCA28DA093}" dt="2021-03-25T14:23:28.666" v="38947" actId="1035"/>
          <ac:cxnSpMkLst>
            <pc:docMk/>
            <pc:sldMk cId="4021241901" sldId="529"/>
            <ac:cxnSpMk id="52" creationId="{F07F87EC-911E-47F2-8035-2DA208BE59B9}"/>
          </ac:cxnSpMkLst>
        </pc:cxnChg>
        <pc:cxnChg chg="mod">
          <ac:chgData name="Ragnhild Halvorsrud" userId="917ea340-fd63-490f-a7db-68428d24cf32" providerId="ADAL" clId="{9B6050A4-F178-4018-9F62-4FCCA28DA093}" dt="2021-03-25T14:23:28.666" v="38947" actId="1035"/>
          <ac:cxnSpMkLst>
            <pc:docMk/>
            <pc:sldMk cId="4021241901" sldId="529"/>
            <ac:cxnSpMk id="67" creationId="{6B1967C9-0905-4EC6-A91A-44F99E86A245}"/>
          </ac:cxnSpMkLst>
        </pc:cxnChg>
        <pc:cxnChg chg="mod">
          <ac:chgData name="Ragnhild Halvorsrud" userId="917ea340-fd63-490f-a7db-68428d24cf32" providerId="ADAL" clId="{9B6050A4-F178-4018-9F62-4FCCA28DA093}" dt="2021-03-25T14:23:28.666" v="38947" actId="1035"/>
          <ac:cxnSpMkLst>
            <pc:docMk/>
            <pc:sldMk cId="4021241901" sldId="529"/>
            <ac:cxnSpMk id="73" creationId="{30B3175E-557C-4634-A45E-0B81D9BA6361}"/>
          </ac:cxnSpMkLst>
        </pc:cxnChg>
        <pc:cxnChg chg="mod">
          <ac:chgData name="Ragnhild Halvorsrud" userId="917ea340-fd63-490f-a7db-68428d24cf32" providerId="ADAL" clId="{9B6050A4-F178-4018-9F62-4FCCA28DA093}" dt="2021-03-25T14:23:28.666" v="38947" actId="1035"/>
          <ac:cxnSpMkLst>
            <pc:docMk/>
            <pc:sldMk cId="4021241901" sldId="529"/>
            <ac:cxnSpMk id="82" creationId="{7B814FC3-D2DC-4EEB-BE79-32BFDF15C0F7}"/>
          </ac:cxnSpMkLst>
        </pc:cxnChg>
        <pc:cxnChg chg="mod">
          <ac:chgData name="Ragnhild Halvorsrud" userId="917ea340-fd63-490f-a7db-68428d24cf32" providerId="ADAL" clId="{9B6050A4-F178-4018-9F62-4FCCA28DA093}" dt="2021-03-25T14:23:28.666" v="38947" actId="1035"/>
          <ac:cxnSpMkLst>
            <pc:docMk/>
            <pc:sldMk cId="4021241901" sldId="529"/>
            <ac:cxnSpMk id="85" creationId="{F620F070-F88E-4BC2-8574-16D7805BC2F8}"/>
          </ac:cxnSpMkLst>
        </pc:cxnChg>
        <pc:cxnChg chg="mod">
          <ac:chgData name="Ragnhild Halvorsrud" userId="917ea340-fd63-490f-a7db-68428d24cf32" providerId="ADAL" clId="{9B6050A4-F178-4018-9F62-4FCCA28DA093}" dt="2021-03-25T14:23:28.666" v="38947" actId="1035"/>
          <ac:cxnSpMkLst>
            <pc:docMk/>
            <pc:sldMk cId="4021241901" sldId="529"/>
            <ac:cxnSpMk id="87" creationId="{54FA3BB6-4D53-4938-BA47-F9ADB8FDC4DB}"/>
          </ac:cxnSpMkLst>
        </pc:cxnChg>
      </pc:sldChg>
      <pc:sldChg chg="modSp del mod modNotes">
        <pc:chgData name="Ragnhild Halvorsrud" userId="917ea340-fd63-490f-a7db-68428d24cf32" providerId="ADAL" clId="{9B6050A4-F178-4018-9F62-4FCCA28DA093}" dt="2021-03-19T10:40:00.212" v="21713" actId="47"/>
        <pc:sldMkLst>
          <pc:docMk/>
          <pc:sldMk cId="3264953014" sldId="531"/>
        </pc:sldMkLst>
        <pc:spChg chg="mod">
          <ac:chgData name="Ragnhild Halvorsrud" userId="917ea340-fd63-490f-a7db-68428d24cf32" providerId="ADAL" clId="{9B6050A4-F178-4018-9F62-4FCCA28DA093}" dt="2021-03-18T11:53:47.419" v="18580" actId="790"/>
          <ac:spMkLst>
            <pc:docMk/>
            <pc:sldMk cId="3264953014" sldId="531"/>
            <ac:spMk id="2" creationId="{CEF0584D-E78C-408F-A464-AF661D7CD2F8}"/>
          </ac:spMkLst>
        </pc:spChg>
        <pc:spChg chg="mod">
          <ac:chgData name="Ragnhild Halvorsrud" userId="917ea340-fd63-490f-a7db-68428d24cf32" providerId="ADAL" clId="{9B6050A4-F178-4018-9F62-4FCCA28DA093}" dt="2021-03-18T11:53:47.420" v="18581" actId="790"/>
          <ac:spMkLst>
            <pc:docMk/>
            <pc:sldMk cId="3264953014" sldId="531"/>
            <ac:spMk id="4" creationId="{359912B9-4EB6-42C7-BF37-C605F081559D}"/>
          </ac:spMkLst>
        </pc:spChg>
        <pc:spChg chg="mod">
          <ac:chgData name="Ragnhild Halvorsrud" userId="917ea340-fd63-490f-a7db-68428d24cf32" providerId="ADAL" clId="{9B6050A4-F178-4018-9F62-4FCCA28DA093}" dt="2021-03-18T11:53:47.424" v="18582" actId="790"/>
          <ac:spMkLst>
            <pc:docMk/>
            <pc:sldMk cId="3264953014" sldId="531"/>
            <ac:spMk id="38" creationId="{77F280C5-332F-4D6C-B469-CFE0ADBFB825}"/>
          </ac:spMkLst>
        </pc:spChg>
        <pc:spChg chg="mod">
          <ac:chgData name="Ragnhild Halvorsrud" userId="917ea340-fd63-490f-a7db-68428d24cf32" providerId="ADAL" clId="{9B6050A4-F178-4018-9F62-4FCCA28DA093}" dt="2021-03-18T11:53:47.429" v="18583" actId="790"/>
          <ac:spMkLst>
            <pc:docMk/>
            <pc:sldMk cId="3264953014" sldId="531"/>
            <ac:spMk id="39" creationId="{20EAB92E-F542-419F-8E4A-5E33CDFD70DC}"/>
          </ac:spMkLst>
        </pc:spChg>
        <pc:spChg chg="mod">
          <ac:chgData name="Ragnhild Halvorsrud" userId="917ea340-fd63-490f-a7db-68428d24cf32" providerId="ADAL" clId="{9B6050A4-F178-4018-9F62-4FCCA28DA093}" dt="2021-03-18T11:53:47.430" v="18584" actId="790"/>
          <ac:spMkLst>
            <pc:docMk/>
            <pc:sldMk cId="3264953014" sldId="531"/>
            <ac:spMk id="40" creationId="{4D0D4B25-566E-4843-937E-4AC108CA70E9}"/>
          </ac:spMkLst>
        </pc:spChg>
        <pc:spChg chg="mod">
          <ac:chgData name="Ragnhild Halvorsrud" userId="917ea340-fd63-490f-a7db-68428d24cf32" providerId="ADAL" clId="{9B6050A4-F178-4018-9F62-4FCCA28DA093}" dt="2021-03-18T11:53:47.431" v="18585" actId="790"/>
          <ac:spMkLst>
            <pc:docMk/>
            <pc:sldMk cId="3264953014" sldId="531"/>
            <ac:spMk id="41" creationId="{0DB085EF-5EDB-4AF0-9155-5344A9F397E9}"/>
          </ac:spMkLst>
        </pc:spChg>
        <pc:spChg chg="mod">
          <ac:chgData name="Ragnhild Halvorsrud" userId="917ea340-fd63-490f-a7db-68428d24cf32" providerId="ADAL" clId="{9B6050A4-F178-4018-9F62-4FCCA28DA093}" dt="2021-03-18T11:53:47.431" v="18586" actId="790"/>
          <ac:spMkLst>
            <pc:docMk/>
            <pc:sldMk cId="3264953014" sldId="531"/>
            <ac:spMk id="42" creationId="{74E1F08A-10AD-4173-BD0B-E0A0B20C7DA7}"/>
          </ac:spMkLst>
        </pc:spChg>
        <pc:spChg chg="mod">
          <ac:chgData name="Ragnhild Halvorsrud" userId="917ea340-fd63-490f-a7db-68428d24cf32" providerId="ADAL" clId="{9B6050A4-F178-4018-9F62-4FCCA28DA093}" dt="2021-03-18T11:53:47.432" v="18587" actId="790"/>
          <ac:spMkLst>
            <pc:docMk/>
            <pc:sldMk cId="3264953014" sldId="531"/>
            <ac:spMk id="43" creationId="{0B25D35C-C569-40D4-B746-63C9DC94702E}"/>
          </ac:spMkLst>
        </pc:spChg>
        <pc:spChg chg="mod">
          <ac:chgData name="Ragnhild Halvorsrud" userId="917ea340-fd63-490f-a7db-68428d24cf32" providerId="ADAL" clId="{9B6050A4-F178-4018-9F62-4FCCA28DA093}" dt="2021-03-18T11:53:47.434" v="18588" actId="790"/>
          <ac:spMkLst>
            <pc:docMk/>
            <pc:sldMk cId="3264953014" sldId="531"/>
            <ac:spMk id="44" creationId="{5C2E1DD4-D394-41BE-A647-3D3E95E6B0D2}"/>
          </ac:spMkLst>
        </pc:spChg>
        <pc:spChg chg="mod">
          <ac:chgData name="Ragnhild Halvorsrud" userId="917ea340-fd63-490f-a7db-68428d24cf32" providerId="ADAL" clId="{9B6050A4-F178-4018-9F62-4FCCA28DA093}" dt="2021-03-18T11:53:47.435" v="18589" actId="790"/>
          <ac:spMkLst>
            <pc:docMk/>
            <pc:sldMk cId="3264953014" sldId="531"/>
            <ac:spMk id="45" creationId="{DA4F4D80-F8F0-4617-8CB0-DA42712F7836}"/>
          </ac:spMkLst>
        </pc:spChg>
        <pc:spChg chg="mod">
          <ac:chgData name="Ragnhild Halvorsrud" userId="917ea340-fd63-490f-a7db-68428d24cf32" providerId="ADAL" clId="{9B6050A4-F178-4018-9F62-4FCCA28DA093}" dt="2021-03-18T11:53:47.437" v="18590" actId="790"/>
          <ac:spMkLst>
            <pc:docMk/>
            <pc:sldMk cId="3264953014" sldId="531"/>
            <ac:spMk id="46" creationId="{932CCC98-D819-483C-AC6D-A97241562503}"/>
          </ac:spMkLst>
        </pc:spChg>
        <pc:spChg chg="mod">
          <ac:chgData name="Ragnhild Halvorsrud" userId="917ea340-fd63-490f-a7db-68428d24cf32" providerId="ADAL" clId="{9B6050A4-F178-4018-9F62-4FCCA28DA093}" dt="2021-03-18T11:53:47.439" v="18591" actId="790"/>
          <ac:spMkLst>
            <pc:docMk/>
            <pc:sldMk cId="3264953014" sldId="531"/>
            <ac:spMk id="47" creationId="{7F4004E1-4869-4D1C-99E8-5FE4F532DCB3}"/>
          </ac:spMkLst>
        </pc:spChg>
        <pc:spChg chg="mod">
          <ac:chgData name="Ragnhild Halvorsrud" userId="917ea340-fd63-490f-a7db-68428d24cf32" providerId="ADAL" clId="{9B6050A4-F178-4018-9F62-4FCCA28DA093}" dt="2021-03-18T11:53:47.440" v="18592" actId="790"/>
          <ac:spMkLst>
            <pc:docMk/>
            <pc:sldMk cId="3264953014" sldId="531"/>
            <ac:spMk id="48" creationId="{116AE375-12B1-491D-B0B0-E8D90EFB2AB4}"/>
          </ac:spMkLst>
        </pc:spChg>
        <pc:spChg chg="mod">
          <ac:chgData name="Ragnhild Halvorsrud" userId="917ea340-fd63-490f-a7db-68428d24cf32" providerId="ADAL" clId="{9B6050A4-F178-4018-9F62-4FCCA28DA093}" dt="2021-03-18T11:53:47.442" v="18593" actId="790"/>
          <ac:spMkLst>
            <pc:docMk/>
            <pc:sldMk cId="3264953014" sldId="531"/>
            <ac:spMk id="49" creationId="{355E3F76-43EB-4E2C-AB34-1A0344A38209}"/>
          </ac:spMkLst>
        </pc:spChg>
        <pc:spChg chg="mod">
          <ac:chgData name="Ragnhild Halvorsrud" userId="917ea340-fd63-490f-a7db-68428d24cf32" providerId="ADAL" clId="{9B6050A4-F178-4018-9F62-4FCCA28DA093}" dt="2021-03-18T11:53:47.443" v="18594" actId="790"/>
          <ac:spMkLst>
            <pc:docMk/>
            <pc:sldMk cId="3264953014" sldId="531"/>
            <ac:spMk id="50" creationId="{B4A47790-1705-4195-ABC5-9570E159376B}"/>
          </ac:spMkLst>
        </pc:spChg>
        <pc:spChg chg="mod">
          <ac:chgData name="Ragnhild Halvorsrud" userId="917ea340-fd63-490f-a7db-68428d24cf32" providerId="ADAL" clId="{9B6050A4-F178-4018-9F62-4FCCA28DA093}" dt="2021-03-18T11:53:47.444" v="18595" actId="790"/>
          <ac:spMkLst>
            <pc:docMk/>
            <pc:sldMk cId="3264953014" sldId="531"/>
            <ac:spMk id="51" creationId="{89146E0B-AD8B-4895-89C9-3C4431DF62CA}"/>
          </ac:spMkLst>
        </pc:spChg>
        <pc:spChg chg="mod">
          <ac:chgData name="Ragnhild Halvorsrud" userId="917ea340-fd63-490f-a7db-68428d24cf32" providerId="ADAL" clId="{9B6050A4-F178-4018-9F62-4FCCA28DA093}" dt="2021-03-18T11:53:47.446" v="18596" actId="790"/>
          <ac:spMkLst>
            <pc:docMk/>
            <pc:sldMk cId="3264953014" sldId="531"/>
            <ac:spMk id="52" creationId="{80DD7AE3-BD11-495A-96F7-80CD7B70D82B}"/>
          </ac:spMkLst>
        </pc:spChg>
        <pc:spChg chg="mod">
          <ac:chgData name="Ragnhild Halvorsrud" userId="917ea340-fd63-490f-a7db-68428d24cf32" providerId="ADAL" clId="{9B6050A4-F178-4018-9F62-4FCCA28DA093}" dt="2021-03-18T11:53:47.448" v="18597" actId="790"/>
          <ac:spMkLst>
            <pc:docMk/>
            <pc:sldMk cId="3264953014" sldId="531"/>
            <ac:spMk id="53" creationId="{15C66DE4-C4FE-4F2F-A8EB-2B9CFFCB45DA}"/>
          </ac:spMkLst>
        </pc:spChg>
        <pc:spChg chg="mod">
          <ac:chgData name="Ragnhild Halvorsrud" userId="917ea340-fd63-490f-a7db-68428d24cf32" providerId="ADAL" clId="{9B6050A4-F178-4018-9F62-4FCCA28DA093}" dt="2021-03-18T11:53:47.449" v="18598" actId="790"/>
          <ac:spMkLst>
            <pc:docMk/>
            <pc:sldMk cId="3264953014" sldId="531"/>
            <ac:spMk id="55" creationId="{185E11AF-3049-46C2-ADF0-CCF91D9AC88C}"/>
          </ac:spMkLst>
        </pc:spChg>
        <pc:spChg chg="mod">
          <ac:chgData name="Ragnhild Halvorsrud" userId="917ea340-fd63-490f-a7db-68428d24cf32" providerId="ADAL" clId="{9B6050A4-F178-4018-9F62-4FCCA28DA093}" dt="2021-03-18T11:53:47.454" v="18599" actId="790"/>
          <ac:spMkLst>
            <pc:docMk/>
            <pc:sldMk cId="3264953014" sldId="531"/>
            <ac:spMk id="57" creationId="{863CF98E-29FA-4A94-9FE5-D7EDDC1F6FC2}"/>
          </ac:spMkLst>
        </pc:spChg>
        <pc:spChg chg="mod">
          <ac:chgData name="Ragnhild Halvorsrud" userId="917ea340-fd63-490f-a7db-68428d24cf32" providerId="ADAL" clId="{9B6050A4-F178-4018-9F62-4FCCA28DA093}" dt="2021-03-18T11:53:47.458" v="18600" actId="790"/>
          <ac:spMkLst>
            <pc:docMk/>
            <pc:sldMk cId="3264953014" sldId="531"/>
            <ac:spMk id="58" creationId="{944FE13E-6A98-4430-9593-D26321EBFC57}"/>
          </ac:spMkLst>
        </pc:spChg>
        <pc:spChg chg="mod">
          <ac:chgData name="Ragnhild Halvorsrud" userId="917ea340-fd63-490f-a7db-68428d24cf32" providerId="ADAL" clId="{9B6050A4-F178-4018-9F62-4FCCA28DA093}" dt="2021-03-18T11:53:47.459" v="18601" actId="790"/>
          <ac:spMkLst>
            <pc:docMk/>
            <pc:sldMk cId="3264953014" sldId="531"/>
            <ac:spMk id="59" creationId="{D51A8FAF-98E3-46A6-AC24-C101B3E83B44}"/>
          </ac:spMkLst>
        </pc:spChg>
        <pc:spChg chg="mod">
          <ac:chgData name="Ragnhild Halvorsrud" userId="917ea340-fd63-490f-a7db-68428d24cf32" providerId="ADAL" clId="{9B6050A4-F178-4018-9F62-4FCCA28DA093}" dt="2021-03-18T11:53:47.460" v="18602" actId="790"/>
          <ac:spMkLst>
            <pc:docMk/>
            <pc:sldMk cId="3264953014" sldId="531"/>
            <ac:spMk id="60" creationId="{836414DE-B2F5-4A5B-8808-DC876A8D1317}"/>
          </ac:spMkLst>
        </pc:spChg>
        <pc:spChg chg="mod">
          <ac:chgData name="Ragnhild Halvorsrud" userId="917ea340-fd63-490f-a7db-68428d24cf32" providerId="ADAL" clId="{9B6050A4-F178-4018-9F62-4FCCA28DA093}" dt="2021-03-18T11:53:47.460" v="18603" actId="790"/>
          <ac:spMkLst>
            <pc:docMk/>
            <pc:sldMk cId="3264953014" sldId="531"/>
            <ac:spMk id="61" creationId="{9B29C3DA-216F-4FFE-8069-63A1E900229E}"/>
          </ac:spMkLst>
        </pc:spChg>
        <pc:spChg chg="mod">
          <ac:chgData name="Ragnhild Halvorsrud" userId="917ea340-fd63-490f-a7db-68428d24cf32" providerId="ADAL" clId="{9B6050A4-F178-4018-9F62-4FCCA28DA093}" dt="2021-03-18T11:53:47.461" v="18604" actId="790"/>
          <ac:spMkLst>
            <pc:docMk/>
            <pc:sldMk cId="3264953014" sldId="531"/>
            <ac:spMk id="62" creationId="{56942E0F-AAC5-4B53-8B7D-3194CBB53D54}"/>
          </ac:spMkLst>
        </pc:spChg>
        <pc:spChg chg="mod">
          <ac:chgData name="Ragnhild Halvorsrud" userId="917ea340-fd63-490f-a7db-68428d24cf32" providerId="ADAL" clId="{9B6050A4-F178-4018-9F62-4FCCA28DA093}" dt="2021-03-18T11:53:47.461" v="18605" actId="790"/>
          <ac:spMkLst>
            <pc:docMk/>
            <pc:sldMk cId="3264953014" sldId="531"/>
            <ac:spMk id="63" creationId="{C56FA4FB-7FC5-495E-BEAE-90FD13D6BE90}"/>
          </ac:spMkLst>
        </pc:spChg>
        <pc:spChg chg="mod">
          <ac:chgData name="Ragnhild Halvorsrud" userId="917ea340-fd63-490f-a7db-68428d24cf32" providerId="ADAL" clId="{9B6050A4-F178-4018-9F62-4FCCA28DA093}" dt="2021-03-18T11:53:47.465" v="18606" actId="790"/>
          <ac:spMkLst>
            <pc:docMk/>
            <pc:sldMk cId="3264953014" sldId="531"/>
            <ac:spMk id="64" creationId="{A51C6B90-7249-4A63-A235-9A073EC8D570}"/>
          </ac:spMkLst>
        </pc:spChg>
        <pc:spChg chg="mod">
          <ac:chgData name="Ragnhild Halvorsrud" userId="917ea340-fd63-490f-a7db-68428d24cf32" providerId="ADAL" clId="{9B6050A4-F178-4018-9F62-4FCCA28DA093}" dt="2021-03-18T11:53:47.465" v="18607" actId="790"/>
          <ac:spMkLst>
            <pc:docMk/>
            <pc:sldMk cId="3264953014" sldId="531"/>
            <ac:spMk id="66" creationId="{C14F91D2-02C4-4210-A7BA-08F419AACF6D}"/>
          </ac:spMkLst>
        </pc:spChg>
        <pc:spChg chg="mod">
          <ac:chgData name="Ragnhild Halvorsrud" userId="917ea340-fd63-490f-a7db-68428d24cf32" providerId="ADAL" clId="{9B6050A4-F178-4018-9F62-4FCCA28DA093}" dt="2021-03-18T11:53:47.466" v="18608" actId="790"/>
          <ac:spMkLst>
            <pc:docMk/>
            <pc:sldMk cId="3264953014" sldId="531"/>
            <ac:spMk id="69" creationId="{44FA8A63-31A7-4D88-8673-18401DD77BA7}"/>
          </ac:spMkLst>
        </pc:spChg>
        <pc:spChg chg="mod">
          <ac:chgData name="Ragnhild Halvorsrud" userId="917ea340-fd63-490f-a7db-68428d24cf32" providerId="ADAL" clId="{9B6050A4-F178-4018-9F62-4FCCA28DA093}" dt="2021-03-18T11:53:47.468" v="18609" actId="790"/>
          <ac:spMkLst>
            <pc:docMk/>
            <pc:sldMk cId="3264953014" sldId="531"/>
            <ac:spMk id="70" creationId="{FC757767-5C24-40B4-A667-54049C0AAA57}"/>
          </ac:spMkLst>
        </pc:spChg>
      </pc:sldChg>
      <pc:sldChg chg="addSp delSp modSp add del mod ord chgLayout modNotes">
        <pc:chgData name="Ragnhild Halvorsrud" userId="917ea340-fd63-490f-a7db-68428d24cf32" providerId="ADAL" clId="{9B6050A4-F178-4018-9F62-4FCCA28DA093}" dt="2021-03-25T14:24:52.336" v="38957"/>
        <pc:sldMkLst>
          <pc:docMk/>
          <pc:sldMk cId="2470958518" sldId="532"/>
        </pc:sldMkLst>
        <pc:spChg chg="mod ord">
          <ac:chgData name="Ragnhild Halvorsrud" userId="917ea340-fd63-490f-a7db-68428d24cf32" providerId="ADAL" clId="{9B6050A4-F178-4018-9F62-4FCCA28DA093}" dt="2021-03-25T13:12:43.139" v="38612" actId="790"/>
          <ac:spMkLst>
            <pc:docMk/>
            <pc:sldMk cId="2470958518" sldId="532"/>
            <ac:spMk id="2" creationId="{0F17FD09-2B7D-4DD1-A2EA-F0C8291330F9}"/>
          </ac:spMkLst>
        </pc:spChg>
        <pc:spChg chg="add del mod">
          <ac:chgData name="Ragnhild Halvorsrud" userId="917ea340-fd63-490f-a7db-68428d24cf32" providerId="ADAL" clId="{9B6050A4-F178-4018-9F62-4FCCA28DA093}" dt="2021-03-20T18:03:25.938" v="29963" actId="6264"/>
          <ac:spMkLst>
            <pc:docMk/>
            <pc:sldMk cId="2470958518" sldId="532"/>
            <ac:spMk id="3" creationId="{C26AF340-0AC8-4679-B6A0-D406EB5E029C}"/>
          </ac:spMkLst>
        </pc:spChg>
        <pc:spChg chg="add del mod ord">
          <ac:chgData name="Ragnhild Halvorsrud" userId="917ea340-fd63-490f-a7db-68428d24cf32" providerId="ADAL" clId="{9B6050A4-F178-4018-9F62-4FCCA28DA093}" dt="2021-03-24T16:31:34.694" v="36778" actId="478"/>
          <ac:spMkLst>
            <pc:docMk/>
            <pc:sldMk cId="2470958518" sldId="532"/>
            <ac:spMk id="4" creationId="{52F2247B-A2F5-437B-9F2C-F7A656C80C02}"/>
          </ac:spMkLst>
        </pc:spChg>
        <pc:spChg chg="del mod">
          <ac:chgData name="Ragnhild Halvorsrud" userId="917ea340-fd63-490f-a7db-68428d24cf32" providerId="ADAL" clId="{9B6050A4-F178-4018-9F62-4FCCA28DA093}" dt="2021-03-20T18:03:25.938" v="29963" actId="6264"/>
          <ac:spMkLst>
            <pc:docMk/>
            <pc:sldMk cId="2470958518" sldId="532"/>
            <ac:spMk id="5" creationId="{31066B05-F383-49EB-889F-102FCF3B73D1}"/>
          </ac:spMkLst>
        </pc:spChg>
        <pc:spChg chg="mod">
          <ac:chgData name="Ragnhild Halvorsrud" userId="917ea340-fd63-490f-a7db-68428d24cf32" providerId="ADAL" clId="{9B6050A4-F178-4018-9F62-4FCCA28DA093}" dt="2021-03-25T14:24:52.336" v="38957"/>
          <ac:spMkLst>
            <pc:docMk/>
            <pc:sldMk cId="2470958518" sldId="532"/>
            <ac:spMk id="7" creationId="{A673DB98-BB5F-4D6D-AC6F-AA2BC7869A30}"/>
          </ac:spMkLst>
        </pc:spChg>
        <pc:spChg chg="mod">
          <ac:chgData name="Ragnhild Halvorsrud" userId="917ea340-fd63-490f-a7db-68428d24cf32" providerId="ADAL" clId="{9B6050A4-F178-4018-9F62-4FCCA28DA093}" dt="2021-03-25T14:24:52.336" v="38957"/>
          <ac:spMkLst>
            <pc:docMk/>
            <pc:sldMk cId="2470958518" sldId="532"/>
            <ac:spMk id="8" creationId="{A005CCCF-90F5-4D7C-B92B-D803C09BD672}"/>
          </ac:spMkLst>
        </pc:spChg>
        <pc:spChg chg="mod">
          <ac:chgData name="Ragnhild Halvorsrud" userId="917ea340-fd63-490f-a7db-68428d24cf32" providerId="ADAL" clId="{9B6050A4-F178-4018-9F62-4FCCA28DA093}" dt="2021-03-25T14:24:52.336" v="38957"/>
          <ac:spMkLst>
            <pc:docMk/>
            <pc:sldMk cId="2470958518" sldId="532"/>
            <ac:spMk id="9" creationId="{E9FBC7AB-AAE5-404B-A5D8-68926E59C0A5}"/>
          </ac:spMkLst>
        </pc:spChg>
        <pc:spChg chg="mod">
          <ac:chgData name="Ragnhild Halvorsrud" userId="917ea340-fd63-490f-a7db-68428d24cf32" providerId="ADAL" clId="{9B6050A4-F178-4018-9F62-4FCCA28DA093}" dt="2021-03-25T14:24:52.336" v="38957"/>
          <ac:spMkLst>
            <pc:docMk/>
            <pc:sldMk cId="2470958518" sldId="532"/>
            <ac:spMk id="10" creationId="{EB8B48BD-ECCF-4CF9-B63B-E09230F88015}"/>
          </ac:spMkLst>
        </pc:spChg>
        <pc:grpChg chg="add mod">
          <ac:chgData name="Ragnhild Halvorsrud" userId="917ea340-fd63-490f-a7db-68428d24cf32" providerId="ADAL" clId="{9B6050A4-F178-4018-9F62-4FCCA28DA093}" dt="2021-03-25T14:24:52.336" v="38957"/>
          <ac:grpSpMkLst>
            <pc:docMk/>
            <pc:sldMk cId="2470958518" sldId="532"/>
            <ac:grpSpMk id="6" creationId="{C993DABF-B32C-401D-9194-FEAC9B5372E9}"/>
          </ac:grpSpMkLst>
        </pc:grpChg>
        <pc:picChg chg="add mod">
          <ac:chgData name="Ragnhild Halvorsrud" userId="917ea340-fd63-490f-a7db-68428d24cf32" providerId="ADAL" clId="{9B6050A4-F178-4018-9F62-4FCCA28DA093}" dt="2021-03-24T18:24:54.685" v="36892" actId="1076"/>
          <ac:picMkLst>
            <pc:docMk/>
            <pc:sldMk cId="2470958518" sldId="532"/>
            <ac:picMk id="5" creationId="{062E7E44-F506-43E8-8EBE-0D1B115AF826}"/>
          </ac:picMkLst>
        </pc:picChg>
      </pc:sldChg>
      <pc:sldChg chg="modSp del mod modNotes">
        <pc:chgData name="Ragnhild Halvorsrud" userId="917ea340-fd63-490f-a7db-68428d24cf32" providerId="ADAL" clId="{9B6050A4-F178-4018-9F62-4FCCA28DA093}" dt="2021-03-19T17:15:22.695" v="28208" actId="47"/>
        <pc:sldMkLst>
          <pc:docMk/>
          <pc:sldMk cId="1892352166" sldId="811"/>
        </pc:sldMkLst>
        <pc:spChg chg="mod">
          <ac:chgData name="Ragnhild Halvorsrud" userId="917ea340-fd63-490f-a7db-68428d24cf32" providerId="ADAL" clId="{9B6050A4-F178-4018-9F62-4FCCA28DA093}" dt="2021-03-19T15:11:40.500" v="27613" actId="790"/>
          <ac:spMkLst>
            <pc:docMk/>
            <pc:sldMk cId="1892352166" sldId="811"/>
            <ac:spMk id="2" creationId="{58B898AA-897D-4C24-AD8F-DB526C7D7A57}"/>
          </ac:spMkLst>
        </pc:spChg>
        <pc:spChg chg="mod">
          <ac:chgData name="Ragnhild Halvorsrud" userId="917ea340-fd63-490f-a7db-68428d24cf32" providerId="ADAL" clId="{9B6050A4-F178-4018-9F62-4FCCA28DA093}" dt="2021-03-19T15:11:40.501" v="27614" actId="790"/>
          <ac:spMkLst>
            <pc:docMk/>
            <pc:sldMk cId="1892352166" sldId="811"/>
            <ac:spMk id="3" creationId="{1E0A6ECA-B22B-46B5-B083-9BAF75FBE406}"/>
          </ac:spMkLst>
        </pc:spChg>
        <pc:spChg chg="mod">
          <ac:chgData name="Ragnhild Halvorsrud" userId="917ea340-fd63-490f-a7db-68428d24cf32" providerId="ADAL" clId="{9B6050A4-F178-4018-9F62-4FCCA28DA093}" dt="2021-03-19T15:11:40.502" v="27615" actId="790"/>
          <ac:spMkLst>
            <pc:docMk/>
            <pc:sldMk cId="1892352166" sldId="811"/>
            <ac:spMk id="4" creationId="{3B939870-DEC1-4F64-9B4F-A4D741166FA7}"/>
          </ac:spMkLst>
        </pc:spChg>
        <pc:spChg chg="mod">
          <ac:chgData name="Ragnhild Halvorsrud" userId="917ea340-fd63-490f-a7db-68428d24cf32" providerId="ADAL" clId="{9B6050A4-F178-4018-9F62-4FCCA28DA093}" dt="2021-03-19T15:11:40.502" v="27616" actId="790"/>
          <ac:spMkLst>
            <pc:docMk/>
            <pc:sldMk cId="1892352166" sldId="811"/>
            <ac:spMk id="5" creationId="{B8126E96-D583-4C49-A520-7986C4960C07}"/>
          </ac:spMkLst>
        </pc:spChg>
        <pc:spChg chg="mod">
          <ac:chgData name="Ragnhild Halvorsrud" userId="917ea340-fd63-490f-a7db-68428d24cf32" providerId="ADAL" clId="{9B6050A4-F178-4018-9F62-4FCCA28DA093}" dt="2021-03-19T15:11:40.503" v="27617" actId="790"/>
          <ac:spMkLst>
            <pc:docMk/>
            <pc:sldMk cId="1892352166" sldId="811"/>
            <ac:spMk id="6" creationId="{93E5B79B-3097-45F1-822F-D11808FF759F}"/>
          </ac:spMkLst>
        </pc:spChg>
        <pc:spChg chg="mod">
          <ac:chgData name="Ragnhild Halvorsrud" userId="917ea340-fd63-490f-a7db-68428d24cf32" providerId="ADAL" clId="{9B6050A4-F178-4018-9F62-4FCCA28DA093}" dt="2021-03-19T15:11:40.504" v="27618" actId="790"/>
          <ac:spMkLst>
            <pc:docMk/>
            <pc:sldMk cId="1892352166" sldId="811"/>
            <ac:spMk id="7" creationId="{2DA20714-72A6-4468-97AF-4DD478746894}"/>
          </ac:spMkLst>
        </pc:spChg>
        <pc:spChg chg="mod">
          <ac:chgData name="Ragnhild Halvorsrud" userId="917ea340-fd63-490f-a7db-68428d24cf32" providerId="ADAL" clId="{9B6050A4-F178-4018-9F62-4FCCA28DA093}" dt="2021-03-19T15:11:40.504" v="27619" actId="790"/>
          <ac:spMkLst>
            <pc:docMk/>
            <pc:sldMk cId="1892352166" sldId="811"/>
            <ac:spMk id="8" creationId="{2FFF76D5-5969-478D-9F54-42F2AF849D20}"/>
          </ac:spMkLst>
        </pc:spChg>
        <pc:spChg chg="mod">
          <ac:chgData name="Ragnhild Halvorsrud" userId="917ea340-fd63-490f-a7db-68428d24cf32" providerId="ADAL" clId="{9B6050A4-F178-4018-9F62-4FCCA28DA093}" dt="2021-03-19T15:11:40.505" v="27620" actId="790"/>
          <ac:spMkLst>
            <pc:docMk/>
            <pc:sldMk cId="1892352166" sldId="811"/>
            <ac:spMk id="9" creationId="{EEFB04E6-C2C2-4C7C-B345-174A1244BFC5}"/>
          </ac:spMkLst>
        </pc:spChg>
        <pc:spChg chg="mod">
          <ac:chgData name="Ragnhild Halvorsrud" userId="917ea340-fd63-490f-a7db-68428d24cf32" providerId="ADAL" clId="{9B6050A4-F178-4018-9F62-4FCCA28DA093}" dt="2021-03-19T15:11:40.506" v="27621" actId="790"/>
          <ac:spMkLst>
            <pc:docMk/>
            <pc:sldMk cId="1892352166" sldId="811"/>
            <ac:spMk id="10" creationId="{337949F9-BE7C-4EE2-B28E-7C418D19C172}"/>
          </ac:spMkLst>
        </pc:spChg>
        <pc:spChg chg="mod">
          <ac:chgData name="Ragnhild Halvorsrud" userId="917ea340-fd63-490f-a7db-68428d24cf32" providerId="ADAL" clId="{9B6050A4-F178-4018-9F62-4FCCA28DA093}" dt="2021-03-19T15:11:40.507" v="27622" actId="790"/>
          <ac:spMkLst>
            <pc:docMk/>
            <pc:sldMk cId="1892352166" sldId="811"/>
            <ac:spMk id="11" creationId="{9299D061-65B8-40F8-95E0-20E30B219D0F}"/>
          </ac:spMkLst>
        </pc:spChg>
        <pc:spChg chg="mod">
          <ac:chgData name="Ragnhild Halvorsrud" userId="917ea340-fd63-490f-a7db-68428d24cf32" providerId="ADAL" clId="{9B6050A4-F178-4018-9F62-4FCCA28DA093}" dt="2021-03-19T15:11:40.507" v="27623" actId="790"/>
          <ac:spMkLst>
            <pc:docMk/>
            <pc:sldMk cId="1892352166" sldId="811"/>
            <ac:spMk id="12" creationId="{8B8EEE89-91A9-4185-9EEA-A889D71C5DC1}"/>
          </ac:spMkLst>
        </pc:spChg>
        <pc:spChg chg="mod">
          <ac:chgData name="Ragnhild Halvorsrud" userId="917ea340-fd63-490f-a7db-68428d24cf32" providerId="ADAL" clId="{9B6050A4-F178-4018-9F62-4FCCA28DA093}" dt="2021-03-19T15:11:40.508" v="27624" actId="790"/>
          <ac:spMkLst>
            <pc:docMk/>
            <pc:sldMk cId="1892352166" sldId="811"/>
            <ac:spMk id="13" creationId="{CB70E779-B0F4-4D85-8F2E-3EF4E9A085B9}"/>
          </ac:spMkLst>
        </pc:spChg>
        <pc:spChg chg="mod">
          <ac:chgData name="Ragnhild Halvorsrud" userId="917ea340-fd63-490f-a7db-68428d24cf32" providerId="ADAL" clId="{9B6050A4-F178-4018-9F62-4FCCA28DA093}" dt="2021-03-19T15:11:40.508" v="27625" actId="790"/>
          <ac:spMkLst>
            <pc:docMk/>
            <pc:sldMk cId="1892352166" sldId="811"/>
            <ac:spMk id="19" creationId="{03778D43-844C-4F2C-90F0-7D988DDD5CB8}"/>
          </ac:spMkLst>
        </pc:spChg>
        <pc:spChg chg="mod">
          <ac:chgData name="Ragnhild Halvorsrud" userId="917ea340-fd63-490f-a7db-68428d24cf32" providerId="ADAL" clId="{9B6050A4-F178-4018-9F62-4FCCA28DA093}" dt="2021-03-19T15:11:40.509" v="27626" actId="790"/>
          <ac:spMkLst>
            <pc:docMk/>
            <pc:sldMk cId="1892352166" sldId="811"/>
            <ac:spMk id="20" creationId="{D0505C5B-91FB-4145-A198-41506C3999C2}"/>
          </ac:spMkLst>
        </pc:spChg>
        <pc:spChg chg="mod">
          <ac:chgData name="Ragnhild Halvorsrud" userId="917ea340-fd63-490f-a7db-68428d24cf32" providerId="ADAL" clId="{9B6050A4-F178-4018-9F62-4FCCA28DA093}" dt="2021-03-19T15:11:40.510" v="27627" actId="790"/>
          <ac:spMkLst>
            <pc:docMk/>
            <pc:sldMk cId="1892352166" sldId="811"/>
            <ac:spMk id="26" creationId="{36D059BE-C6FA-40EF-A5E1-DD0E5C626395}"/>
          </ac:spMkLst>
        </pc:spChg>
        <pc:spChg chg="mod">
          <ac:chgData name="Ragnhild Halvorsrud" userId="917ea340-fd63-490f-a7db-68428d24cf32" providerId="ADAL" clId="{9B6050A4-F178-4018-9F62-4FCCA28DA093}" dt="2021-03-19T15:11:40.511" v="27628" actId="790"/>
          <ac:spMkLst>
            <pc:docMk/>
            <pc:sldMk cId="1892352166" sldId="811"/>
            <ac:spMk id="27" creationId="{90664AC4-B9F4-4AF4-82CF-832AE85C87EA}"/>
          </ac:spMkLst>
        </pc:spChg>
        <pc:spChg chg="mod">
          <ac:chgData name="Ragnhild Halvorsrud" userId="917ea340-fd63-490f-a7db-68428d24cf32" providerId="ADAL" clId="{9B6050A4-F178-4018-9F62-4FCCA28DA093}" dt="2021-03-19T15:11:40.511" v="27629" actId="790"/>
          <ac:spMkLst>
            <pc:docMk/>
            <pc:sldMk cId="1892352166" sldId="811"/>
            <ac:spMk id="28" creationId="{11D1CD41-CFD0-421A-9C3A-159CADFC6D89}"/>
          </ac:spMkLst>
        </pc:spChg>
        <pc:spChg chg="mod">
          <ac:chgData name="Ragnhild Halvorsrud" userId="917ea340-fd63-490f-a7db-68428d24cf32" providerId="ADAL" clId="{9B6050A4-F178-4018-9F62-4FCCA28DA093}" dt="2021-03-19T15:11:40.512" v="27630" actId="790"/>
          <ac:spMkLst>
            <pc:docMk/>
            <pc:sldMk cId="1892352166" sldId="811"/>
            <ac:spMk id="32" creationId="{AA72D5EE-DCDD-4F0B-B96A-443BD932573A}"/>
          </ac:spMkLst>
        </pc:spChg>
        <pc:spChg chg="mod">
          <ac:chgData name="Ragnhild Halvorsrud" userId="917ea340-fd63-490f-a7db-68428d24cf32" providerId="ADAL" clId="{9B6050A4-F178-4018-9F62-4FCCA28DA093}" dt="2021-03-19T15:11:40.512" v="27631" actId="790"/>
          <ac:spMkLst>
            <pc:docMk/>
            <pc:sldMk cId="1892352166" sldId="811"/>
            <ac:spMk id="33" creationId="{6A5B6DE9-4270-469C-B399-9069FD84D25D}"/>
          </ac:spMkLst>
        </pc:spChg>
        <pc:spChg chg="mod">
          <ac:chgData name="Ragnhild Halvorsrud" userId="917ea340-fd63-490f-a7db-68428d24cf32" providerId="ADAL" clId="{9B6050A4-F178-4018-9F62-4FCCA28DA093}" dt="2021-03-19T15:11:40.513" v="27632" actId="790"/>
          <ac:spMkLst>
            <pc:docMk/>
            <pc:sldMk cId="1892352166" sldId="811"/>
            <ac:spMk id="34" creationId="{55074A4D-B5E3-474C-B4C6-83A19747C5C4}"/>
          </ac:spMkLst>
        </pc:spChg>
        <pc:spChg chg="mod">
          <ac:chgData name="Ragnhild Halvorsrud" userId="917ea340-fd63-490f-a7db-68428d24cf32" providerId="ADAL" clId="{9B6050A4-F178-4018-9F62-4FCCA28DA093}" dt="2021-03-19T15:11:40.514" v="27633" actId="790"/>
          <ac:spMkLst>
            <pc:docMk/>
            <pc:sldMk cId="1892352166" sldId="811"/>
            <ac:spMk id="35" creationId="{4721178C-0DB8-4035-BA1B-F0BF2F2AB653}"/>
          </ac:spMkLst>
        </pc:spChg>
        <pc:spChg chg="mod">
          <ac:chgData name="Ragnhild Halvorsrud" userId="917ea340-fd63-490f-a7db-68428d24cf32" providerId="ADAL" clId="{9B6050A4-F178-4018-9F62-4FCCA28DA093}" dt="2021-03-19T15:11:40.514" v="27634" actId="790"/>
          <ac:spMkLst>
            <pc:docMk/>
            <pc:sldMk cId="1892352166" sldId="811"/>
            <ac:spMk id="36" creationId="{CE772CE2-561B-40F7-ADB9-C5858E3BA4E5}"/>
          </ac:spMkLst>
        </pc:spChg>
        <pc:spChg chg="mod">
          <ac:chgData name="Ragnhild Halvorsrud" userId="917ea340-fd63-490f-a7db-68428d24cf32" providerId="ADAL" clId="{9B6050A4-F178-4018-9F62-4FCCA28DA093}" dt="2021-03-19T15:11:40.515" v="27635" actId="790"/>
          <ac:spMkLst>
            <pc:docMk/>
            <pc:sldMk cId="1892352166" sldId="811"/>
            <ac:spMk id="37" creationId="{78EDEBC2-A5E7-493C-AF92-D92531EE73E3}"/>
          </ac:spMkLst>
        </pc:spChg>
        <pc:spChg chg="mod">
          <ac:chgData name="Ragnhild Halvorsrud" userId="917ea340-fd63-490f-a7db-68428d24cf32" providerId="ADAL" clId="{9B6050A4-F178-4018-9F62-4FCCA28DA093}" dt="2021-03-19T15:11:40.515" v="27636" actId="790"/>
          <ac:spMkLst>
            <pc:docMk/>
            <pc:sldMk cId="1892352166" sldId="811"/>
            <ac:spMk id="38" creationId="{7C9709C5-CDB1-42A5-BDF7-0722051BEF6F}"/>
          </ac:spMkLst>
        </pc:spChg>
        <pc:spChg chg="mod">
          <ac:chgData name="Ragnhild Halvorsrud" userId="917ea340-fd63-490f-a7db-68428d24cf32" providerId="ADAL" clId="{9B6050A4-F178-4018-9F62-4FCCA28DA093}" dt="2021-03-19T15:11:40.516" v="27637" actId="790"/>
          <ac:spMkLst>
            <pc:docMk/>
            <pc:sldMk cId="1892352166" sldId="811"/>
            <ac:spMk id="53" creationId="{E8C803E8-B928-4ACC-A8D2-84557B6D0BEB}"/>
          </ac:spMkLst>
        </pc:spChg>
        <pc:spChg chg="mod">
          <ac:chgData name="Ragnhild Halvorsrud" userId="917ea340-fd63-490f-a7db-68428d24cf32" providerId="ADAL" clId="{9B6050A4-F178-4018-9F62-4FCCA28DA093}" dt="2021-03-19T15:11:40.517" v="27638" actId="790"/>
          <ac:spMkLst>
            <pc:docMk/>
            <pc:sldMk cId="1892352166" sldId="811"/>
            <ac:spMk id="54" creationId="{451E4E6D-48ED-40AB-8CA8-FCD4B2381219}"/>
          </ac:spMkLst>
        </pc:spChg>
        <pc:spChg chg="mod">
          <ac:chgData name="Ragnhild Halvorsrud" userId="917ea340-fd63-490f-a7db-68428d24cf32" providerId="ADAL" clId="{9B6050A4-F178-4018-9F62-4FCCA28DA093}" dt="2021-03-19T15:11:40.518" v="27639" actId="790"/>
          <ac:spMkLst>
            <pc:docMk/>
            <pc:sldMk cId="1892352166" sldId="811"/>
            <ac:spMk id="55" creationId="{32347451-1EDB-4671-8975-51AC113BEDC8}"/>
          </ac:spMkLst>
        </pc:spChg>
        <pc:spChg chg="mod">
          <ac:chgData name="Ragnhild Halvorsrud" userId="917ea340-fd63-490f-a7db-68428d24cf32" providerId="ADAL" clId="{9B6050A4-F178-4018-9F62-4FCCA28DA093}" dt="2021-03-19T15:11:40.518" v="27640" actId="790"/>
          <ac:spMkLst>
            <pc:docMk/>
            <pc:sldMk cId="1892352166" sldId="811"/>
            <ac:spMk id="56" creationId="{D6E13B00-7EFE-4B9A-AB76-4F9C625FCF17}"/>
          </ac:spMkLst>
        </pc:spChg>
        <pc:spChg chg="mod">
          <ac:chgData name="Ragnhild Halvorsrud" userId="917ea340-fd63-490f-a7db-68428d24cf32" providerId="ADAL" clId="{9B6050A4-F178-4018-9F62-4FCCA28DA093}" dt="2021-03-19T15:11:40.519" v="27641" actId="790"/>
          <ac:spMkLst>
            <pc:docMk/>
            <pc:sldMk cId="1892352166" sldId="811"/>
            <ac:spMk id="57" creationId="{D8504AAD-475B-441E-A3CF-00C782A3FB72}"/>
          </ac:spMkLst>
        </pc:spChg>
        <pc:spChg chg="mod">
          <ac:chgData name="Ragnhild Halvorsrud" userId="917ea340-fd63-490f-a7db-68428d24cf32" providerId="ADAL" clId="{9B6050A4-F178-4018-9F62-4FCCA28DA093}" dt="2021-03-19T15:11:40.519" v="27642" actId="790"/>
          <ac:spMkLst>
            <pc:docMk/>
            <pc:sldMk cId="1892352166" sldId="811"/>
            <ac:spMk id="58" creationId="{DAC32631-356C-4B6B-9DD1-5C55F100D66D}"/>
          </ac:spMkLst>
        </pc:spChg>
        <pc:spChg chg="mod">
          <ac:chgData name="Ragnhild Halvorsrud" userId="917ea340-fd63-490f-a7db-68428d24cf32" providerId="ADAL" clId="{9B6050A4-F178-4018-9F62-4FCCA28DA093}" dt="2021-03-19T15:11:40.520" v="27643" actId="790"/>
          <ac:spMkLst>
            <pc:docMk/>
            <pc:sldMk cId="1892352166" sldId="811"/>
            <ac:spMk id="59" creationId="{85EAD7BB-3F7C-45FE-8FC0-2F36BFF59B85}"/>
          </ac:spMkLst>
        </pc:spChg>
        <pc:spChg chg="mod">
          <ac:chgData name="Ragnhild Halvorsrud" userId="917ea340-fd63-490f-a7db-68428d24cf32" providerId="ADAL" clId="{9B6050A4-F178-4018-9F62-4FCCA28DA093}" dt="2021-03-19T15:11:40.521" v="27644" actId="790"/>
          <ac:spMkLst>
            <pc:docMk/>
            <pc:sldMk cId="1892352166" sldId="811"/>
            <ac:spMk id="60" creationId="{F47004C1-D7C0-4A2A-AE8E-79682D4774A5}"/>
          </ac:spMkLst>
        </pc:spChg>
        <pc:spChg chg="mod">
          <ac:chgData name="Ragnhild Halvorsrud" userId="917ea340-fd63-490f-a7db-68428d24cf32" providerId="ADAL" clId="{9B6050A4-F178-4018-9F62-4FCCA28DA093}" dt="2021-03-19T15:11:40.521" v="27645" actId="790"/>
          <ac:spMkLst>
            <pc:docMk/>
            <pc:sldMk cId="1892352166" sldId="811"/>
            <ac:spMk id="61" creationId="{877823BC-25E9-4F46-92A1-00B29FF7BBB0}"/>
          </ac:spMkLst>
        </pc:spChg>
        <pc:spChg chg="mod">
          <ac:chgData name="Ragnhild Halvorsrud" userId="917ea340-fd63-490f-a7db-68428d24cf32" providerId="ADAL" clId="{9B6050A4-F178-4018-9F62-4FCCA28DA093}" dt="2021-03-19T15:11:40.522" v="27646" actId="790"/>
          <ac:spMkLst>
            <pc:docMk/>
            <pc:sldMk cId="1892352166" sldId="811"/>
            <ac:spMk id="62" creationId="{ED192F7D-2C2C-41B5-8EF9-4471A5895321}"/>
          </ac:spMkLst>
        </pc:spChg>
        <pc:spChg chg="mod">
          <ac:chgData name="Ragnhild Halvorsrud" userId="917ea340-fd63-490f-a7db-68428d24cf32" providerId="ADAL" clId="{9B6050A4-F178-4018-9F62-4FCCA28DA093}" dt="2021-03-19T15:11:40.523" v="27647" actId="790"/>
          <ac:spMkLst>
            <pc:docMk/>
            <pc:sldMk cId="1892352166" sldId="811"/>
            <ac:spMk id="68" creationId="{AEEFB3A8-5D83-4D0C-8A67-46598E9E901E}"/>
          </ac:spMkLst>
        </pc:spChg>
        <pc:spChg chg="mod">
          <ac:chgData name="Ragnhild Halvorsrud" userId="917ea340-fd63-490f-a7db-68428d24cf32" providerId="ADAL" clId="{9B6050A4-F178-4018-9F62-4FCCA28DA093}" dt="2021-03-19T15:11:40.523" v="27648" actId="790"/>
          <ac:spMkLst>
            <pc:docMk/>
            <pc:sldMk cId="1892352166" sldId="811"/>
            <ac:spMk id="69" creationId="{8411AAAC-C7E0-4F36-A0B2-45AF41D865D5}"/>
          </ac:spMkLst>
        </pc:spChg>
        <pc:spChg chg="mod">
          <ac:chgData name="Ragnhild Halvorsrud" userId="917ea340-fd63-490f-a7db-68428d24cf32" providerId="ADAL" clId="{9B6050A4-F178-4018-9F62-4FCCA28DA093}" dt="2021-03-19T15:11:40.524" v="27649" actId="790"/>
          <ac:spMkLst>
            <pc:docMk/>
            <pc:sldMk cId="1892352166" sldId="811"/>
            <ac:spMk id="72" creationId="{21404D7F-CBFD-4F19-9F66-80FCA1B625B2}"/>
          </ac:spMkLst>
        </pc:spChg>
        <pc:spChg chg="mod">
          <ac:chgData name="Ragnhild Halvorsrud" userId="917ea340-fd63-490f-a7db-68428d24cf32" providerId="ADAL" clId="{9B6050A4-F178-4018-9F62-4FCCA28DA093}" dt="2021-03-19T15:11:40.525" v="27650" actId="790"/>
          <ac:spMkLst>
            <pc:docMk/>
            <pc:sldMk cId="1892352166" sldId="811"/>
            <ac:spMk id="73" creationId="{C78DF8EE-9A88-4705-96AD-4EABBEEF11EF}"/>
          </ac:spMkLst>
        </pc:spChg>
        <pc:spChg chg="mod">
          <ac:chgData name="Ragnhild Halvorsrud" userId="917ea340-fd63-490f-a7db-68428d24cf32" providerId="ADAL" clId="{9B6050A4-F178-4018-9F62-4FCCA28DA093}" dt="2021-03-19T15:11:40.526" v="27651" actId="790"/>
          <ac:spMkLst>
            <pc:docMk/>
            <pc:sldMk cId="1892352166" sldId="811"/>
            <ac:spMk id="74" creationId="{1C8802A4-8E80-4838-B679-BEDD56A8FD5C}"/>
          </ac:spMkLst>
        </pc:spChg>
        <pc:spChg chg="mod">
          <ac:chgData name="Ragnhild Halvorsrud" userId="917ea340-fd63-490f-a7db-68428d24cf32" providerId="ADAL" clId="{9B6050A4-F178-4018-9F62-4FCCA28DA093}" dt="2021-03-19T15:11:40.527" v="27652" actId="790"/>
          <ac:spMkLst>
            <pc:docMk/>
            <pc:sldMk cId="1892352166" sldId="811"/>
            <ac:spMk id="75" creationId="{D346541F-5345-412E-9D5F-636384F3B3F0}"/>
          </ac:spMkLst>
        </pc:spChg>
        <pc:spChg chg="mod">
          <ac:chgData name="Ragnhild Halvorsrud" userId="917ea340-fd63-490f-a7db-68428d24cf32" providerId="ADAL" clId="{9B6050A4-F178-4018-9F62-4FCCA28DA093}" dt="2021-03-19T15:11:40.527" v="27653" actId="790"/>
          <ac:spMkLst>
            <pc:docMk/>
            <pc:sldMk cId="1892352166" sldId="811"/>
            <ac:spMk id="76" creationId="{4205A5F8-0ED7-4785-8B79-A6CB273B58DD}"/>
          </ac:spMkLst>
        </pc:spChg>
        <pc:spChg chg="mod">
          <ac:chgData name="Ragnhild Halvorsrud" userId="917ea340-fd63-490f-a7db-68428d24cf32" providerId="ADAL" clId="{9B6050A4-F178-4018-9F62-4FCCA28DA093}" dt="2021-03-19T15:11:40.528" v="27654" actId="790"/>
          <ac:spMkLst>
            <pc:docMk/>
            <pc:sldMk cId="1892352166" sldId="811"/>
            <ac:spMk id="77" creationId="{CE06F8A7-6B9E-498F-B853-27D75482AF1A}"/>
          </ac:spMkLst>
        </pc:spChg>
        <pc:spChg chg="mod">
          <ac:chgData name="Ragnhild Halvorsrud" userId="917ea340-fd63-490f-a7db-68428d24cf32" providerId="ADAL" clId="{9B6050A4-F178-4018-9F62-4FCCA28DA093}" dt="2021-03-19T15:11:40.529" v="27655" actId="790"/>
          <ac:spMkLst>
            <pc:docMk/>
            <pc:sldMk cId="1892352166" sldId="811"/>
            <ac:spMk id="78" creationId="{5266CEB4-B0FA-4873-9B40-297625514499}"/>
          </ac:spMkLst>
        </pc:spChg>
        <pc:spChg chg="mod">
          <ac:chgData name="Ragnhild Halvorsrud" userId="917ea340-fd63-490f-a7db-68428d24cf32" providerId="ADAL" clId="{9B6050A4-F178-4018-9F62-4FCCA28DA093}" dt="2021-03-19T15:11:40.530" v="27656" actId="790"/>
          <ac:spMkLst>
            <pc:docMk/>
            <pc:sldMk cId="1892352166" sldId="811"/>
            <ac:spMk id="79" creationId="{957D1697-3399-4231-916A-1ABF3E44796E}"/>
          </ac:spMkLst>
        </pc:spChg>
        <pc:spChg chg="mod">
          <ac:chgData name="Ragnhild Halvorsrud" userId="917ea340-fd63-490f-a7db-68428d24cf32" providerId="ADAL" clId="{9B6050A4-F178-4018-9F62-4FCCA28DA093}" dt="2021-03-19T15:11:40.530" v="27657" actId="790"/>
          <ac:spMkLst>
            <pc:docMk/>
            <pc:sldMk cId="1892352166" sldId="811"/>
            <ac:spMk id="80" creationId="{2946F35A-CA48-49F1-99CD-BFE2278BC5D0}"/>
          </ac:spMkLst>
        </pc:spChg>
        <pc:spChg chg="mod">
          <ac:chgData name="Ragnhild Halvorsrud" userId="917ea340-fd63-490f-a7db-68428d24cf32" providerId="ADAL" clId="{9B6050A4-F178-4018-9F62-4FCCA28DA093}" dt="2021-03-19T15:11:40.531" v="27658" actId="790"/>
          <ac:spMkLst>
            <pc:docMk/>
            <pc:sldMk cId="1892352166" sldId="811"/>
            <ac:spMk id="81" creationId="{07C81558-DF55-41F7-8E8E-91A273A2891C}"/>
          </ac:spMkLst>
        </pc:spChg>
        <pc:spChg chg="mod">
          <ac:chgData name="Ragnhild Halvorsrud" userId="917ea340-fd63-490f-a7db-68428d24cf32" providerId="ADAL" clId="{9B6050A4-F178-4018-9F62-4FCCA28DA093}" dt="2021-03-19T15:11:40.532" v="27659" actId="790"/>
          <ac:spMkLst>
            <pc:docMk/>
            <pc:sldMk cId="1892352166" sldId="811"/>
            <ac:spMk id="82" creationId="{47948DE6-98A7-45CD-BAE1-E5D1697EEFA1}"/>
          </ac:spMkLst>
        </pc:spChg>
        <pc:spChg chg="mod">
          <ac:chgData name="Ragnhild Halvorsrud" userId="917ea340-fd63-490f-a7db-68428d24cf32" providerId="ADAL" clId="{9B6050A4-F178-4018-9F62-4FCCA28DA093}" dt="2021-03-19T15:11:40.533" v="27660" actId="790"/>
          <ac:spMkLst>
            <pc:docMk/>
            <pc:sldMk cId="1892352166" sldId="811"/>
            <ac:spMk id="83" creationId="{7E3D7A7F-B607-473D-86E1-1D0859DA9810}"/>
          </ac:spMkLst>
        </pc:spChg>
        <pc:spChg chg="mod">
          <ac:chgData name="Ragnhild Halvorsrud" userId="917ea340-fd63-490f-a7db-68428d24cf32" providerId="ADAL" clId="{9B6050A4-F178-4018-9F62-4FCCA28DA093}" dt="2021-03-19T15:11:40.535" v="27661" actId="790"/>
          <ac:spMkLst>
            <pc:docMk/>
            <pc:sldMk cId="1892352166" sldId="811"/>
            <ac:spMk id="86" creationId="{C70DAC71-FF90-48FA-A89F-BEF095745B09}"/>
          </ac:spMkLst>
        </pc:spChg>
      </pc:sldChg>
      <pc:sldChg chg="modSp del mod modNotes">
        <pc:chgData name="Ragnhild Halvorsrud" userId="917ea340-fd63-490f-a7db-68428d24cf32" providerId="ADAL" clId="{9B6050A4-F178-4018-9F62-4FCCA28DA093}" dt="2021-03-19T17:15:22.695" v="28208" actId="47"/>
        <pc:sldMkLst>
          <pc:docMk/>
          <pc:sldMk cId="409132237" sldId="812"/>
        </pc:sldMkLst>
        <pc:spChg chg="mod">
          <ac:chgData name="Ragnhild Halvorsrud" userId="917ea340-fd63-490f-a7db-68428d24cf32" providerId="ADAL" clId="{9B6050A4-F178-4018-9F62-4FCCA28DA093}" dt="2021-03-19T15:11:40.538" v="27665" actId="790"/>
          <ac:spMkLst>
            <pc:docMk/>
            <pc:sldMk cId="409132237" sldId="812"/>
            <ac:spMk id="3" creationId="{1E0A6ECA-B22B-46B5-B083-9BAF75FBE406}"/>
          </ac:spMkLst>
        </pc:spChg>
        <pc:spChg chg="mod">
          <ac:chgData name="Ragnhild Halvorsrud" userId="917ea340-fd63-490f-a7db-68428d24cf32" providerId="ADAL" clId="{9B6050A4-F178-4018-9F62-4FCCA28DA093}" dt="2021-03-19T15:11:40.539" v="27666" actId="790"/>
          <ac:spMkLst>
            <pc:docMk/>
            <pc:sldMk cId="409132237" sldId="812"/>
            <ac:spMk id="4" creationId="{0068DF38-937D-46C9-8DA8-144F78E12933}"/>
          </ac:spMkLst>
        </pc:spChg>
        <pc:spChg chg="mod">
          <ac:chgData name="Ragnhild Halvorsrud" userId="917ea340-fd63-490f-a7db-68428d24cf32" providerId="ADAL" clId="{9B6050A4-F178-4018-9F62-4FCCA28DA093}" dt="2021-03-19T15:11:40.539" v="27667" actId="790"/>
          <ac:spMkLst>
            <pc:docMk/>
            <pc:sldMk cId="409132237" sldId="812"/>
            <ac:spMk id="5" creationId="{8CE58096-E507-4D6B-B1D9-76B2CEC721B5}"/>
          </ac:spMkLst>
        </pc:spChg>
        <pc:spChg chg="mod">
          <ac:chgData name="Ragnhild Halvorsrud" userId="917ea340-fd63-490f-a7db-68428d24cf32" providerId="ADAL" clId="{9B6050A4-F178-4018-9F62-4FCCA28DA093}" dt="2021-03-19T15:11:40.540" v="27668" actId="790"/>
          <ac:spMkLst>
            <pc:docMk/>
            <pc:sldMk cId="409132237" sldId="812"/>
            <ac:spMk id="6" creationId="{ECDADB9A-E6D8-450F-B7EC-876E4F2F2ADA}"/>
          </ac:spMkLst>
        </pc:spChg>
        <pc:spChg chg="mod">
          <ac:chgData name="Ragnhild Halvorsrud" userId="917ea340-fd63-490f-a7db-68428d24cf32" providerId="ADAL" clId="{9B6050A4-F178-4018-9F62-4FCCA28DA093}" dt="2021-03-19T15:11:40.541" v="27669" actId="790"/>
          <ac:spMkLst>
            <pc:docMk/>
            <pc:sldMk cId="409132237" sldId="812"/>
            <ac:spMk id="7" creationId="{4E61A8B5-3A51-4A1D-907A-D7BA55BBEAC1}"/>
          </ac:spMkLst>
        </pc:spChg>
        <pc:spChg chg="mod">
          <ac:chgData name="Ragnhild Halvorsrud" userId="917ea340-fd63-490f-a7db-68428d24cf32" providerId="ADAL" clId="{9B6050A4-F178-4018-9F62-4FCCA28DA093}" dt="2021-03-19T15:11:40.542" v="27670" actId="790"/>
          <ac:spMkLst>
            <pc:docMk/>
            <pc:sldMk cId="409132237" sldId="812"/>
            <ac:spMk id="8" creationId="{2C02E9E7-4DE5-4B1F-A57C-1EAB766E188D}"/>
          </ac:spMkLst>
        </pc:spChg>
        <pc:spChg chg="mod">
          <ac:chgData name="Ragnhild Halvorsrud" userId="917ea340-fd63-490f-a7db-68428d24cf32" providerId="ADAL" clId="{9B6050A4-F178-4018-9F62-4FCCA28DA093}" dt="2021-03-19T15:11:40.543" v="27671" actId="790"/>
          <ac:spMkLst>
            <pc:docMk/>
            <pc:sldMk cId="409132237" sldId="812"/>
            <ac:spMk id="9" creationId="{6666B171-94C9-449A-9A4B-001ACB0EFC95}"/>
          </ac:spMkLst>
        </pc:spChg>
        <pc:spChg chg="mod">
          <ac:chgData name="Ragnhild Halvorsrud" userId="917ea340-fd63-490f-a7db-68428d24cf32" providerId="ADAL" clId="{9B6050A4-F178-4018-9F62-4FCCA28DA093}" dt="2021-03-19T15:11:40.544" v="27672" actId="790"/>
          <ac:spMkLst>
            <pc:docMk/>
            <pc:sldMk cId="409132237" sldId="812"/>
            <ac:spMk id="10" creationId="{F132CEBF-AFD9-4630-8E35-2CA2DFCD8C03}"/>
          </ac:spMkLst>
        </pc:spChg>
        <pc:spChg chg="mod">
          <ac:chgData name="Ragnhild Halvorsrud" userId="917ea340-fd63-490f-a7db-68428d24cf32" providerId="ADAL" clId="{9B6050A4-F178-4018-9F62-4FCCA28DA093}" dt="2021-03-19T15:11:40.545" v="27673" actId="790"/>
          <ac:spMkLst>
            <pc:docMk/>
            <pc:sldMk cId="409132237" sldId="812"/>
            <ac:spMk id="11" creationId="{924EEC5F-CB52-4CC2-B1CF-9D58CADE8D4F}"/>
          </ac:spMkLst>
        </pc:spChg>
        <pc:spChg chg="mod">
          <ac:chgData name="Ragnhild Halvorsrud" userId="917ea340-fd63-490f-a7db-68428d24cf32" providerId="ADAL" clId="{9B6050A4-F178-4018-9F62-4FCCA28DA093}" dt="2021-03-19T15:11:40.545" v="27674" actId="790"/>
          <ac:spMkLst>
            <pc:docMk/>
            <pc:sldMk cId="409132237" sldId="812"/>
            <ac:spMk id="12" creationId="{6B5F73BC-E00B-4314-A718-364B5FD62789}"/>
          </ac:spMkLst>
        </pc:spChg>
        <pc:spChg chg="mod">
          <ac:chgData name="Ragnhild Halvorsrud" userId="917ea340-fd63-490f-a7db-68428d24cf32" providerId="ADAL" clId="{9B6050A4-F178-4018-9F62-4FCCA28DA093}" dt="2021-03-19T15:11:40.546" v="27675" actId="790"/>
          <ac:spMkLst>
            <pc:docMk/>
            <pc:sldMk cId="409132237" sldId="812"/>
            <ac:spMk id="13" creationId="{CB2C7826-FA4F-4693-9C62-F1E4AD9BD8BB}"/>
          </ac:spMkLst>
        </pc:spChg>
        <pc:spChg chg="mod">
          <ac:chgData name="Ragnhild Halvorsrud" userId="917ea340-fd63-490f-a7db-68428d24cf32" providerId="ADAL" clId="{9B6050A4-F178-4018-9F62-4FCCA28DA093}" dt="2021-03-19T15:11:40.547" v="27676" actId="790"/>
          <ac:spMkLst>
            <pc:docMk/>
            <pc:sldMk cId="409132237" sldId="812"/>
            <ac:spMk id="14" creationId="{0F86F9E2-0BA8-4FEA-BA8F-F5BF1A8C1DD5}"/>
          </ac:spMkLst>
        </pc:spChg>
        <pc:spChg chg="mod">
          <ac:chgData name="Ragnhild Halvorsrud" userId="917ea340-fd63-490f-a7db-68428d24cf32" providerId="ADAL" clId="{9B6050A4-F178-4018-9F62-4FCCA28DA093}" dt="2021-03-19T15:11:40.547" v="27677" actId="790"/>
          <ac:spMkLst>
            <pc:docMk/>
            <pc:sldMk cId="409132237" sldId="812"/>
            <ac:spMk id="15" creationId="{535FF380-756F-4F3D-B4BA-8A8D2316379D}"/>
          </ac:spMkLst>
        </pc:spChg>
        <pc:spChg chg="mod">
          <ac:chgData name="Ragnhild Halvorsrud" userId="917ea340-fd63-490f-a7db-68428d24cf32" providerId="ADAL" clId="{9B6050A4-F178-4018-9F62-4FCCA28DA093}" dt="2021-03-19T15:11:40.548" v="27678" actId="790"/>
          <ac:spMkLst>
            <pc:docMk/>
            <pc:sldMk cId="409132237" sldId="812"/>
            <ac:spMk id="16" creationId="{124F0486-5C0C-486A-AF50-491D96857A29}"/>
          </ac:spMkLst>
        </pc:spChg>
        <pc:spChg chg="mod">
          <ac:chgData name="Ragnhild Halvorsrud" userId="917ea340-fd63-490f-a7db-68428d24cf32" providerId="ADAL" clId="{9B6050A4-F178-4018-9F62-4FCCA28DA093}" dt="2021-03-19T15:11:40.548" v="27679" actId="790"/>
          <ac:spMkLst>
            <pc:docMk/>
            <pc:sldMk cId="409132237" sldId="812"/>
            <ac:spMk id="17" creationId="{3F7459E6-BCD0-4B6A-BFFC-554BD509CD9C}"/>
          </ac:spMkLst>
        </pc:spChg>
        <pc:spChg chg="mod">
          <ac:chgData name="Ragnhild Halvorsrud" userId="917ea340-fd63-490f-a7db-68428d24cf32" providerId="ADAL" clId="{9B6050A4-F178-4018-9F62-4FCCA28DA093}" dt="2021-03-19T15:11:40.549" v="27680" actId="790"/>
          <ac:spMkLst>
            <pc:docMk/>
            <pc:sldMk cId="409132237" sldId="812"/>
            <ac:spMk id="18" creationId="{9117A36D-624C-43A4-8BC4-FD12AB4CE606}"/>
          </ac:spMkLst>
        </pc:spChg>
        <pc:spChg chg="mod">
          <ac:chgData name="Ragnhild Halvorsrud" userId="917ea340-fd63-490f-a7db-68428d24cf32" providerId="ADAL" clId="{9B6050A4-F178-4018-9F62-4FCCA28DA093}" dt="2021-03-19T15:11:40.550" v="27681" actId="790"/>
          <ac:spMkLst>
            <pc:docMk/>
            <pc:sldMk cId="409132237" sldId="812"/>
            <ac:spMk id="19" creationId="{4927A971-6BA5-4E8D-A46F-88240E44F866}"/>
          </ac:spMkLst>
        </pc:spChg>
        <pc:spChg chg="mod">
          <ac:chgData name="Ragnhild Halvorsrud" userId="917ea340-fd63-490f-a7db-68428d24cf32" providerId="ADAL" clId="{9B6050A4-F178-4018-9F62-4FCCA28DA093}" dt="2021-03-19T15:11:40.550" v="27682" actId="790"/>
          <ac:spMkLst>
            <pc:docMk/>
            <pc:sldMk cId="409132237" sldId="812"/>
            <ac:spMk id="20" creationId="{A7BEC4F1-B73B-44CE-9BF8-D1098976FA3B}"/>
          </ac:spMkLst>
        </pc:spChg>
        <pc:spChg chg="mod">
          <ac:chgData name="Ragnhild Halvorsrud" userId="917ea340-fd63-490f-a7db-68428d24cf32" providerId="ADAL" clId="{9B6050A4-F178-4018-9F62-4FCCA28DA093}" dt="2021-03-19T15:11:40.551" v="27683" actId="790"/>
          <ac:spMkLst>
            <pc:docMk/>
            <pc:sldMk cId="409132237" sldId="812"/>
            <ac:spMk id="21" creationId="{98FAA9BD-BDD1-4ECD-97ED-77F010FC230D}"/>
          </ac:spMkLst>
        </pc:spChg>
        <pc:spChg chg="mod">
          <ac:chgData name="Ragnhild Halvorsrud" userId="917ea340-fd63-490f-a7db-68428d24cf32" providerId="ADAL" clId="{9B6050A4-F178-4018-9F62-4FCCA28DA093}" dt="2021-03-19T15:11:40.551" v="27684" actId="790"/>
          <ac:spMkLst>
            <pc:docMk/>
            <pc:sldMk cId="409132237" sldId="812"/>
            <ac:spMk id="22" creationId="{290D163C-3610-4059-8E56-B61A49FD1A03}"/>
          </ac:spMkLst>
        </pc:spChg>
        <pc:spChg chg="mod">
          <ac:chgData name="Ragnhild Halvorsrud" userId="917ea340-fd63-490f-a7db-68428d24cf32" providerId="ADAL" clId="{9B6050A4-F178-4018-9F62-4FCCA28DA093}" dt="2021-03-19T15:11:40.552" v="27685" actId="790"/>
          <ac:spMkLst>
            <pc:docMk/>
            <pc:sldMk cId="409132237" sldId="812"/>
            <ac:spMk id="23" creationId="{473979EA-1645-4B0A-A088-710D84C5755C}"/>
          </ac:spMkLst>
        </pc:spChg>
        <pc:spChg chg="mod">
          <ac:chgData name="Ragnhild Halvorsrud" userId="917ea340-fd63-490f-a7db-68428d24cf32" providerId="ADAL" clId="{9B6050A4-F178-4018-9F62-4FCCA28DA093}" dt="2021-03-19T15:11:40.553" v="27686" actId="790"/>
          <ac:spMkLst>
            <pc:docMk/>
            <pc:sldMk cId="409132237" sldId="812"/>
            <ac:spMk id="24" creationId="{CD959D4C-1E0E-4DBD-9B8D-E2592EF0919E}"/>
          </ac:spMkLst>
        </pc:spChg>
        <pc:spChg chg="mod">
          <ac:chgData name="Ragnhild Halvorsrud" userId="917ea340-fd63-490f-a7db-68428d24cf32" providerId="ADAL" clId="{9B6050A4-F178-4018-9F62-4FCCA28DA093}" dt="2021-03-19T15:11:40.554" v="27687" actId="790"/>
          <ac:spMkLst>
            <pc:docMk/>
            <pc:sldMk cId="409132237" sldId="812"/>
            <ac:spMk id="36" creationId="{1E1E8150-474B-4A34-8021-8CBA52270124}"/>
          </ac:spMkLst>
        </pc:spChg>
        <pc:spChg chg="mod">
          <ac:chgData name="Ragnhild Halvorsrud" userId="917ea340-fd63-490f-a7db-68428d24cf32" providerId="ADAL" clId="{9B6050A4-F178-4018-9F62-4FCCA28DA093}" dt="2021-03-19T15:11:40.555" v="27688" actId="790"/>
          <ac:spMkLst>
            <pc:docMk/>
            <pc:sldMk cId="409132237" sldId="812"/>
            <ac:spMk id="52" creationId="{33441132-25DE-454C-98E1-3158731C5FDD}"/>
          </ac:spMkLst>
        </pc:spChg>
        <pc:spChg chg="mod">
          <ac:chgData name="Ragnhild Halvorsrud" userId="917ea340-fd63-490f-a7db-68428d24cf32" providerId="ADAL" clId="{9B6050A4-F178-4018-9F62-4FCCA28DA093}" dt="2021-03-19T15:11:40.555" v="27689" actId="790"/>
          <ac:spMkLst>
            <pc:docMk/>
            <pc:sldMk cId="409132237" sldId="812"/>
            <ac:spMk id="53" creationId="{376ED771-6999-4323-93B0-9B33AE9F8356}"/>
          </ac:spMkLst>
        </pc:spChg>
        <pc:spChg chg="mod">
          <ac:chgData name="Ragnhild Halvorsrud" userId="917ea340-fd63-490f-a7db-68428d24cf32" providerId="ADAL" clId="{9B6050A4-F178-4018-9F62-4FCCA28DA093}" dt="2021-03-19T15:11:40.556" v="27690" actId="790"/>
          <ac:spMkLst>
            <pc:docMk/>
            <pc:sldMk cId="409132237" sldId="812"/>
            <ac:spMk id="54" creationId="{B7B2688D-CA1A-4A84-B1C5-4936CA0114C2}"/>
          </ac:spMkLst>
        </pc:spChg>
        <pc:spChg chg="mod">
          <ac:chgData name="Ragnhild Halvorsrud" userId="917ea340-fd63-490f-a7db-68428d24cf32" providerId="ADAL" clId="{9B6050A4-F178-4018-9F62-4FCCA28DA093}" dt="2021-03-19T15:11:40.557" v="27691" actId="790"/>
          <ac:spMkLst>
            <pc:docMk/>
            <pc:sldMk cId="409132237" sldId="812"/>
            <ac:spMk id="57" creationId="{0B7476A0-AD2D-4F92-AA6A-924BAE3A7711}"/>
          </ac:spMkLst>
        </pc:spChg>
        <pc:spChg chg="mod">
          <ac:chgData name="Ragnhild Halvorsrud" userId="917ea340-fd63-490f-a7db-68428d24cf32" providerId="ADAL" clId="{9B6050A4-F178-4018-9F62-4FCCA28DA093}" dt="2021-03-19T15:11:40.557" v="27692" actId="790"/>
          <ac:spMkLst>
            <pc:docMk/>
            <pc:sldMk cId="409132237" sldId="812"/>
            <ac:spMk id="58" creationId="{B38682EB-94C1-4149-9185-D447271F30C0}"/>
          </ac:spMkLst>
        </pc:spChg>
        <pc:spChg chg="mod">
          <ac:chgData name="Ragnhild Halvorsrud" userId="917ea340-fd63-490f-a7db-68428d24cf32" providerId="ADAL" clId="{9B6050A4-F178-4018-9F62-4FCCA28DA093}" dt="2021-03-19T15:11:40.558" v="27693" actId="790"/>
          <ac:spMkLst>
            <pc:docMk/>
            <pc:sldMk cId="409132237" sldId="812"/>
            <ac:spMk id="59" creationId="{23956A3F-4FFE-43ED-A44D-D8AE65AC3AA9}"/>
          </ac:spMkLst>
        </pc:spChg>
        <pc:spChg chg="mod">
          <ac:chgData name="Ragnhild Halvorsrud" userId="917ea340-fd63-490f-a7db-68428d24cf32" providerId="ADAL" clId="{9B6050A4-F178-4018-9F62-4FCCA28DA093}" dt="2021-03-19T15:11:40.559" v="27694" actId="790"/>
          <ac:spMkLst>
            <pc:docMk/>
            <pc:sldMk cId="409132237" sldId="812"/>
            <ac:spMk id="60" creationId="{330F90C4-6B20-409A-940B-039945B2E69F}"/>
          </ac:spMkLst>
        </pc:spChg>
        <pc:spChg chg="mod">
          <ac:chgData name="Ragnhild Halvorsrud" userId="917ea340-fd63-490f-a7db-68428d24cf32" providerId="ADAL" clId="{9B6050A4-F178-4018-9F62-4FCCA28DA093}" dt="2021-03-19T15:11:40.559" v="27695" actId="790"/>
          <ac:spMkLst>
            <pc:docMk/>
            <pc:sldMk cId="409132237" sldId="812"/>
            <ac:spMk id="61" creationId="{B70E1A14-D6E9-42DA-96BD-C0C36025A615}"/>
          </ac:spMkLst>
        </pc:spChg>
        <pc:spChg chg="mod">
          <ac:chgData name="Ragnhild Halvorsrud" userId="917ea340-fd63-490f-a7db-68428d24cf32" providerId="ADAL" clId="{9B6050A4-F178-4018-9F62-4FCCA28DA093}" dt="2021-03-19T15:11:40.560" v="27696" actId="790"/>
          <ac:spMkLst>
            <pc:docMk/>
            <pc:sldMk cId="409132237" sldId="812"/>
            <ac:spMk id="62" creationId="{B6069352-5BBF-4EE4-A0A2-A700925B8569}"/>
          </ac:spMkLst>
        </pc:spChg>
        <pc:spChg chg="mod">
          <ac:chgData name="Ragnhild Halvorsrud" userId="917ea340-fd63-490f-a7db-68428d24cf32" providerId="ADAL" clId="{9B6050A4-F178-4018-9F62-4FCCA28DA093}" dt="2021-03-19T15:11:40.561" v="27697" actId="790"/>
          <ac:spMkLst>
            <pc:docMk/>
            <pc:sldMk cId="409132237" sldId="812"/>
            <ac:spMk id="63" creationId="{E37CB9B3-EC07-4CCF-B923-BCF836DDBF40}"/>
          </ac:spMkLst>
        </pc:spChg>
        <pc:spChg chg="mod">
          <ac:chgData name="Ragnhild Halvorsrud" userId="917ea340-fd63-490f-a7db-68428d24cf32" providerId="ADAL" clId="{9B6050A4-F178-4018-9F62-4FCCA28DA093}" dt="2021-03-19T15:11:40.562" v="27698" actId="790"/>
          <ac:spMkLst>
            <pc:docMk/>
            <pc:sldMk cId="409132237" sldId="812"/>
            <ac:spMk id="64" creationId="{21F4131F-143D-418E-8D99-A30E8FA37D29}"/>
          </ac:spMkLst>
        </pc:spChg>
        <pc:spChg chg="mod">
          <ac:chgData name="Ragnhild Halvorsrud" userId="917ea340-fd63-490f-a7db-68428d24cf32" providerId="ADAL" clId="{9B6050A4-F178-4018-9F62-4FCCA28DA093}" dt="2021-03-19T15:11:40.563" v="27699" actId="790"/>
          <ac:spMkLst>
            <pc:docMk/>
            <pc:sldMk cId="409132237" sldId="812"/>
            <ac:spMk id="65" creationId="{C90047BB-2D68-4CB9-94B1-2F2EFF29F618}"/>
          </ac:spMkLst>
        </pc:spChg>
        <pc:spChg chg="mod">
          <ac:chgData name="Ragnhild Halvorsrud" userId="917ea340-fd63-490f-a7db-68428d24cf32" providerId="ADAL" clId="{9B6050A4-F178-4018-9F62-4FCCA28DA093}" dt="2021-03-19T15:11:40.563" v="27700" actId="790"/>
          <ac:spMkLst>
            <pc:docMk/>
            <pc:sldMk cId="409132237" sldId="812"/>
            <ac:spMk id="66" creationId="{A5B0F5CD-52FB-4260-8921-5CC6FF198CE9}"/>
          </ac:spMkLst>
        </pc:spChg>
        <pc:spChg chg="mod">
          <ac:chgData name="Ragnhild Halvorsrud" userId="917ea340-fd63-490f-a7db-68428d24cf32" providerId="ADAL" clId="{9B6050A4-F178-4018-9F62-4FCCA28DA093}" dt="2021-03-19T15:11:40.564" v="27701" actId="790"/>
          <ac:spMkLst>
            <pc:docMk/>
            <pc:sldMk cId="409132237" sldId="812"/>
            <ac:spMk id="67" creationId="{F6204402-BEA5-4276-AE67-28B884A8A724}"/>
          </ac:spMkLst>
        </pc:spChg>
        <pc:spChg chg="mod">
          <ac:chgData name="Ragnhild Halvorsrud" userId="917ea340-fd63-490f-a7db-68428d24cf32" providerId="ADAL" clId="{9B6050A4-F178-4018-9F62-4FCCA28DA093}" dt="2021-03-19T15:11:40.565" v="27702" actId="790"/>
          <ac:spMkLst>
            <pc:docMk/>
            <pc:sldMk cId="409132237" sldId="812"/>
            <ac:spMk id="68" creationId="{19912E91-8AD4-41DD-A8ED-5EA33F82B215}"/>
          </ac:spMkLst>
        </pc:spChg>
        <pc:spChg chg="mod">
          <ac:chgData name="Ragnhild Halvorsrud" userId="917ea340-fd63-490f-a7db-68428d24cf32" providerId="ADAL" clId="{9B6050A4-F178-4018-9F62-4FCCA28DA093}" dt="2021-03-19T15:11:40.566" v="27703" actId="790"/>
          <ac:spMkLst>
            <pc:docMk/>
            <pc:sldMk cId="409132237" sldId="812"/>
            <ac:spMk id="69" creationId="{F1A1A2D1-4DC0-4671-A0C7-F0EE83EB39F8}"/>
          </ac:spMkLst>
        </pc:spChg>
        <pc:spChg chg="mod">
          <ac:chgData name="Ragnhild Halvorsrud" userId="917ea340-fd63-490f-a7db-68428d24cf32" providerId="ADAL" clId="{9B6050A4-F178-4018-9F62-4FCCA28DA093}" dt="2021-03-19T15:11:40.566" v="27704" actId="790"/>
          <ac:spMkLst>
            <pc:docMk/>
            <pc:sldMk cId="409132237" sldId="812"/>
            <ac:spMk id="70" creationId="{96E359E2-0C16-48C6-8AA6-BA6992E5A85C}"/>
          </ac:spMkLst>
        </pc:spChg>
        <pc:spChg chg="mod">
          <ac:chgData name="Ragnhild Halvorsrud" userId="917ea340-fd63-490f-a7db-68428d24cf32" providerId="ADAL" clId="{9B6050A4-F178-4018-9F62-4FCCA28DA093}" dt="2021-03-19T15:11:40.567" v="27705" actId="790"/>
          <ac:spMkLst>
            <pc:docMk/>
            <pc:sldMk cId="409132237" sldId="812"/>
            <ac:spMk id="71" creationId="{5A212AA3-9FFA-4967-8F28-88DC8C9479AB}"/>
          </ac:spMkLst>
        </pc:spChg>
        <pc:spChg chg="mod">
          <ac:chgData name="Ragnhild Halvorsrud" userId="917ea340-fd63-490f-a7db-68428d24cf32" providerId="ADAL" clId="{9B6050A4-F178-4018-9F62-4FCCA28DA093}" dt="2021-03-19T15:11:40.568" v="27706" actId="790"/>
          <ac:spMkLst>
            <pc:docMk/>
            <pc:sldMk cId="409132237" sldId="812"/>
            <ac:spMk id="72" creationId="{150C004D-90F2-43FC-B64B-764B6521485F}"/>
          </ac:spMkLst>
        </pc:spChg>
        <pc:spChg chg="mod">
          <ac:chgData name="Ragnhild Halvorsrud" userId="917ea340-fd63-490f-a7db-68428d24cf32" providerId="ADAL" clId="{9B6050A4-F178-4018-9F62-4FCCA28DA093}" dt="2021-03-19T15:11:40.568" v="27707" actId="790"/>
          <ac:spMkLst>
            <pc:docMk/>
            <pc:sldMk cId="409132237" sldId="812"/>
            <ac:spMk id="73" creationId="{58FB302C-91F8-4014-B874-202866069A72}"/>
          </ac:spMkLst>
        </pc:spChg>
        <pc:spChg chg="mod">
          <ac:chgData name="Ragnhild Halvorsrud" userId="917ea340-fd63-490f-a7db-68428d24cf32" providerId="ADAL" clId="{9B6050A4-F178-4018-9F62-4FCCA28DA093}" dt="2021-03-19T15:11:40.569" v="27708" actId="790"/>
          <ac:spMkLst>
            <pc:docMk/>
            <pc:sldMk cId="409132237" sldId="812"/>
            <ac:spMk id="74" creationId="{B601CEBF-AC89-4EA4-AF38-C3A7A4E3B9C7}"/>
          </ac:spMkLst>
        </pc:spChg>
        <pc:spChg chg="mod">
          <ac:chgData name="Ragnhild Halvorsrud" userId="917ea340-fd63-490f-a7db-68428d24cf32" providerId="ADAL" clId="{9B6050A4-F178-4018-9F62-4FCCA28DA093}" dt="2021-03-19T15:11:40.570" v="27709" actId="790"/>
          <ac:spMkLst>
            <pc:docMk/>
            <pc:sldMk cId="409132237" sldId="812"/>
            <ac:spMk id="75" creationId="{0DAD63F0-6430-4946-A035-414A0E3E2983}"/>
          </ac:spMkLst>
        </pc:spChg>
        <pc:spChg chg="mod">
          <ac:chgData name="Ragnhild Halvorsrud" userId="917ea340-fd63-490f-a7db-68428d24cf32" providerId="ADAL" clId="{9B6050A4-F178-4018-9F62-4FCCA28DA093}" dt="2021-03-19T15:11:40.571" v="27710" actId="790"/>
          <ac:spMkLst>
            <pc:docMk/>
            <pc:sldMk cId="409132237" sldId="812"/>
            <ac:spMk id="76" creationId="{F8E53519-999E-4FDC-8626-4E054D485F0A}"/>
          </ac:spMkLst>
        </pc:spChg>
        <pc:spChg chg="mod">
          <ac:chgData name="Ragnhild Halvorsrud" userId="917ea340-fd63-490f-a7db-68428d24cf32" providerId="ADAL" clId="{9B6050A4-F178-4018-9F62-4FCCA28DA093}" dt="2021-03-19T15:11:40.572" v="27711" actId="790"/>
          <ac:spMkLst>
            <pc:docMk/>
            <pc:sldMk cId="409132237" sldId="812"/>
            <ac:spMk id="77" creationId="{3A19E4FD-35F9-4BA4-AC65-77D7C9FFD807}"/>
          </ac:spMkLst>
        </pc:spChg>
        <pc:spChg chg="mod">
          <ac:chgData name="Ragnhild Halvorsrud" userId="917ea340-fd63-490f-a7db-68428d24cf32" providerId="ADAL" clId="{9B6050A4-F178-4018-9F62-4FCCA28DA093}" dt="2021-03-19T15:11:40.572" v="27712" actId="790"/>
          <ac:spMkLst>
            <pc:docMk/>
            <pc:sldMk cId="409132237" sldId="812"/>
            <ac:spMk id="78" creationId="{CE38CAE5-7FD5-4149-8490-6DBC19D694B0}"/>
          </ac:spMkLst>
        </pc:spChg>
        <pc:spChg chg="mod">
          <ac:chgData name="Ragnhild Halvorsrud" userId="917ea340-fd63-490f-a7db-68428d24cf32" providerId="ADAL" clId="{9B6050A4-F178-4018-9F62-4FCCA28DA093}" dt="2021-03-19T15:11:40.573" v="27713" actId="790"/>
          <ac:spMkLst>
            <pc:docMk/>
            <pc:sldMk cId="409132237" sldId="812"/>
            <ac:spMk id="79" creationId="{1E034EED-1F61-45FD-A309-FC42A4A1E85E}"/>
          </ac:spMkLst>
        </pc:spChg>
        <pc:spChg chg="mod">
          <ac:chgData name="Ragnhild Halvorsrud" userId="917ea340-fd63-490f-a7db-68428d24cf32" providerId="ADAL" clId="{9B6050A4-F178-4018-9F62-4FCCA28DA093}" dt="2021-03-19T15:11:40.537" v="27664" actId="790"/>
          <ac:spMkLst>
            <pc:docMk/>
            <pc:sldMk cId="409132237" sldId="812"/>
            <ac:spMk id="81" creationId="{62ED5236-F41E-4987-BEDF-57FE239FA7B5}"/>
          </ac:spMkLst>
        </pc:spChg>
        <pc:spChg chg="mod">
          <ac:chgData name="Ragnhild Halvorsrud" userId="917ea340-fd63-490f-a7db-68428d24cf32" providerId="ADAL" clId="{9B6050A4-F178-4018-9F62-4FCCA28DA093}" dt="2021-03-19T15:11:40.575" v="27714" actId="790"/>
          <ac:spMkLst>
            <pc:docMk/>
            <pc:sldMk cId="409132237" sldId="812"/>
            <ac:spMk id="82" creationId="{CABF49D0-8167-4E8A-8E9C-F239F07EC302}"/>
          </ac:spMkLst>
        </pc:spChg>
      </pc:sldChg>
      <pc:sldChg chg="addSp delSp modSp add del mod ord delAnim modNotes">
        <pc:chgData name="Ragnhild Halvorsrud" userId="917ea340-fd63-490f-a7db-68428d24cf32" providerId="ADAL" clId="{9B6050A4-F178-4018-9F62-4FCCA28DA093}" dt="2021-03-23T16:06:31.987" v="33928" actId="47"/>
        <pc:sldMkLst>
          <pc:docMk/>
          <pc:sldMk cId="1604300621" sldId="814"/>
        </pc:sldMkLst>
        <pc:spChg chg="mod">
          <ac:chgData name="Ragnhild Halvorsrud" userId="917ea340-fd63-490f-a7db-68428d24cf32" providerId="ADAL" clId="{9B6050A4-F178-4018-9F62-4FCCA28DA093}" dt="2021-03-21T13:00:07.335" v="33221" actId="790"/>
          <ac:spMkLst>
            <pc:docMk/>
            <pc:sldMk cId="1604300621" sldId="814"/>
            <ac:spMk id="2" creationId="{0E1ADE6F-3919-49B5-BB0A-4F82314A7DE2}"/>
          </ac:spMkLst>
        </pc:spChg>
        <pc:spChg chg="mod">
          <ac:chgData name="Ragnhild Halvorsrud" userId="917ea340-fd63-490f-a7db-68428d24cf32" providerId="ADAL" clId="{9B6050A4-F178-4018-9F62-4FCCA28DA093}" dt="2021-03-21T13:00:07.335" v="33222" actId="790"/>
          <ac:spMkLst>
            <pc:docMk/>
            <pc:sldMk cId="1604300621" sldId="814"/>
            <ac:spMk id="3" creationId="{FD349BE2-C55D-4B03-ADAE-2E75B76C467F}"/>
          </ac:spMkLst>
        </pc:spChg>
        <pc:spChg chg="mod">
          <ac:chgData name="Ragnhild Halvorsrud" userId="917ea340-fd63-490f-a7db-68428d24cf32" providerId="ADAL" clId="{9B6050A4-F178-4018-9F62-4FCCA28DA093}" dt="2021-03-21T13:00:07.335" v="33223" actId="790"/>
          <ac:spMkLst>
            <pc:docMk/>
            <pc:sldMk cId="1604300621" sldId="814"/>
            <ac:spMk id="79" creationId="{AFF1F3A7-656A-488A-9F7E-A4C9A709F574}"/>
          </ac:spMkLst>
        </pc:spChg>
        <pc:spChg chg="mod">
          <ac:chgData name="Ragnhild Halvorsrud" userId="917ea340-fd63-490f-a7db-68428d24cf32" providerId="ADAL" clId="{9B6050A4-F178-4018-9F62-4FCCA28DA093}" dt="2021-03-21T13:00:07.335" v="33224" actId="790"/>
          <ac:spMkLst>
            <pc:docMk/>
            <pc:sldMk cId="1604300621" sldId="814"/>
            <ac:spMk id="80" creationId="{D15BC7A0-1D0F-4DF9-B3D1-94F79C9A8EA2}"/>
          </ac:spMkLst>
        </pc:spChg>
        <pc:spChg chg="mod">
          <ac:chgData name="Ragnhild Halvorsrud" userId="917ea340-fd63-490f-a7db-68428d24cf32" providerId="ADAL" clId="{9B6050A4-F178-4018-9F62-4FCCA28DA093}" dt="2021-03-21T13:00:07.335" v="33225" actId="790"/>
          <ac:spMkLst>
            <pc:docMk/>
            <pc:sldMk cId="1604300621" sldId="814"/>
            <ac:spMk id="81" creationId="{CF0EBBB9-4F04-44F0-A96D-ACD0C6660E3E}"/>
          </ac:spMkLst>
        </pc:spChg>
        <pc:spChg chg="mod">
          <ac:chgData name="Ragnhild Halvorsrud" userId="917ea340-fd63-490f-a7db-68428d24cf32" providerId="ADAL" clId="{9B6050A4-F178-4018-9F62-4FCCA28DA093}" dt="2021-03-21T13:00:07.335" v="33226" actId="790"/>
          <ac:spMkLst>
            <pc:docMk/>
            <pc:sldMk cId="1604300621" sldId="814"/>
            <ac:spMk id="82" creationId="{2D7FF630-B076-482E-8584-1A6C5DDDBABE}"/>
          </ac:spMkLst>
        </pc:spChg>
        <pc:spChg chg="mod">
          <ac:chgData name="Ragnhild Halvorsrud" userId="917ea340-fd63-490f-a7db-68428d24cf32" providerId="ADAL" clId="{9B6050A4-F178-4018-9F62-4FCCA28DA093}" dt="2021-03-21T13:00:07.335" v="33227"/>
          <ac:spMkLst>
            <pc:docMk/>
            <pc:sldMk cId="1604300621" sldId="814"/>
            <ac:spMk id="83" creationId="{44C7A51E-A0EF-4070-B9DC-A35D8AEC161A}"/>
          </ac:spMkLst>
        </pc:spChg>
        <pc:spChg chg="mod">
          <ac:chgData name="Ragnhild Halvorsrud" userId="917ea340-fd63-490f-a7db-68428d24cf32" providerId="ADAL" clId="{9B6050A4-F178-4018-9F62-4FCCA28DA093}" dt="2021-03-21T13:00:07.335" v="33228"/>
          <ac:spMkLst>
            <pc:docMk/>
            <pc:sldMk cId="1604300621" sldId="814"/>
            <ac:spMk id="84" creationId="{CEF41AFD-59F3-4C4A-A91D-4945FDE1FA0C}"/>
          </ac:spMkLst>
        </pc:spChg>
        <pc:spChg chg="mod">
          <ac:chgData name="Ragnhild Halvorsrud" userId="917ea340-fd63-490f-a7db-68428d24cf32" providerId="ADAL" clId="{9B6050A4-F178-4018-9F62-4FCCA28DA093}" dt="2021-03-21T13:00:07.335" v="33229"/>
          <ac:spMkLst>
            <pc:docMk/>
            <pc:sldMk cId="1604300621" sldId="814"/>
            <ac:spMk id="85" creationId="{CAFC21DF-650A-4F40-BFAA-AE0DABA38482}"/>
          </ac:spMkLst>
        </pc:spChg>
        <pc:spChg chg="mod">
          <ac:chgData name="Ragnhild Halvorsrud" userId="917ea340-fd63-490f-a7db-68428d24cf32" providerId="ADAL" clId="{9B6050A4-F178-4018-9F62-4FCCA28DA093}" dt="2021-03-21T13:00:07.335" v="33230" actId="790"/>
          <ac:spMkLst>
            <pc:docMk/>
            <pc:sldMk cId="1604300621" sldId="814"/>
            <ac:spMk id="88" creationId="{A50B04A4-94D5-4EA9-BDE5-17644567FA42}"/>
          </ac:spMkLst>
        </pc:spChg>
        <pc:spChg chg="mod">
          <ac:chgData name="Ragnhild Halvorsrud" userId="917ea340-fd63-490f-a7db-68428d24cf32" providerId="ADAL" clId="{9B6050A4-F178-4018-9F62-4FCCA28DA093}" dt="2021-03-21T13:00:07.335" v="33231" actId="790"/>
          <ac:spMkLst>
            <pc:docMk/>
            <pc:sldMk cId="1604300621" sldId="814"/>
            <ac:spMk id="89" creationId="{B143030B-0255-4F7C-B2C6-F3903C6C6EFA}"/>
          </ac:spMkLst>
        </pc:spChg>
        <pc:spChg chg="mod">
          <ac:chgData name="Ragnhild Halvorsrud" userId="917ea340-fd63-490f-a7db-68428d24cf32" providerId="ADAL" clId="{9B6050A4-F178-4018-9F62-4FCCA28DA093}" dt="2021-03-21T13:00:07.335" v="33232" actId="790"/>
          <ac:spMkLst>
            <pc:docMk/>
            <pc:sldMk cId="1604300621" sldId="814"/>
            <ac:spMk id="93" creationId="{C8C1A3B1-E2D6-4729-BC83-C65A0381C936}"/>
          </ac:spMkLst>
        </pc:spChg>
        <pc:spChg chg="mod">
          <ac:chgData name="Ragnhild Halvorsrud" userId="917ea340-fd63-490f-a7db-68428d24cf32" providerId="ADAL" clId="{9B6050A4-F178-4018-9F62-4FCCA28DA093}" dt="2021-03-21T13:00:07.335" v="33233" actId="790"/>
          <ac:spMkLst>
            <pc:docMk/>
            <pc:sldMk cId="1604300621" sldId="814"/>
            <ac:spMk id="94" creationId="{78016C8D-F6A9-4793-B27A-B7A27E0F9697}"/>
          </ac:spMkLst>
        </pc:spChg>
        <pc:spChg chg="mod">
          <ac:chgData name="Ragnhild Halvorsrud" userId="917ea340-fd63-490f-a7db-68428d24cf32" providerId="ADAL" clId="{9B6050A4-F178-4018-9F62-4FCCA28DA093}" dt="2021-03-21T13:00:07.351" v="33234"/>
          <ac:spMkLst>
            <pc:docMk/>
            <pc:sldMk cId="1604300621" sldId="814"/>
            <ac:spMk id="97" creationId="{30494614-1D9F-43C6-9660-2D3AE405D489}"/>
          </ac:spMkLst>
        </pc:spChg>
        <pc:spChg chg="mod">
          <ac:chgData name="Ragnhild Halvorsrud" userId="917ea340-fd63-490f-a7db-68428d24cf32" providerId="ADAL" clId="{9B6050A4-F178-4018-9F62-4FCCA28DA093}" dt="2021-03-21T13:00:07.351" v="33235" actId="790"/>
          <ac:spMkLst>
            <pc:docMk/>
            <pc:sldMk cId="1604300621" sldId="814"/>
            <ac:spMk id="98" creationId="{4BA0B0D4-343A-44EB-8840-A2D60FFC357B}"/>
          </ac:spMkLst>
        </pc:spChg>
        <pc:spChg chg="mod">
          <ac:chgData name="Ragnhild Halvorsrud" userId="917ea340-fd63-490f-a7db-68428d24cf32" providerId="ADAL" clId="{9B6050A4-F178-4018-9F62-4FCCA28DA093}" dt="2021-03-21T13:00:07.351" v="33236" actId="790"/>
          <ac:spMkLst>
            <pc:docMk/>
            <pc:sldMk cId="1604300621" sldId="814"/>
            <ac:spMk id="100" creationId="{86C92996-FB5A-42E5-93F9-5884D3696599}"/>
          </ac:spMkLst>
        </pc:spChg>
        <pc:spChg chg="mod">
          <ac:chgData name="Ragnhild Halvorsrud" userId="917ea340-fd63-490f-a7db-68428d24cf32" providerId="ADAL" clId="{9B6050A4-F178-4018-9F62-4FCCA28DA093}" dt="2021-03-21T13:00:07.351" v="33237" actId="790"/>
          <ac:spMkLst>
            <pc:docMk/>
            <pc:sldMk cId="1604300621" sldId="814"/>
            <ac:spMk id="101" creationId="{1187F7C8-E09A-46BB-BEFD-5FADE0A74E5C}"/>
          </ac:spMkLst>
        </pc:spChg>
        <pc:spChg chg="mod">
          <ac:chgData name="Ragnhild Halvorsrud" userId="917ea340-fd63-490f-a7db-68428d24cf32" providerId="ADAL" clId="{9B6050A4-F178-4018-9F62-4FCCA28DA093}" dt="2021-03-21T13:00:07.351" v="33238" actId="790"/>
          <ac:spMkLst>
            <pc:docMk/>
            <pc:sldMk cId="1604300621" sldId="814"/>
            <ac:spMk id="102" creationId="{4C8D12BA-1583-41B3-9A54-5037F95073EA}"/>
          </ac:spMkLst>
        </pc:spChg>
        <pc:spChg chg="mod">
          <ac:chgData name="Ragnhild Halvorsrud" userId="917ea340-fd63-490f-a7db-68428d24cf32" providerId="ADAL" clId="{9B6050A4-F178-4018-9F62-4FCCA28DA093}" dt="2021-03-21T13:00:07.351" v="33239" actId="790"/>
          <ac:spMkLst>
            <pc:docMk/>
            <pc:sldMk cId="1604300621" sldId="814"/>
            <ac:spMk id="103" creationId="{FF703A99-D9D9-4F15-A6BF-796B95FF43F1}"/>
          </ac:spMkLst>
        </pc:spChg>
        <pc:spChg chg="mod">
          <ac:chgData name="Ragnhild Halvorsrud" userId="917ea340-fd63-490f-a7db-68428d24cf32" providerId="ADAL" clId="{9B6050A4-F178-4018-9F62-4FCCA28DA093}" dt="2021-03-21T13:00:07.351" v="33240" actId="790"/>
          <ac:spMkLst>
            <pc:docMk/>
            <pc:sldMk cId="1604300621" sldId="814"/>
            <ac:spMk id="104" creationId="{15AE4FB7-D1C9-4978-B3D1-1429CCCC16E5}"/>
          </ac:spMkLst>
        </pc:spChg>
        <pc:spChg chg="mod">
          <ac:chgData name="Ragnhild Halvorsrud" userId="917ea340-fd63-490f-a7db-68428d24cf32" providerId="ADAL" clId="{9B6050A4-F178-4018-9F62-4FCCA28DA093}" dt="2021-03-21T13:00:07.351" v="33241" actId="790"/>
          <ac:spMkLst>
            <pc:docMk/>
            <pc:sldMk cId="1604300621" sldId="814"/>
            <ac:spMk id="105" creationId="{B4C41A6A-9D2E-4D4D-A519-9BB2B5FFAA9C}"/>
          </ac:spMkLst>
        </pc:spChg>
        <pc:spChg chg="mod">
          <ac:chgData name="Ragnhild Halvorsrud" userId="917ea340-fd63-490f-a7db-68428d24cf32" providerId="ADAL" clId="{9B6050A4-F178-4018-9F62-4FCCA28DA093}" dt="2021-03-21T13:00:07.351" v="33242" actId="790"/>
          <ac:spMkLst>
            <pc:docMk/>
            <pc:sldMk cId="1604300621" sldId="814"/>
            <ac:spMk id="109" creationId="{4FD6C5E4-EAFB-4E60-AC86-651D8C41563C}"/>
          </ac:spMkLst>
        </pc:spChg>
        <pc:spChg chg="mod">
          <ac:chgData name="Ragnhild Halvorsrud" userId="917ea340-fd63-490f-a7db-68428d24cf32" providerId="ADAL" clId="{9B6050A4-F178-4018-9F62-4FCCA28DA093}" dt="2021-03-21T13:00:07.351" v="33243" actId="790"/>
          <ac:spMkLst>
            <pc:docMk/>
            <pc:sldMk cId="1604300621" sldId="814"/>
            <ac:spMk id="110" creationId="{8E2C8B28-6C5C-4C7E-836E-195913D23D63}"/>
          </ac:spMkLst>
        </pc:spChg>
        <pc:spChg chg="mod">
          <ac:chgData name="Ragnhild Halvorsrud" userId="917ea340-fd63-490f-a7db-68428d24cf32" providerId="ADAL" clId="{9B6050A4-F178-4018-9F62-4FCCA28DA093}" dt="2021-03-21T13:00:07.351" v="33244" actId="790"/>
          <ac:spMkLst>
            <pc:docMk/>
            <pc:sldMk cId="1604300621" sldId="814"/>
            <ac:spMk id="114" creationId="{87E43D54-E1F5-4014-8665-2F247ADCFFAC}"/>
          </ac:spMkLst>
        </pc:spChg>
        <pc:spChg chg="mod">
          <ac:chgData name="Ragnhild Halvorsrud" userId="917ea340-fd63-490f-a7db-68428d24cf32" providerId="ADAL" clId="{9B6050A4-F178-4018-9F62-4FCCA28DA093}" dt="2021-03-21T13:00:07.351" v="33245" actId="790"/>
          <ac:spMkLst>
            <pc:docMk/>
            <pc:sldMk cId="1604300621" sldId="814"/>
            <ac:spMk id="115" creationId="{E0524BFC-7AEB-41B0-999B-7FC7315935EF}"/>
          </ac:spMkLst>
        </pc:spChg>
        <pc:spChg chg="mod">
          <ac:chgData name="Ragnhild Halvorsrud" userId="917ea340-fd63-490f-a7db-68428d24cf32" providerId="ADAL" clId="{9B6050A4-F178-4018-9F62-4FCCA28DA093}" dt="2021-03-21T13:00:07.351" v="33246" actId="790"/>
          <ac:spMkLst>
            <pc:docMk/>
            <pc:sldMk cId="1604300621" sldId="814"/>
            <ac:spMk id="122" creationId="{38644A66-4233-4B6E-B43E-21A9A15970D8}"/>
          </ac:spMkLst>
        </pc:spChg>
        <pc:spChg chg="mod">
          <ac:chgData name="Ragnhild Halvorsrud" userId="917ea340-fd63-490f-a7db-68428d24cf32" providerId="ADAL" clId="{9B6050A4-F178-4018-9F62-4FCCA28DA093}" dt="2021-03-21T13:00:07.351" v="33247" actId="790"/>
          <ac:spMkLst>
            <pc:docMk/>
            <pc:sldMk cId="1604300621" sldId="814"/>
            <ac:spMk id="124" creationId="{74B24BBC-1913-4203-A974-D4E8AEA14376}"/>
          </ac:spMkLst>
        </pc:spChg>
        <pc:spChg chg="mod">
          <ac:chgData name="Ragnhild Halvorsrud" userId="917ea340-fd63-490f-a7db-68428d24cf32" providerId="ADAL" clId="{9B6050A4-F178-4018-9F62-4FCCA28DA093}" dt="2021-03-21T13:00:07.351" v="33248" actId="790"/>
          <ac:spMkLst>
            <pc:docMk/>
            <pc:sldMk cId="1604300621" sldId="814"/>
            <ac:spMk id="125" creationId="{3EBF19EE-2F3F-4E80-9E3D-D65E80823C2B}"/>
          </ac:spMkLst>
        </pc:spChg>
        <pc:spChg chg="mod">
          <ac:chgData name="Ragnhild Halvorsrud" userId="917ea340-fd63-490f-a7db-68428d24cf32" providerId="ADAL" clId="{9B6050A4-F178-4018-9F62-4FCCA28DA093}" dt="2021-03-21T13:00:07.351" v="33249" actId="790"/>
          <ac:spMkLst>
            <pc:docMk/>
            <pc:sldMk cId="1604300621" sldId="814"/>
            <ac:spMk id="127" creationId="{6250F928-663E-4723-9CE1-7B9A8F27F3BF}"/>
          </ac:spMkLst>
        </pc:spChg>
        <pc:spChg chg="mod">
          <ac:chgData name="Ragnhild Halvorsrud" userId="917ea340-fd63-490f-a7db-68428d24cf32" providerId="ADAL" clId="{9B6050A4-F178-4018-9F62-4FCCA28DA093}" dt="2021-03-21T13:00:07.351" v="33250" actId="790"/>
          <ac:spMkLst>
            <pc:docMk/>
            <pc:sldMk cId="1604300621" sldId="814"/>
            <ac:spMk id="130" creationId="{49FC8F14-0FC7-4365-9BB1-FC6B4DAD504F}"/>
          </ac:spMkLst>
        </pc:spChg>
        <pc:spChg chg="mod">
          <ac:chgData name="Ragnhild Halvorsrud" userId="917ea340-fd63-490f-a7db-68428d24cf32" providerId="ADAL" clId="{9B6050A4-F178-4018-9F62-4FCCA28DA093}" dt="2021-03-21T13:00:07.351" v="33251" actId="790"/>
          <ac:spMkLst>
            <pc:docMk/>
            <pc:sldMk cId="1604300621" sldId="814"/>
            <ac:spMk id="132" creationId="{96C2E334-FA43-4F53-AA6A-DCB3284C1012}"/>
          </ac:spMkLst>
        </pc:spChg>
        <pc:spChg chg="mod">
          <ac:chgData name="Ragnhild Halvorsrud" userId="917ea340-fd63-490f-a7db-68428d24cf32" providerId="ADAL" clId="{9B6050A4-F178-4018-9F62-4FCCA28DA093}" dt="2021-03-21T13:00:07.351" v="33252" actId="790"/>
          <ac:spMkLst>
            <pc:docMk/>
            <pc:sldMk cId="1604300621" sldId="814"/>
            <ac:spMk id="133" creationId="{8B4700BC-F134-4F42-BF30-F5722B656435}"/>
          </ac:spMkLst>
        </pc:spChg>
        <pc:spChg chg="mod">
          <ac:chgData name="Ragnhild Halvorsrud" userId="917ea340-fd63-490f-a7db-68428d24cf32" providerId="ADAL" clId="{9B6050A4-F178-4018-9F62-4FCCA28DA093}" dt="2021-03-21T13:00:07.351" v="33253" actId="790"/>
          <ac:spMkLst>
            <pc:docMk/>
            <pc:sldMk cId="1604300621" sldId="814"/>
            <ac:spMk id="134" creationId="{D8FDFF00-5523-460B-8AB5-D37106889482}"/>
          </ac:spMkLst>
        </pc:spChg>
        <pc:spChg chg="mod">
          <ac:chgData name="Ragnhild Halvorsrud" userId="917ea340-fd63-490f-a7db-68428d24cf32" providerId="ADAL" clId="{9B6050A4-F178-4018-9F62-4FCCA28DA093}" dt="2021-03-21T13:00:07.366" v="33254" actId="790"/>
          <ac:spMkLst>
            <pc:docMk/>
            <pc:sldMk cId="1604300621" sldId="814"/>
            <ac:spMk id="136" creationId="{EF93091F-7D05-46B1-A36A-279BC1A05476}"/>
          </ac:spMkLst>
        </pc:spChg>
        <pc:spChg chg="mod">
          <ac:chgData name="Ragnhild Halvorsrud" userId="917ea340-fd63-490f-a7db-68428d24cf32" providerId="ADAL" clId="{9B6050A4-F178-4018-9F62-4FCCA28DA093}" dt="2021-03-21T13:00:07.366" v="33255" actId="790"/>
          <ac:spMkLst>
            <pc:docMk/>
            <pc:sldMk cId="1604300621" sldId="814"/>
            <ac:spMk id="137" creationId="{1F8DE400-0CD3-4261-ACDB-EC5E42FF8BAF}"/>
          </ac:spMkLst>
        </pc:spChg>
        <pc:spChg chg="mod">
          <ac:chgData name="Ragnhild Halvorsrud" userId="917ea340-fd63-490f-a7db-68428d24cf32" providerId="ADAL" clId="{9B6050A4-F178-4018-9F62-4FCCA28DA093}" dt="2021-03-21T13:00:07.366" v="33256" actId="790"/>
          <ac:spMkLst>
            <pc:docMk/>
            <pc:sldMk cId="1604300621" sldId="814"/>
            <ac:spMk id="138" creationId="{94D2F6A3-9C8B-4AFD-920E-86F62ABEE8C0}"/>
          </ac:spMkLst>
        </pc:spChg>
        <pc:spChg chg="mod">
          <ac:chgData name="Ragnhild Halvorsrud" userId="917ea340-fd63-490f-a7db-68428d24cf32" providerId="ADAL" clId="{9B6050A4-F178-4018-9F62-4FCCA28DA093}" dt="2021-03-21T13:00:07.366" v="33257" actId="790"/>
          <ac:spMkLst>
            <pc:docMk/>
            <pc:sldMk cId="1604300621" sldId="814"/>
            <ac:spMk id="139" creationId="{C9DEEFC9-BD91-46AC-B517-C5F242163BDC}"/>
          </ac:spMkLst>
        </pc:spChg>
        <pc:spChg chg="mod">
          <ac:chgData name="Ragnhild Halvorsrud" userId="917ea340-fd63-490f-a7db-68428d24cf32" providerId="ADAL" clId="{9B6050A4-F178-4018-9F62-4FCCA28DA093}" dt="2021-03-21T13:00:07.366" v="33258" actId="790"/>
          <ac:spMkLst>
            <pc:docMk/>
            <pc:sldMk cId="1604300621" sldId="814"/>
            <ac:spMk id="140" creationId="{F2DA1193-5B37-44C6-B323-02D0C4CD0162}"/>
          </ac:spMkLst>
        </pc:spChg>
        <pc:spChg chg="mod">
          <ac:chgData name="Ragnhild Halvorsrud" userId="917ea340-fd63-490f-a7db-68428d24cf32" providerId="ADAL" clId="{9B6050A4-F178-4018-9F62-4FCCA28DA093}" dt="2021-03-21T13:00:07.366" v="33259" actId="790"/>
          <ac:spMkLst>
            <pc:docMk/>
            <pc:sldMk cId="1604300621" sldId="814"/>
            <ac:spMk id="141" creationId="{7C734440-3788-473C-ABD0-95931ED9B4B8}"/>
          </ac:spMkLst>
        </pc:spChg>
        <pc:spChg chg="mod">
          <ac:chgData name="Ragnhild Halvorsrud" userId="917ea340-fd63-490f-a7db-68428d24cf32" providerId="ADAL" clId="{9B6050A4-F178-4018-9F62-4FCCA28DA093}" dt="2021-03-21T13:00:07.366" v="33260" actId="790"/>
          <ac:spMkLst>
            <pc:docMk/>
            <pc:sldMk cId="1604300621" sldId="814"/>
            <ac:spMk id="142" creationId="{101E6771-EA55-4892-B92E-253CFB91FF7C}"/>
          </ac:spMkLst>
        </pc:spChg>
        <pc:spChg chg="mod">
          <ac:chgData name="Ragnhild Halvorsrud" userId="917ea340-fd63-490f-a7db-68428d24cf32" providerId="ADAL" clId="{9B6050A4-F178-4018-9F62-4FCCA28DA093}" dt="2021-03-21T13:00:07.366" v="33261" actId="790"/>
          <ac:spMkLst>
            <pc:docMk/>
            <pc:sldMk cId="1604300621" sldId="814"/>
            <ac:spMk id="143" creationId="{886F0F15-4E10-46C0-A9EE-A6AB58321529}"/>
          </ac:spMkLst>
        </pc:spChg>
        <pc:spChg chg="add del mod">
          <ac:chgData name="Ragnhild Halvorsrud" userId="917ea340-fd63-490f-a7db-68428d24cf32" providerId="ADAL" clId="{9B6050A4-F178-4018-9F62-4FCCA28DA093}" dt="2021-03-19T17:10:18.372" v="28205" actId="478"/>
          <ac:spMkLst>
            <pc:docMk/>
            <pc:sldMk cId="1604300621" sldId="814"/>
            <ac:spMk id="144" creationId="{E9BB0F4D-1B8F-4C31-97DC-08278FFD0602}"/>
          </ac:spMkLst>
        </pc:spChg>
        <pc:spChg chg="mod">
          <ac:chgData name="Ragnhild Halvorsrud" userId="917ea340-fd63-490f-a7db-68428d24cf32" providerId="ADAL" clId="{9B6050A4-F178-4018-9F62-4FCCA28DA093}" dt="2021-03-21T13:00:07.366" v="33265"/>
          <ac:spMkLst>
            <pc:docMk/>
            <pc:sldMk cId="1604300621" sldId="814"/>
            <ac:spMk id="145" creationId="{A670502B-D4E0-4410-A5D2-06F87029E62E}"/>
          </ac:spMkLst>
        </pc:spChg>
        <pc:spChg chg="mod">
          <ac:chgData name="Ragnhild Halvorsrud" userId="917ea340-fd63-490f-a7db-68428d24cf32" providerId="ADAL" clId="{9B6050A4-F178-4018-9F62-4FCCA28DA093}" dt="2021-03-21T13:00:07.366" v="33262"/>
          <ac:spMkLst>
            <pc:docMk/>
            <pc:sldMk cId="1604300621" sldId="814"/>
            <ac:spMk id="146" creationId="{BFF13D39-7BF7-4873-AD7C-8F32195C7342}"/>
          </ac:spMkLst>
        </pc:spChg>
        <pc:spChg chg="mod">
          <ac:chgData name="Ragnhild Halvorsrud" userId="917ea340-fd63-490f-a7db-68428d24cf32" providerId="ADAL" clId="{9B6050A4-F178-4018-9F62-4FCCA28DA093}" dt="2021-03-21T13:00:07.366" v="33263"/>
          <ac:spMkLst>
            <pc:docMk/>
            <pc:sldMk cId="1604300621" sldId="814"/>
            <ac:spMk id="148" creationId="{950F163E-C14B-4E53-A9C6-8F26804E7916}"/>
          </ac:spMkLst>
        </pc:spChg>
        <pc:spChg chg="del mod">
          <ac:chgData name="Ragnhild Halvorsrud" userId="917ea340-fd63-490f-a7db-68428d24cf32" providerId="ADAL" clId="{9B6050A4-F178-4018-9F62-4FCCA28DA093}" dt="2021-03-20T18:36:48.163" v="31808" actId="478"/>
          <ac:spMkLst>
            <pc:docMk/>
            <pc:sldMk cId="1604300621" sldId="814"/>
            <ac:spMk id="149" creationId="{29A828E3-3252-46EC-A0E5-E477AD77E3DA}"/>
          </ac:spMkLst>
        </pc:spChg>
        <pc:spChg chg="add mod">
          <ac:chgData name="Ragnhild Halvorsrud" userId="917ea340-fd63-490f-a7db-68428d24cf32" providerId="ADAL" clId="{9B6050A4-F178-4018-9F62-4FCCA28DA093}" dt="2021-03-21T13:00:07.366" v="33266" actId="790"/>
          <ac:spMkLst>
            <pc:docMk/>
            <pc:sldMk cId="1604300621" sldId="814"/>
            <ac:spMk id="152" creationId="{1A27B78D-59D6-4883-A8C6-2F3BDE28EC0D}"/>
          </ac:spMkLst>
        </pc:spChg>
        <pc:spChg chg="mod">
          <ac:chgData name="Ragnhild Halvorsrud" userId="917ea340-fd63-490f-a7db-68428d24cf32" providerId="ADAL" clId="{9B6050A4-F178-4018-9F62-4FCCA28DA093}" dt="2021-03-21T13:00:07.366" v="33264"/>
          <ac:spMkLst>
            <pc:docMk/>
            <pc:sldMk cId="1604300621" sldId="814"/>
            <ac:spMk id="153" creationId="{9CC3FFA5-5940-4E11-9166-895C9C364D94}"/>
          </ac:spMkLst>
        </pc:spChg>
        <pc:cxnChg chg="mod">
          <ac:chgData name="Ragnhild Halvorsrud" userId="917ea340-fd63-490f-a7db-68428d24cf32" providerId="ADAL" clId="{9B6050A4-F178-4018-9F62-4FCCA28DA093}" dt="2021-03-20T18:37:12.659" v="31809" actId="208"/>
          <ac:cxnSpMkLst>
            <pc:docMk/>
            <pc:sldMk cId="1604300621" sldId="814"/>
            <ac:cxnSpMk id="150" creationId="{82255F06-87C4-45DC-B39F-0C230F8F2A5C}"/>
          </ac:cxnSpMkLst>
        </pc:cxnChg>
      </pc:sldChg>
      <pc:sldChg chg="addSp delSp modSp mod ord chgLayout modNotes">
        <pc:chgData name="Ragnhild Halvorsrud" userId="917ea340-fd63-490f-a7db-68428d24cf32" providerId="ADAL" clId="{9B6050A4-F178-4018-9F62-4FCCA28DA093}" dt="2021-03-26T15:43:36.778" v="40877" actId="27636"/>
        <pc:sldMkLst>
          <pc:docMk/>
          <pc:sldMk cId="3219094029" sldId="816"/>
        </pc:sldMkLst>
        <pc:spChg chg="add del mod">
          <ac:chgData name="Ragnhild Halvorsrud" userId="917ea340-fd63-490f-a7db-68428d24cf32" providerId="ADAL" clId="{9B6050A4-F178-4018-9F62-4FCCA28DA093}" dt="2021-03-19T13:49:15.569" v="25623" actId="6264"/>
          <ac:spMkLst>
            <pc:docMk/>
            <pc:sldMk cId="3219094029" sldId="816"/>
            <ac:spMk id="2" creationId="{1C5535B5-BEE2-4DEB-8128-5AFE0E3E227B}"/>
          </ac:spMkLst>
        </pc:spChg>
        <pc:spChg chg="mod ord">
          <ac:chgData name="Ragnhild Halvorsrud" userId="917ea340-fd63-490f-a7db-68428d24cf32" providerId="ADAL" clId="{9B6050A4-F178-4018-9F62-4FCCA28DA093}" dt="2021-03-25T13:12:43.145" v="38617" actId="790"/>
          <ac:spMkLst>
            <pc:docMk/>
            <pc:sldMk cId="3219094029" sldId="816"/>
            <ac:spMk id="3" creationId="{00DA2F44-CE98-49BA-84FA-4BCF7A7CFF3C}"/>
          </ac:spMkLst>
        </pc:spChg>
        <pc:spChg chg="mod ord">
          <ac:chgData name="Ragnhild Halvorsrud" userId="917ea340-fd63-490f-a7db-68428d24cf32" providerId="ADAL" clId="{9B6050A4-F178-4018-9F62-4FCCA28DA093}" dt="2021-03-25T13:12:43.141" v="38615" actId="790"/>
          <ac:spMkLst>
            <pc:docMk/>
            <pc:sldMk cId="3219094029" sldId="816"/>
            <ac:spMk id="4" creationId="{AB5A6E4F-A8CB-40BC-846D-CA5BEDFCEC7C}"/>
          </ac:spMkLst>
        </pc:spChg>
        <pc:spChg chg="mod ord">
          <ac:chgData name="Ragnhild Halvorsrud" userId="917ea340-fd63-490f-a7db-68428d24cf32" providerId="ADAL" clId="{9B6050A4-F178-4018-9F62-4FCCA28DA093}" dt="2021-03-26T15:43:36.778" v="40877" actId="27636"/>
          <ac:spMkLst>
            <pc:docMk/>
            <pc:sldMk cId="3219094029" sldId="816"/>
            <ac:spMk id="5" creationId="{350478A3-16F6-44AE-A201-47C1B0E913DB}"/>
          </ac:spMkLst>
        </pc:spChg>
        <pc:spChg chg="add del mod">
          <ac:chgData name="Ragnhild Halvorsrud" userId="917ea340-fd63-490f-a7db-68428d24cf32" providerId="ADAL" clId="{9B6050A4-F178-4018-9F62-4FCCA28DA093}" dt="2021-03-19T13:49:15.569" v="25623" actId="6264"/>
          <ac:spMkLst>
            <pc:docMk/>
            <pc:sldMk cId="3219094029" sldId="816"/>
            <ac:spMk id="6" creationId="{A0A10F47-D48B-4C3C-9169-C53FDAAF7624}"/>
          </ac:spMkLst>
        </pc:spChg>
        <pc:spChg chg="add del mod">
          <ac:chgData name="Ragnhild Halvorsrud" userId="917ea340-fd63-490f-a7db-68428d24cf32" providerId="ADAL" clId="{9B6050A4-F178-4018-9F62-4FCCA28DA093}" dt="2021-03-19T13:49:15.569" v="25623" actId="6264"/>
          <ac:spMkLst>
            <pc:docMk/>
            <pc:sldMk cId="3219094029" sldId="816"/>
            <ac:spMk id="7" creationId="{F35E54FB-C3A7-4F3D-843C-7EAB2A849B0D}"/>
          </ac:spMkLst>
        </pc:spChg>
        <pc:spChg chg="add mod">
          <ac:chgData name="Ragnhild Halvorsrud" userId="917ea340-fd63-490f-a7db-68428d24cf32" providerId="ADAL" clId="{9B6050A4-F178-4018-9F62-4FCCA28DA093}" dt="2021-03-26T15:39:57.288" v="40783" actId="1076"/>
          <ac:spMkLst>
            <pc:docMk/>
            <pc:sldMk cId="3219094029" sldId="816"/>
            <ac:spMk id="8" creationId="{536D36F6-EF5D-4135-8BA6-270CE1365F2F}"/>
          </ac:spMkLst>
        </pc:spChg>
        <pc:spChg chg="add del mod">
          <ac:chgData name="Ragnhild Halvorsrud" userId="917ea340-fd63-490f-a7db-68428d24cf32" providerId="ADAL" clId="{9B6050A4-F178-4018-9F62-4FCCA28DA093}" dt="2021-03-26T14:54:58.210" v="40548" actId="478"/>
          <ac:spMkLst>
            <pc:docMk/>
            <pc:sldMk cId="3219094029" sldId="816"/>
            <ac:spMk id="12" creationId="{059B3D68-E3A4-4D72-BA45-8B61B8CF3112}"/>
          </ac:spMkLst>
        </pc:spChg>
        <pc:spChg chg="add del mod">
          <ac:chgData name="Ragnhild Halvorsrud" userId="917ea340-fd63-490f-a7db-68428d24cf32" providerId="ADAL" clId="{9B6050A4-F178-4018-9F62-4FCCA28DA093}" dt="2021-03-24T14:59:57.642" v="36702"/>
          <ac:spMkLst>
            <pc:docMk/>
            <pc:sldMk cId="3219094029" sldId="816"/>
            <ac:spMk id="13" creationId="{9E27866D-0677-40C6-A26B-1CF089BCBD3A}"/>
          </ac:spMkLst>
        </pc:spChg>
        <pc:spChg chg="add del mod">
          <ac:chgData name="Ragnhild Halvorsrud" userId="917ea340-fd63-490f-a7db-68428d24cf32" providerId="ADAL" clId="{9B6050A4-F178-4018-9F62-4FCCA28DA093}" dt="2021-03-24T14:59:57.642" v="36702"/>
          <ac:spMkLst>
            <pc:docMk/>
            <pc:sldMk cId="3219094029" sldId="816"/>
            <ac:spMk id="14" creationId="{B237A2DD-59AF-4ADB-ABB8-F291523E4563}"/>
          </ac:spMkLst>
        </pc:spChg>
        <pc:spChg chg="add del mod">
          <ac:chgData name="Ragnhild Halvorsrud" userId="917ea340-fd63-490f-a7db-68428d24cf32" providerId="ADAL" clId="{9B6050A4-F178-4018-9F62-4FCCA28DA093}" dt="2021-03-24T14:59:57.642" v="36702"/>
          <ac:spMkLst>
            <pc:docMk/>
            <pc:sldMk cId="3219094029" sldId="816"/>
            <ac:spMk id="15" creationId="{D71CE942-46A0-4FFD-978E-5C3CB7F69839}"/>
          </ac:spMkLst>
        </pc:spChg>
        <pc:spChg chg="add del mod">
          <ac:chgData name="Ragnhild Halvorsrud" userId="917ea340-fd63-490f-a7db-68428d24cf32" providerId="ADAL" clId="{9B6050A4-F178-4018-9F62-4FCCA28DA093}" dt="2021-03-19T13:53:12.643" v="25785" actId="478"/>
          <ac:spMkLst>
            <pc:docMk/>
            <pc:sldMk cId="3219094029" sldId="816"/>
            <ac:spMk id="15" creationId="{FCFDDD6D-893C-44F2-A3A7-5A37B7DB41CB}"/>
          </ac:spMkLst>
        </pc:spChg>
        <pc:spChg chg="add del mod">
          <ac:chgData name="Ragnhild Halvorsrud" userId="917ea340-fd63-490f-a7db-68428d24cf32" providerId="ADAL" clId="{9B6050A4-F178-4018-9F62-4FCCA28DA093}" dt="2021-03-24T14:59:57.642" v="36702"/>
          <ac:spMkLst>
            <pc:docMk/>
            <pc:sldMk cId="3219094029" sldId="816"/>
            <ac:spMk id="16" creationId="{1B9D92DB-EE24-44EF-811B-94806C5E8DDD}"/>
          </ac:spMkLst>
        </pc:spChg>
        <pc:spChg chg="add del mod">
          <ac:chgData name="Ragnhild Halvorsrud" userId="917ea340-fd63-490f-a7db-68428d24cf32" providerId="ADAL" clId="{9B6050A4-F178-4018-9F62-4FCCA28DA093}" dt="2021-03-19T13:53:12.643" v="25785" actId="478"/>
          <ac:spMkLst>
            <pc:docMk/>
            <pc:sldMk cId="3219094029" sldId="816"/>
            <ac:spMk id="16" creationId="{2FCA405F-D7A1-443A-9A65-BBF4CD8AA708}"/>
          </ac:spMkLst>
        </pc:spChg>
        <pc:spChg chg="add del mod">
          <ac:chgData name="Ragnhild Halvorsrud" userId="917ea340-fd63-490f-a7db-68428d24cf32" providerId="ADAL" clId="{9B6050A4-F178-4018-9F62-4FCCA28DA093}" dt="2021-03-19T13:53:12.643" v="25785" actId="478"/>
          <ac:spMkLst>
            <pc:docMk/>
            <pc:sldMk cId="3219094029" sldId="816"/>
            <ac:spMk id="17" creationId="{914E3915-06FF-4073-BBC6-5F3FC45F244D}"/>
          </ac:spMkLst>
        </pc:spChg>
        <pc:spChg chg="add del mod">
          <ac:chgData name="Ragnhild Halvorsrud" userId="917ea340-fd63-490f-a7db-68428d24cf32" providerId="ADAL" clId="{9B6050A4-F178-4018-9F62-4FCCA28DA093}" dt="2021-03-19T13:53:12.643" v="25785" actId="478"/>
          <ac:spMkLst>
            <pc:docMk/>
            <pc:sldMk cId="3219094029" sldId="816"/>
            <ac:spMk id="18" creationId="{FC90F1A2-15E2-4F4E-9A3B-47F86CB70A3E}"/>
          </ac:spMkLst>
        </pc:spChg>
        <pc:spChg chg="add del mod">
          <ac:chgData name="Ragnhild Halvorsrud" userId="917ea340-fd63-490f-a7db-68428d24cf32" providerId="ADAL" clId="{9B6050A4-F178-4018-9F62-4FCCA28DA093}" dt="2021-03-24T14:59:57.642" v="36702"/>
          <ac:spMkLst>
            <pc:docMk/>
            <pc:sldMk cId="3219094029" sldId="816"/>
            <ac:spMk id="20" creationId="{DFE4500E-4A53-48ED-9327-9C86E9113AAA}"/>
          </ac:spMkLst>
        </pc:spChg>
        <pc:spChg chg="mod">
          <ac:chgData name="Ragnhild Halvorsrud" userId="917ea340-fd63-490f-a7db-68428d24cf32" providerId="ADAL" clId="{9B6050A4-F178-4018-9F62-4FCCA28DA093}" dt="2021-03-26T15:38:14.734" v="40737" actId="1076"/>
          <ac:spMkLst>
            <pc:docMk/>
            <pc:sldMk cId="3219094029" sldId="816"/>
            <ac:spMk id="21" creationId="{C15FE0B6-DC88-4973-B6DF-B0E42959B66B}"/>
          </ac:spMkLst>
        </pc:spChg>
        <pc:spChg chg="add del mod">
          <ac:chgData name="Ragnhild Halvorsrud" userId="917ea340-fd63-490f-a7db-68428d24cf32" providerId="ADAL" clId="{9B6050A4-F178-4018-9F62-4FCCA28DA093}" dt="2021-03-19T13:57:48.729" v="25804" actId="478"/>
          <ac:spMkLst>
            <pc:docMk/>
            <pc:sldMk cId="3219094029" sldId="816"/>
            <ac:spMk id="23" creationId="{263D6E51-B2FB-4F29-96F9-4213CCA1C79F}"/>
          </ac:spMkLst>
        </pc:spChg>
        <pc:spChg chg="add mod">
          <ac:chgData name="Ragnhild Halvorsrud" userId="917ea340-fd63-490f-a7db-68428d24cf32" providerId="ADAL" clId="{9B6050A4-F178-4018-9F62-4FCCA28DA093}" dt="2021-03-26T14:54:55.837" v="40547"/>
          <ac:spMkLst>
            <pc:docMk/>
            <pc:sldMk cId="3219094029" sldId="816"/>
            <ac:spMk id="23" creationId="{6595B4B8-4718-4443-A635-A13343EE0988}"/>
          </ac:spMkLst>
        </pc:spChg>
        <pc:spChg chg="add del mod">
          <ac:chgData name="Ragnhild Halvorsrud" userId="917ea340-fd63-490f-a7db-68428d24cf32" providerId="ADAL" clId="{9B6050A4-F178-4018-9F62-4FCCA28DA093}" dt="2021-03-26T15:30:35.572" v="40551"/>
          <ac:spMkLst>
            <pc:docMk/>
            <pc:sldMk cId="3219094029" sldId="816"/>
            <ac:spMk id="24" creationId="{29C40B54-BB98-406E-8308-44D6636C2900}"/>
          </ac:spMkLst>
        </pc:spChg>
        <pc:spChg chg="add del mod">
          <ac:chgData name="Ragnhild Halvorsrud" userId="917ea340-fd63-490f-a7db-68428d24cf32" providerId="ADAL" clId="{9B6050A4-F178-4018-9F62-4FCCA28DA093}" dt="2021-03-19T13:57:45.189" v="25803" actId="478"/>
          <ac:spMkLst>
            <pc:docMk/>
            <pc:sldMk cId="3219094029" sldId="816"/>
            <ac:spMk id="24" creationId="{7609B85F-2E67-4A7E-B64F-862A8BE02694}"/>
          </ac:spMkLst>
        </pc:spChg>
        <pc:spChg chg="add del mod">
          <ac:chgData name="Ragnhild Halvorsrud" userId="917ea340-fd63-490f-a7db-68428d24cf32" providerId="ADAL" clId="{9B6050A4-F178-4018-9F62-4FCCA28DA093}" dt="2021-03-24T14:59:57.642" v="36702"/>
          <ac:spMkLst>
            <pc:docMk/>
            <pc:sldMk cId="3219094029" sldId="816"/>
            <ac:spMk id="24" creationId="{852630D5-295E-431C-81C8-28D5CD135899}"/>
          </ac:spMkLst>
        </pc:spChg>
        <pc:spChg chg="add del mod">
          <ac:chgData name="Ragnhild Halvorsrud" userId="917ea340-fd63-490f-a7db-68428d24cf32" providerId="ADAL" clId="{9B6050A4-F178-4018-9F62-4FCCA28DA093}" dt="2021-03-19T13:57:45.189" v="25803" actId="478"/>
          <ac:spMkLst>
            <pc:docMk/>
            <pc:sldMk cId="3219094029" sldId="816"/>
            <ac:spMk id="25" creationId="{3B3C5FA1-FD66-473D-9B3D-B38AD7589222}"/>
          </ac:spMkLst>
        </pc:spChg>
        <pc:spChg chg="add del mod">
          <ac:chgData name="Ragnhild Halvorsrud" userId="917ea340-fd63-490f-a7db-68428d24cf32" providerId="ADAL" clId="{9B6050A4-F178-4018-9F62-4FCCA28DA093}" dt="2021-03-26T15:30:35.572" v="40551"/>
          <ac:spMkLst>
            <pc:docMk/>
            <pc:sldMk cId="3219094029" sldId="816"/>
            <ac:spMk id="25" creationId="{64533CC2-1A2A-48B7-AA5F-7A4E69E3ED07}"/>
          </ac:spMkLst>
        </pc:spChg>
        <pc:spChg chg="add del mod">
          <ac:chgData name="Ragnhild Halvorsrud" userId="917ea340-fd63-490f-a7db-68428d24cf32" providerId="ADAL" clId="{9B6050A4-F178-4018-9F62-4FCCA28DA093}" dt="2021-03-26T15:30:35.572" v="40551"/>
          <ac:spMkLst>
            <pc:docMk/>
            <pc:sldMk cId="3219094029" sldId="816"/>
            <ac:spMk id="26" creationId="{530C4EC3-F3D0-433C-80DE-0C48499B4B04}"/>
          </ac:spMkLst>
        </pc:spChg>
        <pc:spChg chg="add del mod">
          <ac:chgData name="Ragnhild Halvorsrud" userId="917ea340-fd63-490f-a7db-68428d24cf32" providerId="ADAL" clId="{9B6050A4-F178-4018-9F62-4FCCA28DA093}" dt="2021-03-19T13:57:45.189" v="25803" actId="478"/>
          <ac:spMkLst>
            <pc:docMk/>
            <pc:sldMk cId="3219094029" sldId="816"/>
            <ac:spMk id="26" creationId="{A4719CCA-5C4A-404D-A3A9-D5BE3F400B1F}"/>
          </ac:spMkLst>
        </pc:spChg>
        <pc:spChg chg="add del mod">
          <ac:chgData name="Ragnhild Halvorsrud" userId="917ea340-fd63-490f-a7db-68428d24cf32" providerId="ADAL" clId="{9B6050A4-F178-4018-9F62-4FCCA28DA093}" dt="2021-03-24T16:29:44.703" v="36710"/>
          <ac:spMkLst>
            <pc:docMk/>
            <pc:sldMk cId="3219094029" sldId="816"/>
            <ac:spMk id="26" creationId="{E5878F6C-44E6-4FEC-B655-DB4E9E9C9C4A}"/>
          </ac:spMkLst>
        </pc:spChg>
        <pc:spChg chg="add del mod">
          <ac:chgData name="Ragnhild Halvorsrud" userId="917ea340-fd63-490f-a7db-68428d24cf32" providerId="ADAL" clId="{9B6050A4-F178-4018-9F62-4FCCA28DA093}" dt="2021-03-24T16:29:44.703" v="36710"/>
          <ac:spMkLst>
            <pc:docMk/>
            <pc:sldMk cId="3219094029" sldId="816"/>
            <ac:spMk id="27" creationId="{58E2DECC-0A90-4A17-B0B2-EB6DC443E991}"/>
          </ac:spMkLst>
        </pc:spChg>
        <pc:spChg chg="add del mod">
          <ac:chgData name="Ragnhild Halvorsrud" userId="917ea340-fd63-490f-a7db-68428d24cf32" providerId="ADAL" clId="{9B6050A4-F178-4018-9F62-4FCCA28DA093}" dt="2021-03-19T13:57:45.189" v="25803" actId="478"/>
          <ac:spMkLst>
            <pc:docMk/>
            <pc:sldMk cId="3219094029" sldId="816"/>
            <ac:spMk id="28" creationId="{4FAF20C5-4593-4683-A652-6E3F75B54BC4}"/>
          </ac:spMkLst>
        </pc:spChg>
        <pc:spChg chg="add del mod">
          <ac:chgData name="Ragnhild Halvorsrud" userId="917ea340-fd63-490f-a7db-68428d24cf32" providerId="ADAL" clId="{9B6050A4-F178-4018-9F62-4FCCA28DA093}" dt="2021-03-26T15:30:35.572" v="40551"/>
          <ac:spMkLst>
            <pc:docMk/>
            <pc:sldMk cId="3219094029" sldId="816"/>
            <ac:spMk id="29" creationId="{F6118B3C-9F13-4755-9302-E3EB4F0C1419}"/>
          </ac:spMkLst>
        </pc:spChg>
        <pc:spChg chg="add del mod">
          <ac:chgData name="Ragnhild Halvorsrud" userId="917ea340-fd63-490f-a7db-68428d24cf32" providerId="ADAL" clId="{9B6050A4-F178-4018-9F62-4FCCA28DA093}" dt="2021-03-19T13:57:45.189" v="25803" actId="478"/>
          <ac:spMkLst>
            <pc:docMk/>
            <pc:sldMk cId="3219094029" sldId="816"/>
            <ac:spMk id="30" creationId="{86814ECC-7918-44D8-8290-1BDF532C5949}"/>
          </ac:spMkLst>
        </pc:spChg>
        <pc:spChg chg="mod">
          <ac:chgData name="Ragnhild Halvorsrud" userId="917ea340-fd63-490f-a7db-68428d24cf32" providerId="ADAL" clId="{9B6050A4-F178-4018-9F62-4FCCA28DA093}" dt="2021-03-24T16:29:41.183" v="36709"/>
          <ac:spMkLst>
            <pc:docMk/>
            <pc:sldMk cId="3219094029" sldId="816"/>
            <ac:spMk id="30" creationId="{B7CE5976-1D68-45AC-9D0F-D6497B39DAAF}"/>
          </ac:spMkLst>
        </pc:spChg>
        <pc:spChg chg="add del mod">
          <ac:chgData name="Ragnhild Halvorsrud" userId="917ea340-fd63-490f-a7db-68428d24cf32" providerId="ADAL" clId="{9B6050A4-F178-4018-9F62-4FCCA28DA093}" dt="2021-03-26T15:30:35.572" v="40551"/>
          <ac:spMkLst>
            <pc:docMk/>
            <pc:sldMk cId="3219094029" sldId="816"/>
            <ac:spMk id="31" creationId="{D80473B2-0365-4345-BD58-633B08BD1A2E}"/>
          </ac:spMkLst>
        </pc:spChg>
        <pc:spChg chg="mod">
          <ac:chgData name="Ragnhild Halvorsrud" userId="917ea340-fd63-490f-a7db-68428d24cf32" providerId="ADAL" clId="{9B6050A4-F178-4018-9F62-4FCCA28DA093}" dt="2021-03-24T16:29:41.183" v="36709"/>
          <ac:spMkLst>
            <pc:docMk/>
            <pc:sldMk cId="3219094029" sldId="816"/>
            <ac:spMk id="33" creationId="{A7CB9DE5-FAEF-4373-8A44-9C70632C95D1}"/>
          </ac:spMkLst>
        </pc:spChg>
        <pc:spChg chg="mod">
          <ac:chgData name="Ragnhild Halvorsrud" userId="917ea340-fd63-490f-a7db-68428d24cf32" providerId="ADAL" clId="{9B6050A4-F178-4018-9F62-4FCCA28DA093}" dt="2021-03-24T16:29:41.183" v="36709"/>
          <ac:spMkLst>
            <pc:docMk/>
            <pc:sldMk cId="3219094029" sldId="816"/>
            <ac:spMk id="35" creationId="{CB378A27-A27A-4D27-81CA-B67E19237E1B}"/>
          </ac:spMkLst>
        </pc:spChg>
        <pc:spChg chg="add del mod">
          <ac:chgData name="Ragnhild Halvorsrud" userId="917ea340-fd63-490f-a7db-68428d24cf32" providerId="ADAL" clId="{9B6050A4-F178-4018-9F62-4FCCA28DA093}" dt="2021-03-26T15:30:35.572" v="40551"/>
          <ac:spMkLst>
            <pc:docMk/>
            <pc:sldMk cId="3219094029" sldId="816"/>
            <ac:spMk id="36" creationId="{5A9429FB-C5DD-471A-A6B2-E4BEA6CB8CA5}"/>
          </ac:spMkLst>
        </pc:spChg>
        <pc:spChg chg="mod">
          <ac:chgData name="Ragnhild Halvorsrud" userId="917ea340-fd63-490f-a7db-68428d24cf32" providerId="ADAL" clId="{9B6050A4-F178-4018-9F62-4FCCA28DA093}" dt="2021-03-24T16:29:41.183" v="36709"/>
          <ac:spMkLst>
            <pc:docMk/>
            <pc:sldMk cId="3219094029" sldId="816"/>
            <ac:spMk id="37" creationId="{4F2DB8D7-1318-4858-883C-9BFAF5B4D6AB}"/>
          </ac:spMkLst>
        </pc:spChg>
        <pc:spChg chg="add del mod">
          <ac:chgData name="Ragnhild Halvorsrud" userId="917ea340-fd63-490f-a7db-68428d24cf32" providerId="ADAL" clId="{9B6050A4-F178-4018-9F62-4FCCA28DA093}" dt="2021-03-26T15:30:35.572" v="40551"/>
          <ac:spMkLst>
            <pc:docMk/>
            <pc:sldMk cId="3219094029" sldId="816"/>
            <ac:spMk id="37" creationId="{97E7AE1B-87EA-4813-B3C0-ECA53FB543CF}"/>
          </ac:spMkLst>
        </pc:spChg>
        <pc:spChg chg="mod">
          <ac:chgData name="Ragnhild Halvorsrud" userId="917ea340-fd63-490f-a7db-68428d24cf32" providerId="ADAL" clId="{9B6050A4-F178-4018-9F62-4FCCA28DA093}" dt="2021-03-24T16:29:41.183" v="36709"/>
          <ac:spMkLst>
            <pc:docMk/>
            <pc:sldMk cId="3219094029" sldId="816"/>
            <ac:spMk id="40" creationId="{41B659EF-012C-4B3F-9B26-A0592EF189C0}"/>
          </ac:spMkLst>
        </pc:spChg>
        <pc:spChg chg="mod">
          <ac:chgData name="Ragnhild Halvorsrud" userId="917ea340-fd63-490f-a7db-68428d24cf32" providerId="ADAL" clId="{9B6050A4-F178-4018-9F62-4FCCA28DA093}" dt="2021-03-26T15:30:30.253" v="40550"/>
          <ac:spMkLst>
            <pc:docMk/>
            <pc:sldMk cId="3219094029" sldId="816"/>
            <ac:spMk id="40" creationId="{F112A528-9568-4696-B8DB-774457FDC219}"/>
          </ac:spMkLst>
        </pc:spChg>
        <pc:spChg chg="mod">
          <ac:chgData name="Ragnhild Halvorsrud" userId="917ea340-fd63-490f-a7db-68428d24cf32" providerId="ADAL" clId="{9B6050A4-F178-4018-9F62-4FCCA28DA093}" dt="2021-03-26T15:30:30.253" v="40550"/>
          <ac:spMkLst>
            <pc:docMk/>
            <pc:sldMk cId="3219094029" sldId="816"/>
            <ac:spMk id="41" creationId="{5F547C0D-B12F-4857-88E7-9FE5E6E5EE76}"/>
          </ac:spMkLst>
        </pc:spChg>
        <pc:spChg chg="mod">
          <ac:chgData name="Ragnhild Halvorsrud" userId="917ea340-fd63-490f-a7db-68428d24cf32" providerId="ADAL" clId="{9B6050A4-F178-4018-9F62-4FCCA28DA093}" dt="2021-03-26T15:30:30.253" v="40550"/>
          <ac:spMkLst>
            <pc:docMk/>
            <pc:sldMk cId="3219094029" sldId="816"/>
            <ac:spMk id="42" creationId="{7FB182FA-B0FC-4F56-A092-2B2F24037423}"/>
          </ac:spMkLst>
        </pc:spChg>
        <pc:spChg chg="mod">
          <ac:chgData name="Ragnhild Halvorsrud" userId="917ea340-fd63-490f-a7db-68428d24cf32" providerId="ADAL" clId="{9B6050A4-F178-4018-9F62-4FCCA28DA093}" dt="2021-03-24T16:29:41.183" v="36709"/>
          <ac:spMkLst>
            <pc:docMk/>
            <pc:sldMk cId="3219094029" sldId="816"/>
            <ac:spMk id="42" creationId="{D0B354BB-5550-423F-8F8A-49E57A92E9C4}"/>
          </ac:spMkLst>
        </pc:spChg>
        <pc:spChg chg="add mod">
          <ac:chgData name="Ragnhild Halvorsrud" userId="917ea340-fd63-490f-a7db-68428d24cf32" providerId="ADAL" clId="{9B6050A4-F178-4018-9F62-4FCCA28DA093}" dt="2021-03-26T15:43:20.583" v="40860" actId="1037"/>
          <ac:spMkLst>
            <pc:docMk/>
            <pc:sldMk cId="3219094029" sldId="816"/>
            <ac:spMk id="43" creationId="{59CED5AB-B47B-4BAA-B98F-418921BBFC81}"/>
          </ac:spMkLst>
        </pc:spChg>
        <pc:spChg chg="add mod">
          <ac:chgData name="Ragnhild Halvorsrud" userId="917ea340-fd63-490f-a7db-68428d24cf32" providerId="ADAL" clId="{9B6050A4-F178-4018-9F62-4FCCA28DA093}" dt="2021-03-26T15:43:20.583" v="40860" actId="1037"/>
          <ac:spMkLst>
            <pc:docMk/>
            <pc:sldMk cId="3219094029" sldId="816"/>
            <ac:spMk id="45" creationId="{5468BCB8-51C1-4455-AD72-956B8154C444}"/>
          </ac:spMkLst>
        </pc:spChg>
        <pc:spChg chg="mod">
          <ac:chgData name="Ragnhild Halvorsrud" userId="917ea340-fd63-490f-a7db-68428d24cf32" providerId="ADAL" clId="{9B6050A4-F178-4018-9F62-4FCCA28DA093}" dt="2021-03-26T15:30:30.253" v="40550"/>
          <ac:spMkLst>
            <pc:docMk/>
            <pc:sldMk cId="3219094029" sldId="816"/>
            <ac:spMk id="47" creationId="{A44F6307-8E40-46A8-9DB7-E1831E8A9C4F}"/>
          </ac:spMkLst>
        </pc:spChg>
        <pc:spChg chg="mod">
          <ac:chgData name="Ragnhild Halvorsrud" userId="917ea340-fd63-490f-a7db-68428d24cf32" providerId="ADAL" clId="{9B6050A4-F178-4018-9F62-4FCCA28DA093}" dt="2021-03-26T15:30:30.253" v="40550"/>
          <ac:spMkLst>
            <pc:docMk/>
            <pc:sldMk cId="3219094029" sldId="816"/>
            <ac:spMk id="49" creationId="{D0B75644-7D75-4614-9C87-F0FDAA170EBA}"/>
          </ac:spMkLst>
        </pc:spChg>
        <pc:spChg chg="add mod">
          <ac:chgData name="Ragnhild Halvorsrud" userId="917ea340-fd63-490f-a7db-68428d24cf32" providerId="ADAL" clId="{9B6050A4-F178-4018-9F62-4FCCA28DA093}" dt="2021-03-26T15:43:20.583" v="40860" actId="1037"/>
          <ac:spMkLst>
            <pc:docMk/>
            <pc:sldMk cId="3219094029" sldId="816"/>
            <ac:spMk id="50" creationId="{13B4FEB3-2BB0-4F48-9C65-C0FF48F2A6E5}"/>
          </ac:spMkLst>
        </pc:spChg>
        <pc:spChg chg="add mod">
          <ac:chgData name="Ragnhild Halvorsrud" userId="917ea340-fd63-490f-a7db-68428d24cf32" providerId="ADAL" clId="{9B6050A4-F178-4018-9F62-4FCCA28DA093}" dt="2021-03-26T15:43:32.961" v="40875" actId="1035"/>
          <ac:spMkLst>
            <pc:docMk/>
            <pc:sldMk cId="3219094029" sldId="816"/>
            <ac:spMk id="51" creationId="{C6EE03F8-DE15-4CB4-9B84-3E29147D4379}"/>
          </ac:spMkLst>
        </pc:spChg>
        <pc:spChg chg="mod">
          <ac:chgData name="Ragnhild Halvorsrud" userId="917ea340-fd63-490f-a7db-68428d24cf32" providerId="ADAL" clId="{9B6050A4-F178-4018-9F62-4FCCA28DA093}" dt="2021-03-25T14:24:49.511" v="38956"/>
          <ac:spMkLst>
            <pc:docMk/>
            <pc:sldMk cId="3219094029" sldId="816"/>
            <ac:spMk id="53" creationId="{609E2086-471C-4F1F-BFE7-42D9735985CD}"/>
          </ac:spMkLst>
        </pc:spChg>
        <pc:spChg chg="mod">
          <ac:chgData name="Ragnhild Halvorsrud" userId="917ea340-fd63-490f-a7db-68428d24cf32" providerId="ADAL" clId="{9B6050A4-F178-4018-9F62-4FCCA28DA093}" dt="2021-03-25T14:24:49.511" v="38956"/>
          <ac:spMkLst>
            <pc:docMk/>
            <pc:sldMk cId="3219094029" sldId="816"/>
            <ac:spMk id="54" creationId="{278D3729-8EBC-4D67-9F14-4303818D993E}"/>
          </ac:spMkLst>
        </pc:spChg>
        <pc:spChg chg="mod">
          <ac:chgData name="Ragnhild Halvorsrud" userId="917ea340-fd63-490f-a7db-68428d24cf32" providerId="ADAL" clId="{9B6050A4-F178-4018-9F62-4FCCA28DA093}" dt="2021-03-25T14:24:49.511" v="38956"/>
          <ac:spMkLst>
            <pc:docMk/>
            <pc:sldMk cId="3219094029" sldId="816"/>
            <ac:spMk id="55" creationId="{4064DBB3-0A34-4227-BA40-CE4066BF36FE}"/>
          </ac:spMkLst>
        </pc:spChg>
        <pc:spChg chg="mod">
          <ac:chgData name="Ragnhild Halvorsrud" userId="917ea340-fd63-490f-a7db-68428d24cf32" providerId="ADAL" clId="{9B6050A4-F178-4018-9F62-4FCCA28DA093}" dt="2021-03-25T14:24:49.511" v="38956"/>
          <ac:spMkLst>
            <pc:docMk/>
            <pc:sldMk cId="3219094029" sldId="816"/>
            <ac:spMk id="56" creationId="{041A0E82-5C31-4735-A8FD-15703B24DD65}"/>
          </ac:spMkLst>
        </pc:spChg>
        <pc:spChg chg="mod">
          <ac:chgData name="Ragnhild Halvorsrud" userId="917ea340-fd63-490f-a7db-68428d24cf32" providerId="ADAL" clId="{9B6050A4-F178-4018-9F62-4FCCA28DA093}" dt="2021-03-26T15:30:30.253" v="40550"/>
          <ac:spMkLst>
            <pc:docMk/>
            <pc:sldMk cId="3219094029" sldId="816"/>
            <ac:spMk id="57" creationId="{31E578DF-DBE5-42D2-BE19-97B32E7CC48E}"/>
          </ac:spMkLst>
        </pc:spChg>
        <pc:spChg chg="mod">
          <ac:chgData name="Ragnhild Halvorsrud" userId="917ea340-fd63-490f-a7db-68428d24cf32" providerId="ADAL" clId="{9B6050A4-F178-4018-9F62-4FCCA28DA093}" dt="2021-03-26T15:30:30.253" v="40550"/>
          <ac:spMkLst>
            <pc:docMk/>
            <pc:sldMk cId="3219094029" sldId="816"/>
            <ac:spMk id="58" creationId="{B2ABA77E-99C7-4002-9BED-467EA036B44E}"/>
          </ac:spMkLst>
        </pc:spChg>
        <pc:spChg chg="mod">
          <ac:chgData name="Ragnhild Halvorsrud" userId="917ea340-fd63-490f-a7db-68428d24cf32" providerId="ADAL" clId="{9B6050A4-F178-4018-9F62-4FCCA28DA093}" dt="2021-03-26T15:30:30.253" v="40550"/>
          <ac:spMkLst>
            <pc:docMk/>
            <pc:sldMk cId="3219094029" sldId="816"/>
            <ac:spMk id="59" creationId="{6D945614-AD69-4B2B-8045-61D10D33BCC9}"/>
          </ac:spMkLst>
        </pc:spChg>
        <pc:spChg chg="add mod">
          <ac:chgData name="Ragnhild Halvorsrud" userId="917ea340-fd63-490f-a7db-68428d24cf32" providerId="ADAL" clId="{9B6050A4-F178-4018-9F62-4FCCA28DA093}" dt="2021-03-26T15:43:32.961" v="40875" actId="1035"/>
          <ac:spMkLst>
            <pc:docMk/>
            <pc:sldMk cId="3219094029" sldId="816"/>
            <ac:spMk id="63" creationId="{B77BADDC-F72D-4F0C-BABF-C45E08215EA9}"/>
          </ac:spMkLst>
        </pc:spChg>
        <pc:spChg chg="add mod">
          <ac:chgData name="Ragnhild Halvorsrud" userId="917ea340-fd63-490f-a7db-68428d24cf32" providerId="ADAL" clId="{9B6050A4-F178-4018-9F62-4FCCA28DA093}" dt="2021-03-26T15:43:32.961" v="40875" actId="1035"/>
          <ac:spMkLst>
            <pc:docMk/>
            <pc:sldMk cId="3219094029" sldId="816"/>
            <ac:spMk id="66" creationId="{D6E442C2-2D56-4863-A67B-FA5D09FA962E}"/>
          </ac:spMkLst>
        </pc:spChg>
        <pc:grpChg chg="add del mod">
          <ac:chgData name="Ragnhild Halvorsrud" userId="917ea340-fd63-490f-a7db-68428d24cf32" providerId="ADAL" clId="{9B6050A4-F178-4018-9F62-4FCCA28DA093}" dt="2021-03-24T16:29:44.703" v="36710"/>
          <ac:grpSpMkLst>
            <pc:docMk/>
            <pc:sldMk cId="3219094029" sldId="816"/>
            <ac:grpSpMk id="29" creationId="{FB83DD41-10F2-4D5B-B15A-A2D47A9643AA}"/>
          </ac:grpSpMkLst>
        </pc:grpChg>
        <pc:grpChg chg="add del mod">
          <ac:chgData name="Ragnhild Halvorsrud" userId="917ea340-fd63-490f-a7db-68428d24cf32" providerId="ADAL" clId="{9B6050A4-F178-4018-9F62-4FCCA28DA093}" dt="2021-03-24T16:29:44.703" v="36710"/>
          <ac:grpSpMkLst>
            <pc:docMk/>
            <pc:sldMk cId="3219094029" sldId="816"/>
            <ac:grpSpMk id="34" creationId="{C3F1C8CB-915C-4EEC-9C42-DD5E084A31B0}"/>
          </ac:grpSpMkLst>
        </pc:grpChg>
        <pc:grpChg chg="add del mod">
          <ac:chgData name="Ragnhild Halvorsrud" userId="917ea340-fd63-490f-a7db-68428d24cf32" providerId="ADAL" clId="{9B6050A4-F178-4018-9F62-4FCCA28DA093}" dt="2021-03-24T16:29:44.703" v="36710"/>
          <ac:grpSpMkLst>
            <pc:docMk/>
            <pc:sldMk cId="3219094029" sldId="816"/>
            <ac:grpSpMk id="39" creationId="{2268392D-30C7-4A6A-A140-710FAD28F171}"/>
          </ac:grpSpMkLst>
        </pc:grpChg>
        <pc:grpChg chg="add del mod">
          <ac:chgData name="Ragnhild Halvorsrud" userId="917ea340-fd63-490f-a7db-68428d24cf32" providerId="ADAL" clId="{9B6050A4-F178-4018-9F62-4FCCA28DA093}" dt="2021-03-26T15:30:35.572" v="40551"/>
          <ac:grpSpMkLst>
            <pc:docMk/>
            <pc:sldMk cId="3219094029" sldId="816"/>
            <ac:grpSpMk id="39" creationId="{A6BC22B9-0307-4697-A6F8-3670F83C048F}"/>
          </ac:grpSpMkLst>
        </pc:grpChg>
        <pc:grpChg chg="add del mod">
          <ac:chgData name="Ragnhild Halvorsrud" userId="917ea340-fd63-490f-a7db-68428d24cf32" providerId="ADAL" clId="{9B6050A4-F178-4018-9F62-4FCCA28DA093}" dt="2021-03-26T15:30:35.572" v="40551"/>
          <ac:grpSpMkLst>
            <pc:docMk/>
            <pc:sldMk cId="3219094029" sldId="816"/>
            <ac:grpSpMk id="48" creationId="{F507696F-7E1C-4B4E-A324-A72052611594}"/>
          </ac:grpSpMkLst>
        </pc:grpChg>
        <pc:grpChg chg="add mod">
          <ac:chgData name="Ragnhild Halvorsrud" userId="917ea340-fd63-490f-a7db-68428d24cf32" providerId="ADAL" clId="{9B6050A4-F178-4018-9F62-4FCCA28DA093}" dt="2021-03-25T14:24:49.511" v="38956"/>
          <ac:grpSpMkLst>
            <pc:docMk/>
            <pc:sldMk cId="3219094029" sldId="816"/>
            <ac:grpSpMk id="52" creationId="{4EF8B18C-3C6C-46F6-A632-AABBFEFEB6F1}"/>
          </ac:grpSpMkLst>
        </pc:grpChg>
        <pc:picChg chg="add mod">
          <ac:chgData name="Ragnhild Halvorsrud" userId="917ea340-fd63-490f-a7db-68428d24cf32" providerId="ADAL" clId="{9B6050A4-F178-4018-9F62-4FCCA28DA093}" dt="2021-03-26T15:43:20.583" v="40860" actId="1037"/>
          <ac:picMkLst>
            <pc:docMk/>
            <pc:sldMk cId="3219094029" sldId="816"/>
            <ac:picMk id="2" creationId="{D1CAD63C-3DDE-4A54-8652-2E81A766353C}"/>
          </ac:picMkLst>
        </pc:picChg>
        <pc:picChg chg="add del mod">
          <ac:chgData name="Ragnhild Halvorsrud" userId="917ea340-fd63-490f-a7db-68428d24cf32" providerId="ADAL" clId="{9B6050A4-F178-4018-9F62-4FCCA28DA093}" dt="2021-03-26T15:31:44.453" v="40556" actId="478"/>
          <ac:picMkLst>
            <pc:docMk/>
            <pc:sldMk cId="3219094029" sldId="816"/>
            <ac:picMk id="6" creationId="{FD4DE257-179F-44CC-9183-CD96C3705310}"/>
          </ac:picMkLst>
        </pc:picChg>
        <pc:picChg chg="add mod">
          <ac:chgData name="Ragnhild Halvorsrud" userId="917ea340-fd63-490f-a7db-68428d24cf32" providerId="ADAL" clId="{9B6050A4-F178-4018-9F62-4FCCA28DA093}" dt="2021-03-26T15:43:32.961" v="40875" actId="1035"/>
          <ac:picMkLst>
            <pc:docMk/>
            <pc:sldMk cId="3219094029" sldId="816"/>
            <ac:picMk id="7" creationId="{4DB82968-1A5A-47B2-B623-F1673404A90D}"/>
          </ac:picMkLst>
        </pc:picChg>
        <pc:picChg chg="add del mod">
          <ac:chgData name="Ragnhild Halvorsrud" userId="917ea340-fd63-490f-a7db-68428d24cf32" providerId="ADAL" clId="{9B6050A4-F178-4018-9F62-4FCCA28DA093}" dt="2021-03-26T15:30:51.117" v="40553" actId="478"/>
          <ac:picMkLst>
            <pc:docMk/>
            <pc:sldMk cId="3219094029" sldId="816"/>
            <ac:picMk id="9" creationId="{74CAEC98-765C-4274-A1D2-6BF142D2F47A}"/>
          </ac:picMkLst>
        </pc:picChg>
        <pc:picChg chg="add del mod">
          <ac:chgData name="Ragnhild Halvorsrud" userId="917ea340-fd63-490f-a7db-68428d24cf32" providerId="ADAL" clId="{9B6050A4-F178-4018-9F62-4FCCA28DA093}" dt="2021-03-25T15:57:34.803" v="39424" actId="478"/>
          <ac:picMkLst>
            <pc:docMk/>
            <pc:sldMk cId="3219094029" sldId="816"/>
            <ac:picMk id="10" creationId="{00416F65-2B77-4833-A67B-8664F0A76D98}"/>
          </ac:picMkLst>
        </pc:picChg>
        <pc:picChg chg="add del mod">
          <ac:chgData name="Ragnhild Halvorsrud" userId="917ea340-fd63-490f-a7db-68428d24cf32" providerId="ADAL" clId="{9B6050A4-F178-4018-9F62-4FCCA28DA093}" dt="2021-03-19T13:53:07.354" v="25784" actId="478"/>
          <ac:picMkLst>
            <pc:docMk/>
            <pc:sldMk cId="3219094029" sldId="816"/>
            <ac:picMk id="12" creationId="{7A1F4781-13C2-4EEC-BA03-6B8724D36683}"/>
          </ac:picMkLst>
        </pc:picChg>
        <pc:picChg chg="add del mod">
          <ac:chgData name="Ragnhild Halvorsrud" userId="917ea340-fd63-490f-a7db-68428d24cf32" providerId="ADAL" clId="{9B6050A4-F178-4018-9F62-4FCCA28DA093}" dt="2021-03-19T13:53:12.643" v="25785" actId="478"/>
          <ac:picMkLst>
            <pc:docMk/>
            <pc:sldMk cId="3219094029" sldId="816"/>
            <ac:picMk id="13" creationId="{DFEA13C4-B462-4FE3-9002-3F83237619E1}"/>
          </ac:picMkLst>
        </pc:picChg>
        <pc:picChg chg="add del mod">
          <ac:chgData name="Ragnhild Halvorsrud" userId="917ea340-fd63-490f-a7db-68428d24cf32" providerId="ADAL" clId="{9B6050A4-F178-4018-9F62-4FCCA28DA093}" dt="2021-03-19T13:54:37.758" v="25797" actId="478"/>
          <ac:picMkLst>
            <pc:docMk/>
            <pc:sldMk cId="3219094029" sldId="816"/>
            <ac:picMk id="14" creationId="{9A111C48-371E-45BC-B49D-A42FA6B3A2FC}"/>
          </ac:picMkLst>
        </pc:picChg>
        <pc:picChg chg="add del mod">
          <ac:chgData name="Ragnhild Halvorsrud" userId="917ea340-fd63-490f-a7db-68428d24cf32" providerId="ADAL" clId="{9B6050A4-F178-4018-9F62-4FCCA28DA093}" dt="2021-03-24T14:59:57.642" v="36702"/>
          <ac:picMkLst>
            <pc:docMk/>
            <pc:sldMk cId="3219094029" sldId="816"/>
            <ac:picMk id="17" creationId="{CDC6B4D7-F35C-4A38-A2D7-B10DEBA12865}"/>
          </ac:picMkLst>
        </pc:picChg>
        <pc:picChg chg="add del mod">
          <ac:chgData name="Ragnhild Halvorsrud" userId="917ea340-fd63-490f-a7db-68428d24cf32" providerId="ADAL" clId="{9B6050A4-F178-4018-9F62-4FCCA28DA093}" dt="2021-03-24T14:59:57.642" v="36702"/>
          <ac:picMkLst>
            <pc:docMk/>
            <pc:sldMk cId="3219094029" sldId="816"/>
            <ac:picMk id="18" creationId="{EE077816-A698-4559-8701-B32FE18AB11A}"/>
          </ac:picMkLst>
        </pc:picChg>
        <pc:picChg chg="add del mod">
          <ac:chgData name="Ragnhild Halvorsrud" userId="917ea340-fd63-490f-a7db-68428d24cf32" providerId="ADAL" clId="{9B6050A4-F178-4018-9F62-4FCCA28DA093}" dt="2021-03-24T14:59:57.642" v="36702"/>
          <ac:picMkLst>
            <pc:docMk/>
            <pc:sldMk cId="3219094029" sldId="816"/>
            <ac:picMk id="19" creationId="{23C5E31F-F4DB-498A-9DA8-C03C43C0AC41}"/>
          </ac:picMkLst>
        </pc:picChg>
        <pc:picChg chg="add del mod">
          <ac:chgData name="Ragnhild Halvorsrud" userId="917ea340-fd63-490f-a7db-68428d24cf32" providerId="ADAL" clId="{9B6050A4-F178-4018-9F62-4FCCA28DA093}" dt="2021-03-19T13:57:45.189" v="25803" actId="478"/>
          <ac:picMkLst>
            <pc:docMk/>
            <pc:sldMk cId="3219094029" sldId="816"/>
            <ac:picMk id="20" creationId="{35F3877A-85EF-425A-9A5E-B357C517698A}"/>
          </ac:picMkLst>
        </pc:picChg>
        <pc:picChg chg="mod">
          <ac:chgData name="Ragnhild Halvorsrud" userId="917ea340-fd63-490f-a7db-68428d24cf32" providerId="ADAL" clId="{9B6050A4-F178-4018-9F62-4FCCA28DA093}" dt="2021-03-26T15:38:14.734" v="40737" actId="1076"/>
          <ac:picMkLst>
            <pc:docMk/>
            <pc:sldMk cId="3219094029" sldId="816"/>
            <ac:picMk id="22" creationId="{73473192-F6A7-4810-B7FC-EFFFADBDF1CD}"/>
          </ac:picMkLst>
        </pc:picChg>
        <pc:picChg chg="add del mod">
          <ac:chgData name="Ragnhild Halvorsrud" userId="917ea340-fd63-490f-a7db-68428d24cf32" providerId="ADAL" clId="{9B6050A4-F178-4018-9F62-4FCCA28DA093}" dt="2021-03-24T14:59:57.642" v="36702"/>
          <ac:picMkLst>
            <pc:docMk/>
            <pc:sldMk cId="3219094029" sldId="816"/>
            <ac:picMk id="23" creationId="{6D536FC0-66CB-413B-9AEA-00085D4231D0}"/>
          </ac:picMkLst>
        </pc:picChg>
        <pc:picChg chg="add del mod">
          <ac:chgData name="Ragnhild Halvorsrud" userId="917ea340-fd63-490f-a7db-68428d24cf32" providerId="ADAL" clId="{9B6050A4-F178-4018-9F62-4FCCA28DA093}" dt="2021-03-24T14:59:57.642" v="36702"/>
          <ac:picMkLst>
            <pc:docMk/>
            <pc:sldMk cId="3219094029" sldId="816"/>
            <ac:picMk id="25" creationId="{433A363E-3A9D-421A-BA49-3F4D2BF0FC51}"/>
          </ac:picMkLst>
        </pc:picChg>
        <pc:picChg chg="add del mod">
          <ac:chgData name="Ragnhild Halvorsrud" userId="917ea340-fd63-490f-a7db-68428d24cf32" providerId="ADAL" clId="{9B6050A4-F178-4018-9F62-4FCCA28DA093}" dt="2021-03-24T16:29:44.703" v="36710"/>
          <ac:picMkLst>
            <pc:docMk/>
            <pc:sldMk cId="3219094029" sldId="816"/>
            <ac:picMk id="28" creationId="{E676A776-C2F0-4DAC-9EA3-70D3B0939C6F}"/>
          </ac:picMkLst>
        </pc:picChg>
        <pc:picChg chg="mod">
          <ac:chgData name="Ragnhild Halvorsrud" userId="917ea340-fd63-490f-a7db-68428d24cf32" providerId="ADAL" clId="{9B6050A4-F178-4018-9F62-4FCCA28DA093}" dt="2021-03-24T16:29:41.183" v="36709"/>
          <ac:picMkLst>
            <pc:docMk/>
            <pc:sldMk cId="3219094029" sldId="816"/>
            <ac:picMk id="31" creationId="{63BFDBAD-A834-4191-9F4C-396D1F66C0A2}"/>
          </ac:picMkLst>
        </pc:picChg>
        <pc:picChg chg="add del mod">
          <ac:chgData name="Ragnhild Halvorsrud" userId="917ea340-fd63-490f-a7db-68428d24cf32" providerId="ADAL" clId="{9B6050A4-F178-4018-9F62-4FCCA28DA093}" dt="2021-03-26T15:30:51.117" v="40553" actId="478"/>
          <ac:picMkLst>
            <pc:docMk/>
            <pc:sldMk cId="3219094029" sldId="816"/>
            <ac:picMk id="32" creationId="{AB94B0BD-5F24-4CC1-AE11-C1DAF8C2DA17}"/>
          </ac:picMkLst>
        </pc:picChg>
        <pc:picChg chg="mod">
          <ac:chgData name="Ragnhild Halvorsrud" userId="917ea340-fd63-490f-a7db-68428d24cf32" providerId="ADAL" clId="{9B6050A4-F178-4018-9F62-4FCCA28DA093}" dt="2021-03-24T16:29:41.183" v="36709"/>
          <ac:picMkLst>
            <pc:docMk/>
            <pc:sldMk cId="3219094029" sldId="816"/>
            <ac:picMk id="36" creationId="{C88253DA-0A0D-4F59-82D7-13DFA31A0E63}"/>
          </ac:picMkLst>
        </pc:picChg>
        <pc:picChg chg="add del mod">
          <ac:chgData name="Ragnhild Halvorsrud" userId="917ea340-fd63-490f-a7db-68428d24cf32" providerId="ADAL" clId="{9B6050A4-F178-4018-9F62-4FCCA28DA093}" dt="2021-03-26T15:30:35.572" v="40551"/>
          <ac:picMkLst>
            <pc:docMk/>
            <pc:sldMk cId="3219094029" sldId="816"/>
            <ac:picMk id="38" creationId="{0B85880F-28C7-4870-92F0-3585579582DA}"/>
          </ac:picMkLst>
        </pc:picChg>
        <pc:picChg chg="del mod">
          <ac:chgData name="Ragnhild Halvorsrud" userId="917ea340-fd63-490f-a7db-68428d24cf32" providerId="ADAL" clId="{9B6050A4-F178-4018-9F62-4FCCA28DA093}" dt="2021-03-24T14:58:21.541" v="36696" actId="478"/>
          <ac:picMkLst>
            <pc:docMk/>
            <pc:sldMk cId="3219094029" sldId="816"/>
            <ac:picMk id="38" creationId="{BA2D4461-576D-49EC-9279-E098FDD99193}"/>
          </ac:picMkLst>
        </pc:picChg>
        <pc:picChg chg="mod">
          <ac:chgData name="Ragnhild Halvorsrud" userId="917ea340-fd63-490f-a7db-68428d24cf32" providerId="ADAL" clId="{9B6050A4-F178-4018-9F62-4FCCA28DA093}" dt="2021-03-24T16:29:41.183" v="36709"/>
          <ac:picMkLst>
            <pc:docMk/>
            <pc:sldMk cId="3219094029" sldId="816"/>
            <ac:picMk id="41" creationId="{11D577CC-4FEF-4A2F-A695-323BB38E147F}"/>
          </ac:picMkLst>
        </pc:picChg>
        <pc:cxnChg chg="add del mod">
          <ac:chgData name="Ragnhild Halvorsrud" userId="917ea340-fd63-490f-a7db-68428d24cf32" providerId="ADAL" clId="{9B6050A4-F178-4018-9F62-4FCCA28DA093}" dt="2021-03-19T13:57:45.189" v="25803" actId="478"/>
          <ac:cxnSpMkLst>
            <pc:docMk/>
            <pc:sldMk cId="3219094029" sldId="816"/>
            <ac:cxnSpMk id="27" creationId="{48F4EFEA-5855-40EE-8CFF-BA66A9C014D8}"/>
          </ac:cxnSpMkLst>
        </pc:cxnChg>
        <pc:cxnChg chg="add del mod">
          <ac:chgData name="Ragnhild Halvorsrud" userId="917ea340-fd63-490f-a7db-68428d24cf32" providerId="ADAL" clId="{9B6050A4-F178-4018-9F62-4FCCA28DA093}" dt="2021-03-26T15:30:35.572" v="40551"/>
          <ac:cxnSpMkLst>
            <pc:docMk/>
            <pc:sldMk cId="3219094029" sldId="816"/>
            <ac:cxnSpMk id="27" creationId="{99D4C5C6-FD7A-41DC-97AA-19C4025B3340}"/>
          </ac:cxnSpMkLst>
        </pc:cxnChg>
        <pc:cxnChg chg="add del mod">
          <ac:chgData name="Ragnhild Halvorsrud" userId="917ea340-fd63-490f-a7db-68428d24cf32" providerId="ADAL" clId="{9B6050A4-F178-4018-9F62-4FCCA28DA093}" dt="2021-03-26T15:30:35.572" v="40551"/>
          <ac:cxnSpMkLst>
            <pc:docMk/>
            <pc:sldMk cId="3219094029" sldId="816"/>
            <ac:cxnSpMk id="28" creationId="{2325992B-47DA-401E-8D81-D690D8F0B8C4}"/>
          </ac:cxnSpMkLst>
        </pc:cxnChg>
        <pc:cxnChg chg="add del mod">
          <ac:chgData name="Ragnhild Halvorsrud" userId="917ea340-fd63-490f-a7db-68428d24cf32" providerId="ADAL" clId="{9B6050A4-F178-4018-9F62-4FCCA28DA093}" dt="2021-03-19T13:57:45.189" v="25803" actId="478"/>
          <ac:cxnSpMkLst>
            <pc:docMk/>
            <pc:sldMk cId="3219094029" sldId="816"/>
            <ac:cxnSpMk id="29" creationId="{0294EBB3-9361-4970-940C-C2010E763B62}"/>
          </ac:cxnSpMkLst>
        </pc:cxnChg>
        <pc:cxnChg chg="add del mod">
          <ac:chgData name="Ragnhild Halvorsrud" userId="917ea340-fd63-490f-a7db-68428d24cf32" providerId="ADAL" clId="{9B6050A4-F178-4018-9F62-4FCCA28DA093}" dt="2021-03-26T15:30:35.572" v="40551"/>
          <ac:cxnSpMkLst>
            <pc:docMk/>
            <pc:sldMk cId="3219094029" sldId="816"/>
            <ac:cxnSpMk id="30" creationId="{281699CE-E0E1-49CF-8BD3-91BD4050B4E1}"/>
          </ac:cxnSpMkLst>
        </pc:cxnChg>
        <pc:cxnChg chg="add del mod">
          <ac:chgData name="Ragnhild Halvorsrud" userId="917ea340-fd63-490f-a7db-68428d24cf32" providerId="ADAL" clId="{9B6050A4-F178-4018-9F62-4FCCA28DA093}" dt="2021-03-19T13:57:45.189" v="25803" actId="478"/>
          <ac:cxnSpMkLst>
            <pc:docMk/>
            <pc:sldMk cId="3219094029" sldId="816"/>
            <ac:cxnSpMk id="31" creationId="{5F29F1A6-DFE7-4EA8-BDA1-8C953FD7676A}"/>
          </ac:cxnSpMkLst>
        </pc:cxnChg>
        <pc:cxnChg chg="add del mod">
          <ac:chgData name="Ragnhild Halvorsrud" userId="917ea340-fd63-490f-a7db-68428d24cf32" providerId="ADAL" clId="{9B6050A4-F178-4018-9F62-4FCCA28DA093}" dt="2021-03-26T15:30:35.572" v="40551"/>
          <ac:cxnSpMkLst>
            <pc:docMk/>
            <pc:sldMk cId="3219094029" sldId="816"/>
            <ac:cxnSpMk id="33" creationId="{3D80AF1C-15D8-4D0B-82C8-18CC9D06B678}"/>
          </ac:cxnSpMkLst>
        </pc:cxnChg>
        <pc:cxnChg chg="add del mod">
          <ac:chgData name="Ragnhild Halvorsrud" userId="917ea340-fd63-490f-a7db-68428d24cf32" providerId="ADAL" clId="{9B6050A4-F178-4018-9F62-4FCCA28DA093}" dt="2021-03-26T15:30:35.572" v="40551"/>
          <ac:cxnSpMkLst>
            <pc:docMk/>
            <pc:sldMk cId="3219094029" sldId="816"/>
            <ac:cxnSpMk id="34" creationId="{29FE8029-3574-43DC-80A9-056DED6F4611}"/>
          </ac:cxnSpMkLst>
        </pc:cxnChg>
        <pc:cxnChg chg="add del mod">
          <ac:chgData name="Ragnhild Halvorsrud" userId="917ea340-fd63-490f-a7db-68428d24cf32" providerId="ADAL" clId="{9B6050A4-F178-4018-9F62-4FCCA28DA093}" dt="2021-03-26T15:30:35.572" v="40551"/>
          <ac:cxnSpMkLst>
            <pc:docMk/>
            <pc:sldMk cId="3219094029" sldId="816"/>
            <ac:cxnSpMk id="35" creationId="{6384E889-9EB6-4D1F-BB92-A44C537D5D26}"/>
          </ac:cxnSpMkLst>
        </pc:cxnChg>
        <pc:cxnChg chg="add mod">
          <ac:chgData name="Ragnhild Halvorsrud" userId="917ea340-fd63-490f-a7db-68428d24cf32" providerId="ADAL" clId="{9B6050A4-F178-4018-9F62-4FCCA28DA093}" dt="2021-03-26T15:43:20.583" v="40860" actId="1037"/>
          <ac:cxnSpMkLst>
            <pc:docMk/>
            <pc:sldMk cId="3219094029" sldId="816"/>
            <ac:cxnSpMk id="44" creationId="{759D51DF-E02E-4572-9C3E-9E0637546A9F}"/>
          </ac:cxnSpMkLst>
        </pc:cxnChg>
        <pc:cxnChg chg="add mod">
          <ac:chgData name="Ragnhild Halvorsrud" userId="917ea340-fd63-490f-a7db-68428d24cf32" providerId="ADAL" clId="{9B6050A4-F178-4018-9F62-4FCCA28DA093}" dt="2021-03-26T15:43:20.583" v="40860" actId="1037"/>
          <ac:cxnSpMkLst>
            <pc:docMk/>
            <pc:sldMk cId="3219094029" sldId="816"/>
            <ac:cxnSpMk id="46" creationId="{36DA7BA1-B186-44A9-AC3A-D9BCAD17A2DE}"/>
          </ac:cxnSpMkLst>
        </pc:cxnChg>
        <pc:cxnChg chg="add mod">
          <ac:chgData name="Ragnhild Halvorsrud" userId="917ea340-fd63-490f-a7db-68428d24cf32" providerId="ADAL" clId="{9B6050A4-F178-4018-9F62-4FCCA28DA093}" dt="2021-03-26T15:43:32.961" v="40875" actId="1035"/>
          <ac:cxnSpMkLst>
            <pc:docMk/>
            <pc:sldMk cId="3219094029" sldId="816"/>
            <ac:cxnSpMk id="64" creationId="{24D69E2B-3452-4C80-93B6-887531DCC328}"/>
          </ac:cxnSpMkLst>
        </pc:cxnChg>
        <pc:cxnChg chg="add mod">
          <ac:chgData name="Ragnhild Halvorsrud" userId="917ea340-fd63-490f-a7db-68428d24cf32" providerId="ADAL" clId="{9B6050A4-F178-4018-9F62-4FCCA28DA093}" dt="2021-03-26T15:43:32.961" v="40875" actId="1035"/>
          <ac:cxnSpMkLst>
            <pc:docMk/>
            <pc:sldMk cId="3219094029" sldId="816"/>
            <ac:cxnSpMk id="67" creationId="{62122773-5DEB-4DD5-9141-BD3CEED26048}"/>
          </ac:cxnSpMkLst>
        </pc:cxnChg>
      </pc:sldChg>
      <pc:sldChg chg="modSp del mod modNotes">
        <pc:chgData name="Ragnhild Halvorsrud" userId="917ea340-fd63-490f-a7db-68428d24cf32" providerId="ADAL" clId="{9B6050A4-F178-4018-9F62-4FCCA28DA093}" dt="2021-03-19T16:44:00.146" v="27960" actId="2696"/>
        <pc:sldMkLst>
          <pc:docMk/>
          <pc:sldMk cId="2291341939" sldId="818"/>
        </pc:sldMkLst>
        <pc:spChg chg="mod">
          <ac:chgData name="Ragnhild Halvorsrud" userId="917ea340-fd63-490f-a7db-68428d24cf32" providerId="ADAL" clId="{9B6050A4-F178-4018-9F62-4FCCA28DA093}" dt="2021-03-19T15:11:40.391" v="27492" actId="790"/>
          <ac:spMkLst>
            <pc:docMk/>
            <pc:sldMk cId="2291341939" sldId="818"/>
            <ac:spMk id="2" creationId="{00000000-0000-0000-0000-000000000000}"/>
          </ac:spMkLst>
        </pc:spChg>
        <pc:spChg chg="mod">
          <ac:chgData name="Ragnhild Halvorsrud" userId="917ea340-fd63-490f-a7db-68428d24cf32" providerId="ADAL" clId="{9B6050A4-F178-4018-9F62-4FCCA28DA093}" dt="2021-03-19T15:11:40.395" v="27494" actId="790"/>
          <ac:spMkLst>
            <pc:docMk/>
            <pc:sldMk cId="2291341939" sldId="818"/>
            <ac:spMk id="3" creationId="{00000000-0000-0000-0000-000000000000}"/>
          </ac:spMkLst>
        </pc:spChg>
        <pc:spChg chg="mod">
          <ac:chgData name="Ragnhild Halvorsrud" userId="917ea340-fd63-490f-a7db-68428d24cf32" providerId="ADAL" clId="{9B6050A4-F178-4018-9F62-4FCCA28DA093}" dt="2021-03-19T15:11:40.395" v="27495" actId="790"/>
          <ac:spMkLst>
            <pc:docMk/>
            <pc:sldMk cId="2291341939" sldId="818"/>
            <ac:spMk id="4" creationId="{00000000-0000-0000-0000-000000000000}"/>
          </ac:spMkLst>
        </pc:spChg>
        <pc:spChg chg="mod">
          <ac:chgData name="Ragnhild Halvorsrud" userId="917ea340-fd63-490f-a7db-68428d24cf32" providerId="ADAL" clId="{9B6050A4-F178-4018-9F62-4FCCA28DA093}" dt="2021-03-19T15:11:40.396" v="27496" actId="790"/>
          <ac:spMkLst>
            <pc:docMk/>
            <pc:sldMk cId="2291341939" sldId="818"/>
            <ac:spMk id="5" creationId="{00000000-0000-0000-0000-000000000000}"/>
          </ac:spMkLst>
        </pc:spChg>
        <pc:spChg chg="mod">
          <ac:chgData name="Ragnhild Halvorsrud" userId="917ea340-fd63-490f-a7db-68428d24cf32" providerId="ADAL" clId="{9B6050A4-F178-4018-9F62-4FCCA28DA093}" dt="2021-03-19T15:11:40.397" v="27497" actId="790"/>
          <ac:spMkLst>
            <pc:docMk/>
            <pc:sldMk cId="2291341939" sldId="818"/>
            <ac:spMk id="11" creationId="{00000000-0000-0000-0000-000000000000}"/>
          </ac:spMkLst>
        </pc:spChg>
        <pc:spChg chg="mod">
          <ac:chgData name="Ragnhild Halvorsrud" userId="917ea340-fd63-490f-a7db-68428d24cf32" providerId="ADAL" clId="{9B6050A4-F178-4018-9F62-4FCCA28DA093}" dt="2021-03-19T15:11:40.398" v="27498" actId="790"/>
          <ac:spMkLst>
            <pc:docMk/>
            <pc:sldMk cId="2291341939" sldId="818"/>
            <ac:spMk id="14" creationId="{00000000-0000-0000-0000-000000000000}"/>
          </ac:spMkLst>
        </pc:spChg>
        <pc:spChg chg="mod">
          <ac:chgData name="Ragnhild Halvorsrud" userId="917ea340-fd63-490f-a7db-68428d24cf32" providerId="ADAL" clId="{9B6050A4-F178-4018-9F62-4FCCA28DA093}" dt="2021-03-19T15:11:40.392" v="27493" actId="790"/>
          <ac:spMkLst>
            <pc:docMk/>
            <pc:sldMk cId="2291341939" sldId="818"/>
            <ac:spMk id="29" creationId="{00000000-0000-0000-0000-000000000000}"/>
          </ac:spMkLst>
        </pc:spChg>
        <pc:spChg chg="mod">
          <ac:chgData name="Ragnhild Halvorsrud" userId="917ea340-fd63-490f-a7db-68428d24cf32" providerId="ADAL" clId="{9B6050A4-F178-4018-9F62-4FCCA28DA093}" dt="2021-03-19T15:11:40.399" v="27499" actId="790"/>
          <ac:spMkLst>
            <pc:docMk/>
            <pc:sldMk cId="2291341939" sldId="818"/>
            <ac:spMk id="90" creationId="{9BBE918A-F742-4E3D-B8B4-7F9B8F60F0D6}"/>
          </ac:spMkLst>
        </pc:spChg>
        <pc:spChg chg="mod">
          <ac:chgData name="Ragnhild Halvorsrud" userId="917ea340-fd63-490f-a7db-68428d24cf32" providerId="ADAL" clId="{9B6050A4-F178-4018-9F62-4FCCA28DA093}" dt="2021-03-19T15:11:40.399" v="27500" actId="790"/>
          <ac:spMkLst>
            <pc:docMk/>
            <pc:sldMk cId="2291341939" sldId="818"/>
            <ac:spMk id="91" creationId="{F92D4C85-E4C7-44A7-B067-E37F5B86CDC6}"/>
          </ac:spMkLst>
        </pc:spChg>
        <pc:spChg chg="mod">
          <ac:chgData name="Ragnhild Halvorsrud" userId="917ea340-fd63-490f-a7db-68428d24cf32" providerId="ADAL" clId="{9B6050A4-F178-4018-9F62-4FCCA28DA093}" dt="2021-03-19T15:11:40.400" v="27501" actId="790"/>
          <ac:spMkLst>
            <pc:docMk/>
            <pc:sldMk cId="2291341939" sldId="818"/>
            <ac:spMk id="92" creationId="{B6CA42B7-8CE2-4238-970D-350937A48198}"/>
          </ac:spMkLst>
        </pc:spChg>
        <pc:spChg chg="mod">
          <ac:chgData name="Ragnhild Halvorsrud" userId="917ea340-fd63-490f-a7db-68428d24cf32" providerId="ADAL" clId="{9B6050A4-F178-4018-9F62-4FCCA28DA093}" dt="2021-03-19T15:11:40.400" v="27502" actId="790"/>
          <ac:spMkLst>
            <pc:docMk/>
            <pc:sldMk cId="2291341939" sldId="818"/>
            <ac:spMk id="93" creationId="{532D1E97-15C4-4A7D-B9F2-6C84DFC36AB6}"/>
          </ac:spMkLst>
        </pc:spChg>
        <pc:spChg chg="mod">
          <ac:chgData name="Ragnhild Halvorsrud" userId="917ea340-fd63-490f-a7db-68428d24cf32" providerId="ADAL" clId="{9B6050A4-F178-4018-9F62-4FCCA28DA093}" dt="2021-03-19T15:11:40.401" v="27503" actId="790"/>
          <ac:spMkLst>
            <pc:docMk/>
            <pc:sldMk cId="2291341939" sldId="818"/>
            <ac:spMk id="94" creationId="{32D02293-D6CB-4D79-9FA4-BA13FCFEB9E4}"/>
          </ac:spMkLst>
        </pc:spChg>
        <pc:spChg chg="mod">
          <ac:chgData name="Ragnhild Halvorsrud" userId="917ea340-fd63-490f-a7db-68428d24cf32" providerId="ADAL" clId="{9B6050A4-F178-4018-9F62-4FCCA28DA093}" dt="2021-03-19T15:11:40.402" v="27504" actId="790"/>
          <ac:spMkLst>
            <pc:docMk/>
            <pc:sldMk cId="2291341939" sldId="818"/>
            <ac:spMk id="97" creationId="{419C616A-2079-44FC-9E59-B4FEB9DD69B9}"/>
          </ac:spMkLst>
        </pc:spChg>
        <pc:spChg chg="mod">
          <ac:chgData name="Ragnhild Halvorsrud" userId="917ea340-fd63-490f-a7db-68428d24cf32" providerId="ADAL" clId="{9B6050A4-F178-4018-9F62-4FCCA28DA093}" dt="2021-03-19T15:11:40.403" v="27505" actId="790"/>
          <ac:spMkLst>
            <pc:docMk/>
            <pc:sldMk cId="2291341939" sldId="818"/>
            <ac:spMk id="98" creationId="{E58FB0D8-6372-43FA-927D-1BE2C37DDD78}"/>
          </ac:spMkLst>
        </pc:spChg>
        <pc:spChg chg="mod">
          <ac:chgData name="Ragnhild Halvorsrud" userId="917ea340-fd63-490f-a7db-68428d24cf32" providerId="ADAL" clId="{9B6050A4-F178-4018-9F62-4FCCA28DA093}" dt="2021-03-19T15:11:40.403" v="27506" actId="790"/>
          <ac:spMkLst>
            <pc:docMk/>
            <pc:sldMk cId="2291341939" sldId="818"/>
            <ac:spMk id="99" creationId="{8BD57449-FC75-4F20-874E-91BE532EB4A1}"/>
          </ac:spMkLst>
        </pc:spChg>
        <pc:spChg chg="mod">
          <ac:chgData name="Ragnhild Halvorsrud" userId="917ea340-fd63-490f-a7db-68428d24cf32" providerId="ADAL" clId="{9B6050A4-F178-4018-9F62-4FCCA28DA093}" dt="2021-03-19T15:11:40.404" v="27507" actId="790"/>
          <ac:spMkLst>
            <pc:docMk/>
            <pc:sldMk cId="2291341939" sldId="818"/>
            <ac:spMk id="100" creationId="{CC22BC16-9699-4560-B436-E234392CFF83}"/>
          </ac:spMkLst>
        </pc:spChg>
        <pc:spChg chg="mod">
          <ac:chgData name="Ragnhild Halvorsrud" userId="917ea340-fd63-490f-a7db-68428d24cf32" providerId="ADAL" clId="{9B6050A4-F178-4018-9F62-4FCCA28DA093}" dt="2021-03-19T15:11:40.405" v="27508" actId="790"/>
          <ac:spMkLst>
            <pc:docMk/>
            <pc:sldMk cId="2291341939" sldId="818"/>
            <ac:spMk id="101" creationId="{7BAF3697-5D42-46DB-A0FE-21E19123B063}"/>
          </ac:spMkLst>
        </pc:spChg>
        <pc:spChg chg="mod">
          <ac:chgData name="Ragnhild Halvorsrud" userId="917ea340-fd63-490f-a7db-68428d24cf32" providerId="ADAL" clId="{9B6050A4-F178-4018-9F62-4FCCA28DA093}" dt="2021-03-19T15:11:40.406" v="27509" actId="790"/>
          <ac:spMkLst>
            <pc:docMk/>
            <pc:sldMk cId="2291341939" sldId="818"/>
            <ac:spMk id="102" creationId="{011A290A-8D8D-4EA0-8036-10D21FD412F3}"/>
          </ac:spMkLst>
        </pc:spChg>
        <pc:spChg chg="mod">
          <ac:chgData name="Ragnhild Halvorsrud" userId="917ea340-fd63-490f-a7db-68428d24cf32" providerId="ADAL" clId="{9B6050A4-F178-4018-9F62-4FCCA28DA093}" dt="2021-03-19T15:11:40.407" v="27510" actId="790"/>
          <ac:spMkLst>
            <pc:docMk/>
            <pc:sldMk cId="2291341939" sldId="818"/>
            <ac:spMk id="103" creationId="{8D56C199-E7EC-44BF-80D4-B6330E587412}"/>
          </ac:spMkLst>
        </pc:spChg>
        <pc:spChg chg="mod">
          <ac:chgData name="Ragnhild Halvorsrud" userId="917ea340-fd63-490f-a7db-68428d24cf32" providerId="ADAL" clId="{9B6050A4-F178-4018-9F62-4FCCA28DA093}" dt="2021-03-19T15:11:40.408" v="27511" actId="790"/>
          <ac:spMkLst>
            <pc:docMk/>
            <pc:sldMk cId="2291341939" sldId="818"/>
            <ac:spMk id="104" creationId="{CABC45D6-B85D-4DD6-A75F-2BBEF4B3BF1B}"/>
          </ac:spMkLst>
        </pc:spChg>
        <pc:spChg chg="mod">
          <ac:chgData name="Ragnhild Halvorsrud" userId="917ea340-fd63-490f-a7db-68428d24cf32" providerId="ADAL" clId="{9B6050A4-F178-4018-9F62-4FCCA28DA093}" dt="2021-03-19T15:11:40.409" v="27512" actId="790"/>
          <ac:spMkLst>
            <pc:docMk/>
            <pc:sldMk cId="2291341939" sldId="818"/>
            <ac:spMk id="105" creationId="{F0E71C75-D213-4265-898B-0CD785A61535}"/>
          </ac:spMkLst>
        </pc:spChg>
        <pc:spChg chg="mod">
          <ac:chgData name="Ragnhild Halvorsrud" userId="917ea340-fd63-490f-a7db-68428d24cf32" providerId="ADAL" clId="{9B6050A4-F178-4018-9F62-4FCCA28DA093}" dt="2021-03-19T15:11:40.411" v="27513" actId="790"/>
          <ac:spMkLst>
            <pc:docMk/>
            <pc:sldMk cId="2291341939" sldId="818"/>
            <ac:spMk id="106" creationId="{5AEA5C9E-F013-4F27-9BF9-B9D5A3BC3E8B}"/>
          </ac:spMkLst>
        </pc:spChg>
        <pc:spChg chg="mod">
          <ac:chgData name="Ragnhild Halvorsrud" userId="917ea340-fd63-490f-a7db-68428d24cf32" providerId="ADAL" clId="{9B6050A4-F178-4018-9F62-4FCCA28DA093}" dt="2021-03-19T15:11:40.414" v="27514" actId="790"/>
          <ac:spMkLst>
            <pc:docMk/>
            <pc:sldMk cId="2291341939" sldId="818"/>
            <ac:spMk id="107" creationId="{F785B5CD-F25F-4C69-A338-57C7591FB96C}"/>
          </ac:spMkLst>
        </pc:spChg>
        <pc:spChg chg="mod">
          <ac:chgData name="Ragnhild Halvorsrud" userId="917ea340-fd63-490f-a7db-68428d24cf32" providerId="ADAL" clId="{9B6050A4-F178-4018-9F62-4FCCA28DA093}" dt="2021-03-19T15:11:40.415" v="27515" actId="790"/>
          <ac:spMkLst>
            <pc:docMk/>
            <pc:sldMk cId="2291341939" sldId="818"/>
            <ac:spMk id="108" creationId="{B4B1FC13-4A90-432E-95F8-2DFDDE662788}"/>
          </ac:spMkLst>
        </pc:spChg>
        <pc:spChg chg="mod">
          <ac:chgData name="Ragnhild Halvorsrud" userId="917ea340-fd63-490f-a7db-68428d24cf32" providerId="ADAL" clId="{9B6050A4-F178-4018-9F62-4FCCA28DA093}" dt="2021-03-19T15:11:40.415" v="27516" actId="790"/>
          <ac:spMkLst>
            <pc:docMk/>
            <pc:sldMk cId="2291341939" sldId="818"/>
            <ac:spMk id="110" creationId="{5EA381CE-A539-4125-B34B-B9E6775BDE8C}"/>
          </ac:spMkLst>
        </pc:spChg>
        <pc:spChg chg="mod">
          <ac:chgData name="Ragnhild Halvorsrud" userId="917ea340-fd63-490f-a7db-68428d24cf32" providerId="ADAL" clId="{9B6050A4-F178-4018-9F62-4FCCA28DA093}" dt="2021-03-19T15:11:40.416" v="27517" actId="790"/>
          <ac:spMkLst>
            <pc:docMk/>
            <pc:sldMk cId="2291341939" sldId="818"/>
            <ac:spMk id="112" creationId="{E2A58BA7-CFBA-4BB3-B9B7-8161FC07EEE9}"/>
          </ac:spMkLst>
        </pc:spChg>
        <pc:spChg chg="mod">
          <ac:chgData name="Ragnhild Halvorsrud" userId="917ea340-fd63-490f-a7db-68428d24cf32" providerId="ADAL" clId="{9B6050A4-F178-4018-9F62-4FCCA28DA093}" dt="2021-03-19T15:11:40.417" v="27518" actId="790"/>
          <ac:spMkLst>
            <pc:docMk/>
            <pc:sldMk cId="2291341939" sldId="818"/>
            <ac:spMk id="117" creationId="{4B475DDC-BB7E-40A6-8FD7-9B1B7E46F019}"/>
          </ac:spMkLst>
        </pc:spChg>
        <pc:spChg chg="mod">
          <ac:chgData name="Ragnhild Halvorsrud" userId="917ea340-fd63-490f-a7db-68428d24cf32" providerId="ADAL" clId="{9B6050A4-F178-4018-9F62-4FCCA28DA093}" dt="2021-03-19T15:11:40.418" v="27519" actId="790"/>
          <ac:spMkLst>
            <pc:docMk/>
            <pc:sldMk cId="2291341939" sldId="818"/>
            <ac:spMk id="119" creationId="{DFF8A689-D35B-4578-95C1-0A667238B71D}"/>
          </ac:spMkLst>
        </pc:spChg>
        <pc:spChg chg="mod">
          <ac:chgData name="Ragnhild Halvorsrud" userId="917ea340-fd63-490f-a7db-68428d24cf32" providerId="ADAL" clId="{9B6050A4-F178-4018-9F62-4FCCA28DA093}" dt="2021-03-19T15:11:40.419" v="27520" actId="790"/>
          <ac:spMkLst>
            <pc:docMk/>
            <pc:sldMk cId="2291341939" sldId="818"/>
            <ac:spMk id="120" creationId="{DC4BEF73-8C68-4210-A130-7EEB782E30FB}"/>
          </ac:spMkLst>
        </pc:spChg>
      </pc:sldChg>
      <pc:sldChg chg="addSp delSp modSp mod chgLayout modNotes">
        <pc:chgData name="Ragnhild Halvorsrud" userId="917ea340-fd63-490f-a7db-68428d24cf32" providerId="ADAL" clId="{9B6050A4-F178-4018-9F62-4FCCA28DA093}" dt="2021-03-25T13:12:43.157" v="38630" actId="790"/>
        <pc:sldMkLst>
          <pc:docMk/>
          <pc:sldMk cId="1360155283" sldId="819"/>
        </pc:sldMkLst>
        <pc:spChg chg="mod ord">
          <ac:chgData name="Ragnhild Halvorsrud" userId="917ea340-fd63-490f-a7db-68428d24cf32" providerId="ADAL" clId="{9B6050A4-F178-4018-9F62-4FCCA28DA093}" dt="2021-03-25T13:12:43.154" v="38627" actId="790"/>
          <ac:spMkLst>
            <pc:docMk/>
            <pc:sldMk cId="1360155283" sldId="819"/>
            <ac:spMk id="2" creationId="{DCB348A2-7F13-47EA-ADE4-1AFBBFF42C28}"/>
          </ac:spMkLst>
        </pc:spChg>
        <pc:spChg chg="del mod">
          <ac:chgData name="Ragnhild Halvorsrud" userId="917ea340-fd63-490f-a7db-68428d24cf32" providerId="ADAL" clId="{9B6050A4-F178-4018-9F62-4FCCA28DA093}" dt="2021-03-20T18:03:42.553" v="29965" actId="6264"/>
          <ac:spMkLst>
            <pc:docMk/>
            <pc:sldMk cId="1360155283" sldId="819"/>
            <ac:spMk id="3" creationId="{A2F883B5-F66B-403A-9B45-6B582E356FA4}"/>
          </ac:spMkLst>
        </pc:spChg>
        <pc:spChg chg="add del mod">
          <ac:chgData name="Ragnhild Halvorsrud" userId="917ea340-fd63-490f-a7db-68428d24cf32" providerId="ADAL" clId="{9B6050A4-F178-4018-9F62-4FCCA28DA093}" dt="2021-03-20T18:03:42.553" v="29965" actId="6264"/>
          <ac:spMkLst>
            <pc:docMk/>
            <pc:sldMk cId="1360155283" sldId="819"/>
            <ac:spMk id="4" creationId="{A731B30E-FFCD-4FE9-9D37-C1C076F0E2AC}"/>
          </ac:spMkLst>
        </pc:spChg>
        <pc:spChg chg="add mod ord">
          <ac:chgData name="Ragnhild Halvorsrud" userId="917ea340-fd63-490f-a7db-68428d24cf32" providerId="ADAL" clId="{9B6050A4-F178-4018-9F62-4FCCA28DA093}" dt="2021-03-25T13:12:43.156" v="38628" actId="790"/>
          <ac:spMkLst>
            <pc:docMk/>
            <pc:sldMk cId="1360155283" sldId="819"/>
            <ac:spMk id="5" creationId="{0966E19A-30A0-4F91-9FE0-6D9C5647B956}"/>
          </ac:spMkLst>
        </pc:spChg>
      </pc:sldChg>
      <pc:sldChg chg="modSp del mod modNotes">
        <pc:chgData name="Ragnhild Halvorsrud" userId="917ea340-fd63-490f-a7db-68428d24cf32" providerId="ADAL" clId="{9B6050A4-F178-4018-9F62-4FCCA28DA093}" dt="2021-03-16T17:05:44.970" v="15394" actId="47"/>
        <pc:sldMkLst>
          <pc:docMk/>
          <pc:sldMk cId="1156441030" sldId="821"/>
        </pc:sldMkLst>
        <pc:spChg chg="mod">
          <ac:chgData name="Ragnhild Halvorsrud" userId="917ea340-fd63-490f-a7db-68428d24cf32" providerId="ADAL" clId="{9B6050A4-F178-4018-9F62-4FCCA28DA093}" dt="2021-03-16T17:01:11.706" v="15078" actId="790"/>
          <ac:spMkLst>
            <pc:docMk/>
            <pc:sldMk cId="1156441030" sldId="821"/>
            <ac:spMk id="2" creationId="{9236E612-BBE1-4598-9D6F-B6CA31D904A3}"/>
          </ac:spMkLst>
        </pc:spChg>
        <pc:spChg chg="mod">
          <ac:chgData name="Ragnhild Halvorsrud" userId="917ea340-fd63-490f-a7db-68428d24cf32" providerId="ADAL" clId="{9B6050A4-F178-4018-9F62-4FCCA28DA093}" dt="2021-03-16T17:01:11.707" v="15079" actId="790"/>
          <ac:spMkLst>
            <pc:docMk/>
            <pc:sldMk cId="1156441030" sldId="821"/>
            <ac:spMk id="3" creationId="{14772DF9-338E-4753-BBD2-B8B36C92116D}"/>
          </ac:spMkLst>
        </pc:spChg>
        <pc:spChg chg="mod">
          <ac:chgData name="Ragnhild Halvorsrud" userId="917ea340-fd63-490f-a7db-68428d24cf32" providerId="ADAL" clId="{9B6050A4-F178-4018-9F62-4FCCA28DA093}" dt="2021-03-16T17:01:11.708" v="15080" actId="790"/>
          <ac:spMkLst>
            <pc:docMk/>
            <pc:sldMk cId="1156441030" sldId="821"/>
            <ac:spMk id="4" creationId="{24FD878C-3E6A-4809-9107-65F89F99CD39}"/>
          </ac:spMkLst>
        </pc:spChg>
        <pc:spChg chg="mod">
          <ac:chgData name="Ragnhild Halvorsrud" userId="917ea340-fd63-490f-a7db-68428d24cf32" providerId="ADAL" clId="{9B6050A4-F178-4018-9F62-4FCCA28DA093}" dt="2021-03-16T17:01:11.709" v="15081" actId="790"/>
          <ac:spMkLst>
            <pc:docMk/>
            <pc:sldMk cId="1156441030" sldId="821"/>
            <ac:spMk id="5" creationId="{9D29B016-9884-4B7B-B277-56FC0ADD8782}"/>
          </ac:spMkLst>
        </pc:spChg>
        <pc:spChg chg="mod">
          <ac:chgData name="Ragnhild Halvorsrud" userId="917ea340-fd63-490f-a7db-68428d24cf32" providerId="ADAL" clId="{9B6050A4-F178-4018-9F62-4FCCA28DA093}" dt="2021-03-16T17:01:11.710" v="15082" actId="790"/>
          <ac:spMkLst>
            <pc:docMk/>
            <pc:sldMk cId="1156441030" sldId="821"/>
            <ac:spMk id="6" creationId="{EB3BFAD0-24F9-42CE-8AD3-DCF5C0481196}"/>
          </ac:spMkLst>
        </pc:spChg>
        <pc:spChg chg="mod">
          <ac:chgData name="Ragnhild Halvorsrud" userId="917ea340-fd63-490f-a7db-68428d24cf32" providerId="ADAL" clId="{9B6050A4-F178-4018-9F62-4FCCA28DA093}" dt="2021-03-16T17:01:11.711" v="15083" actId="790"/>
          <ac:spMkLst>
            <pc:docMk/>
            <pc:sldMk cId="1156441030" sldId="821"/>
            <ac:spMk id="7" creationId="{E5313F3F-2496-403D-B4EB-EB44689C8078}"/>
          </ac:spMkLst>
        </pc:spChg>
        <pc:spChg chg="mod">
          <ac:chgData name="Ragnhild Halvorsrud" userId="917ea340-fd63-490f-a7db-68428d24cf32" providerId="ADAL" clId="{9B6050A4-F178-4018-9F62-4FCCA28DA093}" dt="2021-03-16T17:01:11.711" v="15084"/>
          <ac:spMkLst>
            <pc:docMk/>
            <pc:sldMk cId="1156441030" sldId="821"/>
            <ac:spMk id="8" creationId="{68C1A199-9FB7-4418-8F27-6E87B33B5642}"/>
          </ac:spMkLst>
        </pc:spChg>
        <pc:spChg chg="mod">
          <ac:chgData name="Ragnhild Halvorsrud" userId="917ea340-fd63-490f-a7db-68428d24cf32" providerId="ADAL" clId="{9B6050A4-F178-4018-9F62-4FCCA28DA093}" dt="2021-03-16T17:01:11.712" v="15085"/>
          <ac:spMkLst>
            <pc:docMk/>
            <pc:sldMk cId="1156441030" sldId="821"/>
            <ac:spMk id="9" creationId="{6CD19EA1-3116-4185-A25A-C2910D099034}"/>
          </ac:spMkLst>
        </pc:spChg>
        <pc:spChg chg="mod">
          <ac:chgData name="Ragnhild Halvorsrud" userId="917ea340-fd63-490f-a7db-68428d24cf32" providerId="ADAL" clId="{9B6050A4-F178-4018-9F62-4FCCA28DA093}" dt="2021-03-16T17:01:11.713" v="15086"/>
          <ac:spMkLst>
            <pc:docMk/>
            <pc:sldMk cId="1156441030" sldId="821"/>
            <ac:spMk id="11" creationId="{DFD56B44-572E-4840-9CCF-9AD31ED20994}"/>
          </ac:spMkLst>
        </pc:spChg>
        <pc:spChg chg="mod">
          <ac:chgData name="Ragnhild Halvorsrud" userId="917ea340-fd63-490f-a7db-68428d24cf32" providerId="ADAL" clId="{9B6050A4-F178-4018-9F62-4FCCA28DA093}" dt="2021-03-16T17:01:11.714" v="15087" actId="790"/>
          <ac:spMkLst>
            <pc:docMk/>
            <pc:sldMk cId="1156441030" sldId="821"/>
            <ac:spMk id="12" creationId="{B953DBC1-AD47-441E-BABD-C9E81527A58B}"/>
          </ac:spMkLst>
        </pc:spChg>
        <pc:spChg chg="mod">
          <ac:chgData name="Ragnhild Halvorsrud" userId="917ea340-fd63-490f-a7db-68428d24cf32" providerId="ADAL" clId="{9B6050A4-F178-4018-9F62-4FCCA28DA093}" dt="2021-03-16T17:01:11.714" v="15088" actId="790"/>
          <ac:spMkLst>
            <pc:docMk/>
            <pc:sldMk cId="1156441030" sldId="821"/>
            <ac:spMk id="13" creationId="{9A9EA639-E3CB-463D-BB6F-DFBB30807C4A}"/>
          </ac:spMkLst>
        </pc:spChg>
        <pc:spChg chg="mod">
          <ac:chgData name="Ragnhild Halvorsrud" userId="917ea340-fd63-490f-a7db-68428d24cf32" providerId="ADAL" clId="{9B6050A4-F178-4018-9F62-4FCCA28DA093}" dt="2021-03-16T17:01:11.715" v="15089" actId="790"/>
          <ac:spMkLst>
            <pc:docMk/>
            <pc:sldMk cId="1156441030" sldId="821"/>
            <ac:spMk id="14" creationId="{4C22B3F0-F565-4A24-BB3A-7C09F463F15E}"/>
          </ac:spMkLst>
        </pc:spChg>
        <pc:spChg chg="mod">
          <ac:chgData name="Ragnhild Halvorsrud" userId="917ea340-fd63-490f-a7db-68428d24cf32" providerId="ADAL" clId="{9B6050A4-F178-4018-9F62-4FCCA28DA093}" dt="2021-03-16T17:01:11.716" v="15090" actId="790"/>
          <ac:spMkLst>
            <pc:docMk/>
            <pc:sldMk cId="1156441030" sldId="821"/>
            <ac:spMk id="18" creationId="{7A148063-001A-4D41-9577-A285449F0BDD}"/>
          </ac:spMkLst>
        </pc:spChg>
        <pc:spChg chg="mod">
          <ac:chgData name="Ragnhild Halvorsrud" userId="917ea340-fd63-490f-a7db-68428d24cf32" providerId="ADAL" clId="{9B6050A4-F178-4018-9F62-4FCCA28DA093}" dt="2021-03-16T17:01:11.717" v="15091" actId="790"/>
          <ac:spMkLst>
            <pc:docMk/>
            <pc:sldMk cId="1156441030" sldId="821"/>
            <ac:spMk id="19" creationId="{A33A2407-ADE6-4C51-9323-7688FC252082}"/>
          </ac:spMkLst>
        </pc:spChg>
        <pc:spChg chg="mod">
          <ac:chgData name="Ragnhild Halvorsrud" userId="917ea340-fd63-490f-a7db-68428d24cf32" providerId="ADAL" clId="{9B6050A4-F178-4018-9F62-4FCCA28DA093}" dt="2021-03-16T17:01:11.717" v="15092" actId="790"/>
          <ac:spMkLst>
            <pc:docMk/>
            <pc:sldMk cId="1156441030" sldId="821"/>
            <ac:spMk id="20" creationId="{07F576A3-AE63-4C67-9241-D03423D5BD80}"/>
          </ac:spMkLst>
        </pc:spChg>
        <pc:spChg chg="mod">
          <ac:chgData name="Ragnhild Halvorsrud" userId="917ea340-fd63-490f-a7db-68428d24cf32" providerId="ADAL" clId="{9B6050A4-F178-4018-9F62-4FCCA28DA093}" dt="2021-03-16T17:01:11.718" v="15093" actId="790"/>
          <ac:spMkLst>
            <pc:docMk/>
            <pc:sldMk cId="1156441030" sldId="821"/>
            <ac:spMk id="27" creationId="{3A8588A6-8324-4EB8-9347-98588F5E33C3}"/>
          </ac:spMkLst>
        </pc:spChg>
        <pc:spChg chg="mod">
          <ac:chgData name="Ragnhild Halvorsrud" userId="917ea340-fd63-490f-a7db-68428d24cf32" providerId="ADAL" clId="{9B6050A4-F178-4018-9F62-4FCCA28DA093}" dt="2021-03-16T17:01:11.719" v="15094" actId="790"/>
          <ac:spMkLst>
            <pc:docMk/>
            <pc:sldMk cId="1156441030" sldId="821"/>
            <ac:spMk id="28" creationId="{B5C0023E-16A7-45AA-A1FD-453FBCA6BCF7}"/>
          </ac:spMkLst>
        </pc:spChg>
        <pc:spChg chg="mod">
          <ac:chgData name="Ragnhild Halvorsrud" userId="917ea340-fd63-490f-a7db-68428d24cf32" providerId="ADAL" clId="{9B6050A4-F178-4018-9F62-4FCCA28DA093}" dt="2021-03-16T17:01:11.720" v="15095"/>
          <ac:spMkLst>
            <pc:docMk/>
            <pc:sldMk cId="1156441030" sldId="821"/>
            <ac:spMk id="32" creationId="{F276C807-890C-4B2A-AAC4-5CB390332ABA}"/>
          </ac:spMkLst>
        </pc:spChg>
        <pc:spChg chg="mod">
          <ac:chgData name="Ragnhild Halvorsrud" userId="917ea340-fd63-490f-a7db-68428d24cf32" providerId="ADAL" clId="{9B6050A4-F178-4018-9F62-4FCCA28DA093}" dt="2021-03-16T17:01:11.720" v="15096" actId="790"/>
          <ac:spMkLst>
            <pc:docMk/>
            <pc:sldMk cId="1156441030" sldId="821"/>
            <ac:spMk id="35" creationId="{0E88ACDD-32C7-4D49-AC9B-9C44F9F89CFC}"/>
          </ac:spMkLst>
        </pc:spChg>
        <pc:spChg chg="mod">
          <ac:chgData name="Ragnhild Halvorsrud" userId="917ea340-fd63-490f-a7db-68428d24cf32" providerId="ADAL" clId="{9B6050A4-F178-4018-9F62-4FCCA28DA093}" dt="2021-03-16T17:01:11.721" v="15097" actId="790"/>
          <ac:spMkLst>
            <pc:docMk/>
            <pc:sldMk cId="1156441030" sldId="821"/>
            <ac:spMk id="36" creationId="{FAF9ED93-560E-4F99-ADA3-33CAC41A9DDE}"/>
          </ac:spMkLst>
        </pc:spChg>
        <pc:spChg chg="mod">
          <ac:chgData name="Ragnhild Halvorsrud" userId="917ea340-fd63-490f-a7db-68428d24cf32" providerId="ADAL" clId="{9B6050A4-F178-4018-9F62-4FCCA28DA093}" dt="2021-03-16T17:01:11.722" v="15098" actId="790"/>
          <ac:spMkLst>
            <pc:docMk/>
            <pc:sldMk cId="1156441030" sldId="821"/>
            <ac:spMk id="40" creationId="{D03D4DD4-38DF-4551-A232-49DDA12BE89F}"/>
          </ac:spMkLst>
        </pc:spChg>
      </pc:sldChg>
      <pc:sldChg chg="addSp delSp modSp add del mod modNotes">
        <pc:chgData name="Ragnhild Halvorsrud" userId="917ea340-fd63-490f-a7db-68428d24cf32" providerId="ADAL" clId="{9B6050A4-F178-4018-9F62-4FCCA28DA093}" dt="2021-03-26T14:24:03.405" v="39915" actId="47"/>
        <pc:sldMkLst>
          <pc:docMk/>
          <pc:sldMk cId="1074803643" sldId="823"/>
        </pc:sldMkLst>
        <pc:spChg chg="mod">
          <ac:chgData name="Ragnhild Halvorsrud" userId="917ea340-fd63-490f-a7db-68428d24cf32" providerId="ADAL" clId="{9B6050A4-F178-4018-9F62-4FCCA28DA093}" dt="2021-03-25T13:12:43.056" v="38531" actId="790"/>
          <ac:spMkLst>
            <pc:docMk/>
            <pc:sldMk cId="1074803643" sldId="823"/>
            <ac:spMk id="2" creationId="{00000000-0000-0000-0000-000000000000}"/>
          </ac:spMkLst>
        </pc:spChg>
        <pc:spChg chg="add del mod">
          <ac:chgData name="Ragnhild Halvorsrud" userId="917ea340-fd63-490f-a7db-68428d24cf32" providerId="ADAL" clId="{9B6050A4-F178-4018-9F62-4FCCA28DA093}" dt="2021-03-25T13:12:43.056" v="38530" actId="790"/>
          <ac:spMkLst>
            <pc:docMk/>
            <pc:sldMk cId="1074803643" sldId="823"/>
            <ac:spMk id="3" creationId="{453ACBE8-823D-41F9-AB3E-355A051FA475}"/>
          </ac:spMkLst>
        </pc:spChg>
        <pc:spChg chg="del mod">
          <ac:chgData name="Ragnhild Halvorsrud" userId="917ea340-fd63-490f-a7db-68428d24cf32" providerId="ADAL" clId="{9B6050A4-F178-4018-9F62-4FCCA28DA093}" dt="2021-03-25T11:23:47.756" v="37187" actId="478"/>
          <ac:spMkLst>
            <pc:docMk/>
            <pc:sldMk cId="1074803643" sldId="823"/>
            <ac:spMk id="9" creationId="{20DA8136-B82E-44E4-AB75-BE1F27594A95}"/>
          </ac:spMkLst>
        </pc:spChg>
        <pc:spChg chg="add mod">
          <ac:chgData name="Ragnhild Halvorsrud" userId="917ea340-fd63-490f-a7db-68428d24cf32" providerId="ADAL" clId="{9B6050A4-F178-4018-9F62-4FCCA28DA093}" dt="2021-03-19T16:22:07.264" v="27909" actId="1076"/>
          <ac:spMkLst>
            <pc:docMk/>
            <pc:sldMk cId="1074803643" sldId="823"/>
            <ac:spMk id="9" creationId="{C64408C3-465D-4C6B-B9A3-788F27741992}"/>
          </ac:spMkLst>
        </pc:spChg>
        <pc:spChg chg="del">
          <ac:chgData name="Ragnhild Halvorsrud" userId="917ea340-fd63-490f-a7db-68428d24cf32" providerId="ADAL" clId="{9B6050A4-F178-4018-9F62-4FCCA28DA093}" dt="2021-03-23T16:17:02.692" v="34359" actId="478"/>
          <ac:spMkLst>
            <pc:docMk/>
            <pc:sldMk cId="1074803643" sldId="823"/>
            <ac:spMk id="11" creationId="{3382C54D-1DCE-402C-A6F9-526AA42B23EC}"/>
          </ac:spMkLst>
        </pc:spChg>
        <pc:spChg chg="add mod">
          <ac:chgData name="Ragnhild Halvorsrud" userId="917ea340-fd63-490f-a7db-68428d24cf32" providerId="ADAL" clId="{9B6050A4-F178-4018-9F62-4FCCA28DA093}" dt="2021-03-25T13:12:43.062" v="38534" actId="790"/>
          <ac:spMkLst>
            <pc:docMk/>
            <pc:sldMk cId="1074803643" sldId="823"/>
            <ac:spMk id="12" creationId="{32BA8A6F-6EF1-4511-81E4-1720140085ED}"/>
          </ac:spMkLst>
        </pc:spChg>
        <pc:spChg chg="add del mod">
          <ac:chgData name="Ragnhild Halvorsrud" userId="917ea340-fd63-490f-a7db-68428d24cf32" providerId="ADAL" clId="{9B6050A4-F178-4018-9F62-4FCCA28DA093}" dt="2021-03-25T11:16:55.157" v="36994"/>
          <ac:spMkLst>
            <pc:docMk/>
            <pc:sldMk cId="1074803643" sldId="823"/>
            <ac:spMk id="13" creationId="{2F1600E7-00ED-41EC-BFB5-DE9490ABADDF}"/>
          </ac:spMkLst>
        </pc:spChg>
        <pc:spChg chg="mod">
          <ac:chgData name="Ragnhild Halvorsrud" userId="917ea340-fd63-490f-a7db-68428d24cf32" providerId="ADAL" clId="{9B6050A4-F178-4018-9F62-4FCCA28DA093}" dt="2021-03-25T13:12:43.054" v="38529" actId="790"/>
          <ac:spMkLst>
            <pc:docMk/>
            <pc:sldMk cId="1074803643" sldId="823"/>
            <ac:spMk id="15" creationId="{39CD7E99-6C69-4AEE-A4F2-7E08FE90ADC3}"/>
          </ac:spMkLst>
        </pc:spChg>
        <pc:spChg chg="add del mod">
          <ac:chgData name="Ragnhild Halvorsrud" userId="917ea340-fd63-490f-a7db-68428d24cf32" providerId="ADAL" clId="{9B6050A4-F178-4018-9F62-4FCCA28DA093}" dt="2021-03-25T11:16:55.157" v="36994"/>
          <ac:spMkLst>
            <pc:docMk/>
            <pc:sldMk cId="1074803643" sldId="823"/>
            <ac:spMk id="18" creationId="{9E043F34-5276-4A72-B29F-498E04F4822D}"/>
          </ac:spMkLst>
        </pc:spChg>
        <pc:spChg chg="add del mod">
          <ac:chgData name="Ragnhild Halvorsrud" userId="917ea340-fd63-490f-a7db-68428d24cf32" providerId="ADAL" clId="{9B6050A4-F178-4018-9F62-4FCCA28DA093}" dt="2021-03-25T11:23:59.082" v="37190" actId="478"/>
          <ac:spMkLst>
            <pc:docMk/>
            <pc:sldMk cId="1074803643" sldId="823"/>
            <ac:spMk id="20" creationId="{3FD153FD-A8D1-475C-BDC9-6C750A55CEED}"/>
          </ac:spMkLst>
        </pc:spChg>
        <pc:spChg chg="add del mod">
          <ac:chgData name="Ragnhild Halvorsrud" userId="917ea340-fd63-490f-a7db-68428d24cf32" providerId="ADAL" clId="{9B6050A4-F178-4018-9F62-4FCCA28DA093}" dt="2021-03-25T11:24:00.805" v="37191" actId="478"/>
          <ac:spMkLst>
            <pc:docMk/>
            <pc:sldMk cId="1074803643" sldId="823"/>
            <ac:spMk id="21" creationId="{EB82FA5B-B184-4A29-BE35-F193677CB514}"/>
          </ac:spMkLst>
        </pc:spChg>
        <pc:spChg chg="mod">
          <ac:chgData name="Ragnhild Halvorsrud" userId="917ea340-fd63-490f-a7db-68428d24cf32" providerId="ADAL" clId="{9B6050A4-F178-4018-9F62-4FCCA28DA093}" dt="2021-03-25T13:12:43.059" v="38532" actId="790"/>
          <ac:spMkLst>
            <pc:docMk/>
            <pc:sldMk cId="1074803643" sldId="823"/>
            <ac:spMk id="32" creationId="{B9ABE375-8729-492C-94B7-D6B27ABF776A}"/>
          </ac:spMkLst>
        </pc:spChg>
        <pc:spChg chg="mod">
          <ac:chgData name="Ragnhild Halvorsrud" userId="917ea340-fd63-490f-a7db-68428d24cf32" providerId="ADAL" clId="{9B6050A4-F178-4018-9F62-4FCCA28DA093}" dt="2021-03-25T13:12:43.061" v="38533" actId="790"/>
          <ac:spMkLst>
            <pc:docMk/>
            <pc:sldMk cId="1074803643" sldId="823"/>
            <ac:spMk id="33" creationId="{98D6F79C-3C8E-4119-8F87-4C0FFEC74FF5}"/>
          </ac:spMkLst>
        </pc:spChg>
        <pc:spChg chg="add mod">
          <ac:chgData name="Ragnhild Halvorsrud" userId="917ea340-fd63-490f-a7db-68428d24cf32" providerId="ADAL" clId="{9B6050A4-F178-4018-9F62-4FCCA28DA093}" dt="2021-03-25T13:13:05.227" v="38658" actId="14100"/>
          <ac:spMkLst>
            <pc:docMk/>
            <pc:sldMk cId="1074803643" sldId="823"/>
            <ac:spMk id="35" creationId="{5EADBE05-8D15-47B4-B1DB-F758E88376F7}"/>
          </ac:spMkLst>
        </pc:spChg>
        <pc:spChg chg="add mod">
          <ac:chgData name="Ragnhild Halvorsrud" userId="917ea340-fd63-490f-a7db-68428d24cf32" providerId="ADAL" clId="{9B6050A4-F178-4018-9F62-4FCCA28DA093}" dt="2021-03-25T13:13:15.622" v="38659" actId="20577"/>
          <ac:spMkLst>
            <pc:docMk/>
            <pc:sldMk cId="1074803643" sldId="823"/>
            <ac:spMk id="36" creationId="{75829A7A-3961-4B1D-BA5F-C3FEB24A594D}"/>
          </ac:spMkLst>
        </pc:spChg>
        <pc:spChg chg="add del mod">
          <ac:chgData name="Ragnhild Halvorsrud" userId="917ea340-fd63-490f-a7db-68428d24cf32" providerId="ADAL" clId="{9B6050A4-F178-4018-9F62-4FCCA28DA093}" dt="2021-03-25T13:13:20.806" v="38660" actId="478"/>
          <ac:spMkLst>
            <pc:docMk/>
            <pc:sldMk cId="1074803643" sldId="823"/>
            <ac:spMk id="38" creationId="{A544608C-6955-403D-B4CC-CD2244F8BE52}"/>
          </ac:spMkLst>
        </pc:spChg>
        <pc:spChg chg="mod topLvl">
          <ac:chgData name="Ragnhild Halvorsrud" userId="917ea340-fd63-490f-a7db-68428d24cf32" providerId="ADAL" clId="{9B6050A4-F178-4018-9F62-4FCCA28DA093}" dt="2021-03-25T14:24:34.044" v="38952" actId="164"/>
          <ac:spMkLst>
            <pc:docMk/>
            <pc:sldMk cId="1074803643" sldId="823"/>
            <ac:spMk id="41" creationId="{7A218A44-A747-41DB-A6B5-38B10A4D6D75}"/>
          </ac:spMkLst>
        </pc:spChg>
        <pc:spChg chg="mod topLvl">
          <ac:chgData name="Ragnhild Halvorsrud" userId="917ea340-fd63-490f-a7db-68428d24cf32" providerId="ADAL" clId="{9B6050A4-F178-4018-9F62-4FCCA28DA093}" dt="2021-03-25T14:24:34.044" v="38952" actId="164"/>
          <ac:spMkLst>
            <pc:docMk/>
            <pc:sldMk cId="1074803643" sldId="823"/>
            <ac:spMk id="42" creationId="{6913F67F-44EA-4FA1-A697-68DA5429FC77}"/>
          </ac:spMkLst>
        </pc:spChg>
        <pc:spChg chg="mod topLvl">
          <ac:chgData name="Ragnhild Halvorsrud" userId="917ea340-fd63-490f-a7db-68428d24cf32" providerId="ADAL" clId="{9B6050A4-F178-4018-9F62-4FCCA28DA093}" dt="2021-03-25T14:24:34.044" v="38952" actId="164"/>
          <ac:spMkLst>
            <pc:docMk/>
            <pc:sldMk cId="1074803643" sldId="823"/>
            <ac:spMk id="43" creationId="{36A114A3-F67E-49B0-83EA-50A524D58C2B}"/>
          </ac:spMkLst>
        </pc:spChg>
        <pc:spChg chg="mod topLvl">
          <ac:chgData name="Ragnhild Halvorsrud" userId="917ea340-fd63-490f-a7db-68428d24cf32" providerId="ADAL" clId="{9B6050A4-F178-4018-9F62-4FCCA28DA093}" dt="2021-03-25T14:24:34.044" v="38952" actId="164"/>
          <ac:spMkLst>
            <pc:docMk/>
            <pc:sldMk cId="1074803643" sldId="823"/>
            <ac:spMk id="44" creationId="{38537C95-6171-4A85-A739-20EE6D6AE0B9}"/>
          </ac:spMkLst>
        </pc:spChg>
        <pc:grpChg chg="add mod">
          <ac:chgData name="Ragnhild Halvorsrud" userId="917ea340-fd63-490f-a7db-68428d24cf32" providerId="ADAL" clId="{9B6050A4-F178-4018-9F62-4FCCA28DA093}" dt="2021-03-19T16:21:35.835" v="27906" actId="1076"/>
          <ac:grpSpMkLst>
            <pc:docMk/>
            <pc:sldMk cId="1074803643" sldId="823"/>
            <ac:grpSpMk id="4" creationId="{A3BCB493-B42A-4C70-87ED-16C089D59C0B}"/>
          </ac:grpSpMkLst>
        </pc:grpChg>
        <pc:grpChg chg="add del mod">
          <ac:chgData name="Ragnhild Halvorsrud" userId="917ea340-fd63-490f-a7db-68428d24cf32" providerId="ADAL" clId="{9B6050A4-F178-4018-9F62-4FCCA28DA093}" dt="2021-03-25T14:24:18.210" v="38949" actId="165"/>
          <ac:grpSpMkLst>
            <pc:docMk/>
            <pc:sldMk cId="1074803643" sldId="823"/>
            <ac:grpSpMk id="40" creationId="{68BF47D6-EE36-4365-A14E-4A2074287278}"/>
          </ac:grpSpMkLst>
        </pc:grpChg>
        <pc:grpChg chg="add mod">
          <ac:chgData name="Ragnhild Halvorsrud" userId="917ea340-fd63-490f-a7db-68428d24cf32" providerId="ADAL" clId="{9B6050A4-F178-4018-9F62-4FCCA28DA093}" dt="2021-03-25T14:24:34.044" v="38952" actId="164"/>
          <ac:grpSpMkLst>
            <pc:docMk/>
            <pc:sldMk cId="1074803643" sldId="823"/>
            <ac:grpSpMk id="45" creationId="{28A90129-6D03-448B-8EB8-9140E35D79E1}"/>
          </ac:grpSpMkLst>
        </pc:grpChg>
        <pc:picChg chg="mod">
          <ac:chgData name="Ragnhild Halvorsrud" userId="917ea340-fd63-490f-a7db-68428d24cf32" providerId="ADAL" clId="{9B6050A4-F178-4018-9F62-4FCCA28DA093}" dt="2021-03-25T11:20:18.942" v="37168" actId="1036"/>
          <ac:picMkLst>
            <pc:docMk/>
            <pc:sldMk cId="1074803643" sldId="823"/>
            <ac:picMk id="8" creationId="{53BC47A0-B8F5-4F0E-B93F-28835C0570E0}"/>
          </ac:picMkLst>
        </pc:picChg>
        <pc:picChg chg="del mod">
          <ac:chgData name="Ragnhild Halvorsrud" userId="917ea340-fd63-490f-a7db-68428d24cf32" providerId="ADAL" clId="{9B6050A4-F178-4018-9F62-4FCCA28DA093}" dt="2021-03-25T11:23:47.756" v="37187" actId="478"/>
          <ac:picMkLst>
            <pc:docMk/>
            <pc:sldMk cId="1074803643" sldId="823"/>
            <ac:picMk id="10" creationId="{259648D9-DF2E-48A3-A498-57B195CB8CDD}"/>
          </ac:picMkLst>
        </pc:picChg>
        <pc:picChg chg="add mod">
          <ac:chgData name="Ragnhild Halvorsrud" userId="917ea340-fd63-490f-a7db-68428d24cf32" providerId="ADAL" clId="{9B6050A4-F178-4018-9F62-4FCCA28DA093}" dt="2021-03-19T16:22:07.264" v="27909" actId="1076"/>
          <ac:picMkLst>
            <pc:docMk/>
            <pc:sldMk cId="1074803643" sldId="823"/>
            <ac:picMk id="10" creationId="{5E8821AE-BC6E-4883-966F-6F167C753961}"/>
          </ac:picMkLst>
        </pc:picChg>
        <pc:picChg chg="add mod">
          <ac:chgData name="Ragnhild Halvorsrud" userId="917ea340-fd63-490f-a7db-68428d24cf32" providerId="ADAL" clId="{9B6050A4-F178-4018-9F62-4FCCA28DA093}" dt="2021-03-19T16:20:43.985" v="27903"/>
          <ac:picMkLst>
            <pc:docMk/>
            <pc:sldMk cId="1074803643" sldId="823"/>
            <ac:picMk id="11" creationId="{44B3F2B5-9F76-4E32-B413-ACD2DBBFAEFE}"/>
          </ac:picMkLst>
        </pc:picChg>
        <pc:picChg chg="mod">
          <ac:chgData name="Ragnhild Halvorsrud" userId="917ea340-fd63-490f-a7db-68428d24cf32" providerId="ADAL" clId="{9B6050A4-F178-4018-9F62-4FCCA28DA093}" dt="2021-03-19T16:21:20.972" v="27904" actId="164"/>
          <ac:picMkLst>
            <pc:docMk/>
            <pc:sldMk cId="1074803643" sldId="823"/>
            <ac:picMk id="16" creationId="{815913A9-99A5-4828-97A8-A992EB54EEAD}"/>
          </ac:picMkLst>
        </pc:picChg>
        <pc:picChg chg="add del mod">
          <ac:chgData name="Ragnhild Halvorsrud" userId="917ea340-fd63-490f-a7db-68428d24cf32" providerId="ADAL" clId="{9B6050A4-F178-4018-9F62-4FCCA28DA093}" dt="2021-03-25T11:16:55.157" v="36994"/>
          <ac:picMkLst>
            <pc:docMk/>
            <pc:sldMk cId="1074803643" sldId="823"/>
            <ac:picMk id="17" creationId="{170C9AB9-1A92-498F-BA58-125ABAB0D9D4}"/>
          </ac:picMkLst>
        </pc:picChg>
        <pc:picChg chg="add mod">
          <ac:chgData name="Ragnhild Halvorsrud" userId="917ea340-fd63-490f-a7db-68428d24cf32" providerId="ADAL" clId="{9B6050A4-F178-4018-9F62-4FCCA28DA093}" dt="2021-03-25T13:10:42.382" v="37532" actId="1076"/>
          <ac:picMkLst>
            <pc:docMk/>
            <pc:sldMk cId="1074803643" sldId="823"/>
            <ac:picMk id="37" creationId="{5E70CCB8-3C11-47EA-B8CC-014260CF90D6}"/>
          </ac:picMkLst>
        </pc:picChg>
        <pc:picChg chg="add del mod">
          <ac:chgData name="Ragnhild Halvorsrud" userId="917ea340-fd63-490f-a7db-68428d24cf32" providerId="ADAL" clId="{9B6050A4-F178-4018-9F62-4FCCA28DA093}" dt="2021-03-25T13:13:20.806" v="38660" actId="478"/>
          <ac:picMkLst>
            <pc:docMk/>
            <pc:sldMk cId="1074803643" sldId="823"/>
            <ac:picMk id="39" creationId="{F95B63E0-E45A-4266-8DB9-73459F050A4E}"/>
          </ac:picMkLst>
        </pc:picChg>
        <pc:cxnChg chg="add del mod">
          <ac:chgData name="Ragnhild Halvorsrud" userId="917ea340-fd63-490f-a7db-68428d24cf32" providerId="ADAL" clId="{9B6050A4-F178-4018-9F62-4FCCA28DA093}" dt="2021-03-25T11:16:55.157" v="36994"/>
          <ac:cxnSpMkLst>
            <pc:docMk/>
            <pc:sldMk cId="1074803643" sldId="823"/>
            <ac:cxnSpMk id="14" creationId="{76FA5E8A-0BDB-418F-AA20-3A4EFA18278A}"/>
          </ac:cxnSpMkLst>
        </pc:cxnChg>
        <pc:cxnChg chg="add del mod">
          <ac:chgData name="Ragnhild Halvorsrud" userId="917ea340-fd63-490f-a7db-68428d24cf32" providerId="ADAL" clId="{9B6050A4-F178-4018-9F62-4FCCA28DA093}" dt="2021-03-25T11:23:47.756" v="37187" actId="478"/>
          <ac:cxnSpMkLst>
            <pc:docMk/>
            <pc:sldMk cId="1074803643" sldId="823"/>
            <ac:cxnSpMk id="19" creationId="{DB7C8224-42B2-4686-9527-88187DCE3C13}"/>
          </ac:cxnSpMkLst>
        </pc:cxnChg>
        <pc:cxnChg chg="add del mod">
          <ac:chgData name="Ragnhild Halvorsrud" userId="917ea340-fd63-490f-a7db-68428d24cf32" providerId="ADAL" clId="{9B6050A4-F178-4018-9F62-4FCCA28DA093}" dt="2021-03-25T11:23:47.756" v="37187" actId="478"/>
          <ac:cxnSpMkLst>
            <pc:docMk/>
            <pc:sldMk cId="1074803643" sldId="823"/>
            <ac:cxnSpMk id="22" creationId="{DD052B61-BB83-4848-81C2-9B03F5B7274A}"/>
          </ac:cxnSpMkLst>
        </pc:cxnChg>
      </pc:sldChg>
      <pc:sldChg chg="addSp modSp add del mod modNotes">
        <pc:chgData name="Ragnhild Halvorsrud" userId="917ea340-fd63-490f-a7db-68428d24cf32" providerId="ADAL" clId="{9B6050A4-F178-4018-9F62-4FCCA28DA093}" dt="2021-03-19T17:03:52.771" v="28054" actId="2696"/>
        <pc:sldMkLst>
          <pc:docMk/>
          <pc:sldMk cId="3784897966" sldId="825"/>
        </pc:sldMkLst>
        <pc:spChg chg="mod">
          <ac:chgData name="Ragnhild Halvorsrud" userId="917ea340-fd63-490f-a7db-68428d24cf32" providerId="ADAL" clId="{9B6050A4-F178-4018-9F62-4FCCA28DA093}" dt="2021-03-19T16:21:58.076" v="27908" actId="6549"/>
          <ac:spMkLst>
            <pc:docMk/>
            <pc:sldMk cId="3784897966" sldId="825"/>
            <ac:spMk id="2" creationId="{00000000-0000-0000-0000-000000000000}"/>
          </ac:spMkLst>
        </pc:spChg>
        <pc:spChg chg="mod">
          <ac:chgData name="Ragnhild Halvorsrud" userId="917ea340-fd63-490f-a7db-68428d24cf32" providerId="ADAL" clId="{9B6050A4-F178-4018-9F62-4FCCA28DA093}" dt="2021-03-19T16:21:41.474" v="27907" actId="1076"/>
          <ac:spMkLst>
            <pc:docMk/>
            <pc:sldMk cId="3784897966" sldId="825"/>
            <ac:spMk id="3" creationId="{453ACBE8-823D-41F9-AB3E-355A051FA475}"/>
          </ac:spMkLst>
        </pc:spChg>
        <pc:spChg chg="mod">
          <ac:chgData name="Ragnhild Halvorsrud" userId="917ea340-fd63-490f-a7db-68428d24cf32" providerId="ADAL" clId="{9B6050A4-F178-4018-9F62-4FCCA28DA093}" dt="2021-03-19T16:21:41.474" v="27907" actId="1076"/>
          <ac:spMkLst>
            <pc:docMk/>
            <pc:sldMk cId="3784897966" sldId="825"/>
            <ac:spMk id="15" creationId="{39CD7E99-6C69-4AEE-A4F2-7E08FE90ADC3}"/>
          </ac:spMkLst>
        </pc:spChg>
        <pc:spChg chg="mod">
          <ac:chgData name="Ragnhild Halvorsrud" userId="917ea340-fd63-490f-a7db-68428d24cf32" providerId="ADAL" clId="{9B6050A4-F178-4018-9F62-4FCCA28DA093}" dt="2021-03-19T16:21:41.474" v="27907" actId="1076"/>
          <ac:spMkLst>
            <pc:docMk/>
            <pc:sldMk cId="3784897966" sldId="825"/>
            <ac:spMk id="32" creationId="{B9ABE375-8729-492C-94B7-D6B27ABF776A}"/>
          </ac:spMkLst>
        </pc:spChg>
        <pc:spChg chg="mod">
          <ac:chgData name="Ragnhild Halvorsrud" userId="917ea340-fd63-490f-a7db-68428d24cf32" providerId="ADAL" clId="{9B6050A4-F178-4018-9F62-4FCCA28DA093}" dt="2021-03-19T16:21:41.474" v="27907" actId="1076"/>
          <ac:spMkLst>
            <pc:docMk/>
            <pc:sldMk cId="3784897966" sldId="825"/>
            <ac:spMk id="33" creationId="{98D6F79C-3C8E-4119-8F87-4C0FFEC74FF5}"/>
          </ac:spMkLst>
        </pc:spChg>
        <pc:spChg chg="mod">
          <ac:chgData name="Ragnhild Halvorsrud" userId="917ea340-fd63-490f-a7db-68428d24cf32" providerId="ADAL" clId="{9B6050A4-F178-4018-9F62-4FCCA28DA093}" dt="2021-03-19T16:21:41.474" v="27907" actId="1076"/>
          <ac:spMkLst>
            <pc:docMk/>
            <pc:sldMk cId="3784897966" sldId="825"/>
            <ac:spMk id="34" creationId="{C3B9448D-E2C7-41EC-AB6D-37A0B54892CE}"/>
          </ac:spMkLst>
        </pc:spChg>
        <pc:spChg chg="mod">
          <ac:chgData name="Ragnhild Halvorsrud" userId="917ea340-fd63-490f-a7db-68428d24cf32" providerId="ADAL" clId="{9B6050A4-F178-4018-9F62-4FCCA28DA093}" dt="2021-03-19T16:21:41.474" v="27907" actId="1076"/>
          <ac:spMkLst>
            <pc:docMk/>
            <pc:sldMk cId="3784897966" sldId="825"/>
            <ac:spMk id="35" creationId="{32BD4AA9-CF39-476E-A689-6CA8D01E6D07}"/>
          </ac:spMkLst>
        </pc:spChg>
        <pc:spChg chg="mod">
          <ac:chgData name="Ragnhild Halvorsrud" userId="917ea340-fd63-490f-a7db-68428d24cf32" providerId="ADAL" clId="{9B6050A4-F178-4018-9F62-4FCCA28DA093}" dt="2021-03-19T16:21:41.474" v="27907" actId="1076"/>
          <ac:spMkLst>
            <pc:docMk/>
            <pc:sldMk cId="3784897966" sldId="825"/>
            <ac:spMk id="39" creationId="{EE2ABEDD-07D7-4A61-8A5C-06311693ADDB}"/>
          </ac:spMkLst>
        </pc:spChg>
        <pc:spChg chg="mod">
          <ac:chgData name="Ragnhild Halvorsrud" userId="917ea340-fd63-490f-a7db-68428d24cf32" providerId="ADAL" clId="{9B6050A4-F178-4018-9F62-4FCCA28DA093}" dt="2021-03-19T16:22:33.056" v="27913" actId="1076"/>
          <ac:spMkLst>
            <pc:docMk/>
            <pc:sldMk cId="3784897966" sldId="825"/>
            <ac:spMk id="40" creationId="{3D6F36A9-FC94-46FC-B7D0-4001F5900F55}"/>
          </ac:spMkLst>
        </pc:spChg>
        <pc:grpChg chg="add mod">
          <ac:chgData name="Ragnhild Halvorsrud" userId="917ea340-fd63-490f-a7db-68428d24cf32" providerId="ADAL" clId="{9B6050A4-F178-4018-9F62-4FCCA28DA093}" dt="2021-03-19T16:21:41.474" v="27907" actId="1076"/>
          <ac:grpSpMkLst>
            <pc:docMk/>
            <pc:sldMk cId="3784897966" sldId="825"/>
            <ac:grpSpMk id="7" creationId="{906112D8-C611-41D6-A64B-39D3BAFA228D}"/>
          </ac:grpSpMkLst>
        </pc:grpChg>
        <pc:picChg chg="mod">
          <ac:chgData name="Ragnhild Halvorsrud" userId="917ea340-fd63-490f-a7db-68428d24cf32" providerId="ADAL" clId="{9B6050A4-F178-4018-9F62-4FCCA28DA093}" dt="2021-03-19T16:21:41.474" v="27907" actId="1076"/>
          <ac:picMkLst>
            <pc:docMk/>
            <pc:sldMk cId="3784897966" sldId="825"/>
            <ac:picMk id="4" creationId="{31D705C4-10C3-4746-A431-745791C2F82F}"/>
          </ac:picMkLst>
        </pc:picChg>
        <pc:picChg chg="mod">
          <ac:chgData name="Ragnhild Halvorsrud" userId="917ea340-fd63-490f-a7db-68428d24cf32" providerId="ADAL" clId="{9B6050A4-F178-4018-9F62-4FCCA28DA093}" dt="2021-03-19T16:21:41.474" v="27907" actId="1076"/>
          <ac:picMkLst>
            <pc:docMk/>
            <pc:sldMk cId="3784897966" sldId="825"/>
            <ac:picMk id="5" creationId="{66941CF8-196C-49F2-8340-46D97E11F368}"/>
          </ac:picMkLst>
        </pc:picChg>
        <pc:picChg chg="mod">
          <ac:chgData name="Ragnhild Halvorsrud" userId="917ea340-fd63-490f-a7db-68428d24cf32" providerId="ADAL" clId="{9B6050A4-F178-4018-9F62-4FCCA28DA093}" dt="2021-03-19T16:21:41.474" v="27907" actId="1076"/>
          <ac:picMkLst>
            <pc:docMk/>
            <pc:sldMk cId="3784897966" sldId="825"/>
            <ac:picMk id="6" creationId="{9C948DA0-3668-4BE6-BE88-C3C9F6500739}"/>
          </ac:picMkLst>
        </pc:picChg>
        <pc:picChg chg="mod">
          <ac:chgData name="Ragnhild Halvorsrud" userId="917ea340-fd63-490f-a7db-68428d24cf32" providerId="ADAL" clId="{9B6050A4-F178-4018-9F62-4FCCA28DA093}" dt="2021-03-19T16:21:41.474" v="27907" actId="1076"/>
          <ac:picMkLst>
            <pc:docMk/>
            <pc:sldMk cId="3784897966" sldId="825"/>
            <ac:picMk id="125" creationId="{6711E994-5820-4BDB-9C87-026DA6514BE4}"/>
          </ac:picMkLst>
        </pc:picChg>
        <pc:cxnChg chg="mod">
          <ac:chgData name="Ragnhild Halvorsrud" userId="917ea340-fd63-490f-a7db-68428d24cf32" providerId="ADAL" clId="{9B6050A4-F178-4018-9F62-4FCCA28DA093}" dt="2021-03-19T16:22:35.405" v="27914" actId="14100"/>
          <ac:cxnSpMkLst>
            <pc:docMk/>
            <pc:sldMk cId="3784897966" sldId="825"/>
            <ac:cxnSpMk id="41" creationId="{39B99E0B-3891-49A0-9D88-F7B603E373F0}"/>
          </ac:cxnSpMkLst>
        </pc:cxnChg>
      </pc:sldChg>
      <pc:sldChg chg="modSp add del mod modAnim modShow modNotes">
        <pc:chgData name="Ragnhild Halvorsrud" userId="917ea340-fd63-490f-a7db-68428d24cf32" providerId="ADAL" clId="{9B6050A4-F178-4018-9F62-4FCCA28DA093}" dt="2021-03-16T16:46:52.176" v="12934" actId="2696"/>
        <pc:sldMkLst>
          <pc:docMk/>
          <pc:sldMk cId="1241180502" sldId="3790"/>
        </pc:sldMkLst>
        <pc:spChg chg="mod">
          <ac:chgData name="Ragnhild Halvorsrud" userId="917ea340-fd63-490f-a7db-68428d24cf32" providerId="ADAL" clId="{9B6050A4-F178-4018-9F62-4FCCA28DA093}" dt="2021-03-16T12:52:16.360" v="10688" actId="790"/>
          <ac:spMkLst>
            <pc:docMk/>
            <pc:sldMk cId="1241180502" sldId="3790"/>
            <ac:spMk id="11" creationId="{826124AC-6A60-4955-AFCF-6FCA9B62C4D6}"/>
          </ac:spMkLst>
        </pc:spChg>
        <pc:spChg chg="mod">
          <ac:chgData name="Ragnhild Halvorsrud" userId="917ea340-fd63-490f-a7db-68428d24cf32" providerId="ADAL" clId="{9B6050A4-F178-4018-9F62-4FCCA28DA093}" dt="2021-03-16T12:52:16.360" v="10686" actId="790"/>
          <ac:spMkLst>
            <pc:docMk/>
            <pc:sldMk cId="1241180502" sldId="3790"/>
            <ac:spMk id="50" creationId="{5E20E35A-8B67-4906-885D-ACCAF47A0A48}"/>
          </ac:spMkLst>
        </pc:spChg>
        <pc:spChg chg="mod">
          <ac:chgData name="Ragnhild Halvorsrud" userId="917ea340-fd63-490f-a7db-68428d24cf32" providerId="ADAL" clId="{9B6050A4-F178-4018-9F62-4FCCA28DA093}" dt="2021-03-16T12:52:16.376" v="10698" actId="790"/>
          <ac:spMkLst>
            <pc:docMk/>
            <pc:sldMk cId="1241180502" sldId="3790"/>
            <ac:spMk id="68" creationId="{B50ABE2F-AC05-46B7-8E63-3CD4939F7FC3}"/>
          </ac:spMkLst>
        </pc:spChg>
        <pc:spChg chg="mod">
          <ac:chgData name="Ragnhild Halvorsrud" userId="917ea340-fd63-490f-a7db-68428d24cf32" providerId="ADAL" clId="{9B6050A4-F178-4018-9F62-4FCCA28DA093}" dt="2021-03-16T12:52:16.360" v="10684" actId="790"/>
          <ac:spMkLst>
            <pc:docMk/>
            <pc:sldMk cId="1241180502" sldId="3790"/>
            <ac:spMk id="69" creationId="{97EE4B1F-D704-43E2-BADC-22E25F20F09C}"/>
          </ac:spMkLst>
        </pc:spChg>
        <pc:spChg chg="mod">
          <ac:chgData name="Ragnhild Halvorsrud" userId="917ea340-fd63-490f-a7db-68428d24cf32" providerId="ADAL" clId="{9B6050A4-F178-4018-9F62-4FCCA28DA093}" dt="2021-03-16T12:52:16.376" v="10699" actId="790"/>
          <ac:spMkLst>
            <pc:docMk/>
            <pc:sldMk cId="1241180502" sldId="3790"/>
            <ac:spMk id="79" creationId="{AB2A211D-58A8-49DB-A326-683D0F50F9AC}"/>
          </ac:spMkLst>
        </pc:spChg>
        <pc:spChg chg="mod">
          <ac:chgData name="Ragnhild Halvorsrud" userId="917ea340-fd63-490f-a7db-68428d24cf32" providerId="ADAL" clId="{9B6050A4-F178-4018-9F62-4FCCA28DA093}" dt="2021-03-16T12:52:16.360" v="10687" actId="790"/>
          <ac:spMkLst>
            <pc:docMk/>
            <pc:sldMk cId="1241180502" sldId="3790"/>
            <ac:spMk id="82" creationId="{8B1EA486-F51C-4F3A-8CD5-AAF52242404A}"/>
          </ac:spMkLst>
        </pc:spChg>
        <pc:spChg chg="mod">
          <ac:chgData name="Ragnhild Halvorsrud" userId="917ea340-fd63-490f-a7db-68428d24cf32" providerId="ADAL" clId="{9B6050A4-F178-4018-9F62-4FCCA28DA093}" dt="2021-03-16T12:52:16.376" v="10700" actId="790"/>
          <ac:spMkLst>
            <pc:docMk/>
            <pc:sldMk cId="1241180502" sldId="3790"/>
            <ac:spMk id="83" creationId="{D417D289-AF7F-4455-BC3F-8C015A96ED9E}"/>
          </ac:spMkLst>
        </pc:spChg>
        <pc:spChg chg="mod">
          <ac:chgData name="Ragnhild Halvorsrud" userId="917ea340-fd63-490f-a7db-68428d24cf32" providerId="ADAL" clId="{9B6050A4-F178-4018-9F62-4FCCA28DA093}" dt="2021-03-16T12:52:16.376" v="10701" actId="790"/>
          <ac:spMkLst>
            <pc:docMk/>
            <pc:sldMk cId="1241180502" sldId="3790"/>
            <ac:spMk id="84" creationId="{4F50521A-B3AB-4590-9C41-DED0A7C908E6}"/>
          </ac:spMkLst>
        </pc:spChg>
        <pc:spChg chg="mod">
          <ac:chgData name="Ragnhild Halvorsrud" userId="917ea340-fd63-490f-a7db-68428d24cf32" providerId="ADAL" clId="{9B6050A4-F178-4018-9F62-4FCCA28DA093}" dt="2021-03-16T12:52:16.376" v="10702" actId="790"/>
          <ac:spMkLst>
            <pc:docMk/>
            <pc:sldMk cId="1241180502" sldId="3790"/>
            <ac:spMk id="87" creationId="{C7AA58F2-3AEB-4326-AD19-E0ECA80B5E53}"/>
          </ac:spMkLst>
        </pc:spChg>
        <pc:spChg chg="mod">
          <ac:chgData name="Ragnhild Halvorsrud" userId="917ea340-fd63-490f-a7db-68428d24cf32" providerId="ADAL" clId="{9B6050A4-F178-4018-9F62-4FCCA28DA093}" dt="2021-03-16T12:52:16.392" v="10729" actId="790"/>
          <ac:spMkLst>
            <pc:docMk/>
            <pc:sldMk cId="1241180502" sldId="3790"/>
            <ac:spMk id="90" creationId="{CC2EF0F1-DBD5-493E-93B9-4B42208F59FF}"/>
          </ac:spMkLst>
        </pc:spChg>
        <pc:spChg chg="mod">
          <ac:chgData name="Ragnhild Halvorsrud" userId="917ea340-fd63-490f-a7db-68428d24cf32" providerId="ADAL" clId="{9B6050A4-F178-4018-9F62-4FCCA28DA093}" dt="2021-03-16T12:52:16.392" v="10730" actId="790"/>
          <ac:spMkLst>
            <pc:docMk/>
            <pc:sldMk cId="1241180502" sldId="3790"/>
            <ac:spMk id="92" creationId="{363B169A-79A3-43E3-A889-B71F4F00CE62}"/>
          </ac:spMkLst>
        </pc:spChg>
        <pc:spChg chg="mod">
          <ac:chgData name="Ragnhild Halvorsrud" userId="917ea340-fd63-490f-a7db-68428d24cf32" providerId="ADAL" clId="{9B6050A4-F178-4018-9F62-4FCCA28DA093}" dt="2021-03-16T12:52:16.392" v="10731" actId="790"/>
          <ac:spMkLst>
            <pc:docMk/>
            <pc:sldMk cId="1241180502" sldId="3790"/>
            <ac:spMk id="98" creationId="{4688A535-4F2A-40A2-8B74-35D364FE3ED7}"/>
          </ac:spMkLst>
        </pc:spChg>
        <pc:spChg chg="mod">
          <ac:chgData name="Ragnhild Halvorsrud" userId="917ea340-fd63-490f-a7db-68428d24cf32" providerId="ADAL" clId="{9B6050A4-F178-4018-9F62-4FCCA28DA093}" dt="2021-03-16T12:52:16.376" v="10703" actId="790"/>
          <ac:spMkLst>
            <pc:docMk/>
            <pc:sldMk cId="1241180502" sldId="3790"/>
            <ac:spMk id="99" creationId="{5831BBBE-F253-4150-B7C1-D83C4C9BCD69}"/>
          </ac:spMkLst>
        </pc:spChg>
        <pc:spChg chg="mod">
          <ac:chgData name="Ragnhild Halvorsrud" userId="917ea340-fd63-490f-a7db-68428d24cf32" providerId="ADAL" clId="{9B6050A4-F178-4018-9F62-4FCCA28DA093}" dt="2021-03-16T12:52:16.392" v="10732" actId="790"/>
          <ac:spMkLst>
            <pc:docMk/>
            <pc:sldMk cId="1241180502" sldId="3790"/>
            <ac:spMk id="101" creationId="{0E7AFD6D-9941-449F-BAA5-EA76A6C5B013}"/>
          </ac:spMkLst>
        </pc:spChg>
        <pc:spChg chg="mod">
          <ac:chgData name="Ragnhild Halvorsrud" userId="917ea340-fd63-490f-a7db-68428d24cf32" providerId="ADAL" clId="{9B6050A4-F178-4018-9F62-4FCCA28DA093}" dt="2021-03-16T12:52:16.376" v="10704" actId="790"/>
          <ac:spMkLst>
            <pc:docMk/>
            <pc:sldMk cId="1241180502" sldId="3790"/>
            <ac:spMk id="106" creationId="{627C5FB9-9F36-4EFA-B8ED-BEF5329B8BDC}"/>
          </ac:spMkLst>
        </pc:spChg>
        <pc:spChg chg="mod">
          <ac:chgData name="Ragnhild Halvorsrud" userId="917ea340-fd63-490f-a7db-68428d24cf32" providerId="ADAL" clId="{9B6050A4-F178-4018-9F62-4FCCA28DA093}" dt="2021-03-16T12:52:16.376" v="10705" actId="790"/>
          <ac:spMkLst>
            <pc:docMk/>
            <pc:sldMk cId="1241180502" sldId="3790"/>
            <ac:spMk id="111" creationId="{0D80B2B4-E582-4D24-B4EE-32A19312A51C}"/>
          </ac:spMkLst>
        </pc:spChg>
        <pc:spChg chg="mod">
          <ac:chgData name="Ragnhild Halvorsrud" userId="917ea340-fd63-490f-a7db-68428d24cf32" providerId="ADAL" clId="{9B6050A4-F178-4018-9F62-4FCCA28DA093}" dt="2021-03-16T12:52:16.360" v="10685" actId="790"/>
          <ac:spMkLst>
            <pc:docMk/>
            <pc:sldMk cId="1241180502" sldId="3790"/>
            <ac:spMk id="113" creationId="{69FCD9D6-1E40-47AB-82E8-5C771273B4CB}"/>
          </ac:spMkLst>
        </pc:spChg>
        <pc:spChg chg="mod">
          <ac:chgData name="Ragnhild Halvorsrud" userId="917ea340-fd63-490f-a7db-68428d24cf32" providerId="ADAL" clId="{9B6050A4-F178-4018-9F62-4FCCA28DA093}" dt="2021-03-16T12:52:16.376" v="10706" actId="790"/>
          <ac:spMkLst>
            <pc:docMk/>
            <pc:sldMk cId="1241180502" sldId="3790"/>
            <ac:spMk id="114" creationId="{439CE571-23AE-4E46-93CA-6BB8658599E0}"/>
          </ac:spMkLst>
        </pc:spChg>
        <pc:spChg chg="mod">
          <ac:chgData name="Ragnhild Halvorsrud" userId="917ea340-fd63-490f-a7db-68428d24cf32" providerId="ADAL" clId="{9B6050A4-F178-4018-9F62-4FCCA28DA093}" dt="2021-03-16T12:52:16.376" v="10707" actId="790"/>
          <ac:spMkLst>
            <pc:docMk/>
            <pc:sldMk cId="1241180502" sldId="3790"/>
            <ac:spMk id="115" creationId="{A7525AE8-4BFD-4773-9B70-6A77FA648E2C}"/>
          </ac:spMkLst>
        </pc:spChg>
        <pc:spChg chg="mod">
          <ac:chgData name="Ragnhild Halvorsrud" userId="917ea340-fd63-490f-a7db-68428d24cf32" providerId="ADAL" clId="{9B6050A4-F178-4018-9F62-4FCCA28DA093}" dt="2021-03-16T12:52:16.376" v="10708" actId="790"/>
          <ac:spMkLst>
            <pc:docMk/>
            <pc:sldMk cId="1241180502" sldId="3790"/>
            <ac:spMk id="116" creationId="{575218DA-6A62-433A-BF84-251FACDDD12F}"/>
          </ac:spMkLst>
        </pc:spChg>
        <pc:spChg chg="mod">
          <ac:chgData name="Ragnhild Halvorsrud" userId="917ea340-fd63-490f-a7db-68428d24cf32" providerId="ADAL" clId="{9B6050A4-F178-4018-9F62-4FCCA28DA093}" dt="2021-03-16T12:52:16.376" v="10709" actId="790"/>
          <ac:spMkLst>
            <pc:docMk/>
            <pc:sldMk cId="1241180502" sldId="3790"/>
            <ac:spMk id="117" creationId="{F29B8FB7-8171-45DA-8496-CB7378065688}"/>
          </ac:spMkLst>
        </pc:spChg>
        <pc:spChg chg="mod">
          <ac:chgData name="Ragnhild Halvorsrud" userId="917ea340-fd63-490f-a7db-68428d24cf32" providerId="ADAL" clId="{9B6050A4-F178-4018-9F62-4FCCA28DA093}" dt="2021-03-16T12:52:16.376" v="10710" actId="790"/>
          <ac:spMkLst>
            <pc:docMk/>
            <pc:sldMk cId="1241180502" sldId="3790"/>
            <ac:spMk id="118" creationId="{FC57D8A2-AC3B-4525-867B-F1E5CC0D006B}"/>
          </ac:spMkLst>
        </pc:spChg>
        <pc:spChg chg="mod">
          <ac:chgData name="Ragnhild Halvorsrud" userId="917ea340-fd63-490f-a7db-68428d24cf32" providerId="ADAL" clId="{9B6050A4-F178-4018-9F62-4FCCA28DA093}" dt="2021-03-16T12:52:16.360" v="10689" actId="790"/>
          <ac:spMkLst>
            <pc:docMk/>
            <pc:sldMk cId="1241180502" sldId="3790"/>
            <ac:spMk id="121" creationId="{EDE313F1-3032-432F-ADBA-76A807C531ED}"/>
          </ac:spMkLst>
        </pc:spChg>
        <pc:spChg chg="mod">
          <ac:chgData name="Ragnhild Halvorsrud" userId="917ea340-fd63-490f-a7db-68428d24cf32" providerId="ADAL" clId="{9B6050A4-F178-4018-9F62-4FCCA28DA093}" dt="2021-03-16T12:52:16.360" v="10690" actId="790"/>
          <ac:spMkLst>
            <pc:docMk/>
            <pc:sldMk cId="1241180502" sldId="3790"/>
            <ac:spMk id="123" creationId="{ECF2015B-9D06-48F9-B342-752DE78B82D9}"/>
          </ac:spMkLst>
        </pc:spChg>
        <pc:spChg chg="mod">
          <ac:chgData name="Ragnhild Halvorsrud" userId="917ea340-fd63-490f-a7db-68428d24cf32" providerId="ADAL" clId="{9B6050A4-F178-4018-9F62-4FCCA28DA093}" dt="2021-03-16T12:52:16.360" v="10691" actId="790"/>
          <ac:spMkLst>
            <pc:docMk/>
            <pc:sldMk cId="1241180502" sldId="3790"/>
            <ac:spMk id="126" creationId="{BB2ABF22-D201-4DD7-9923-32B85D7A4C7E}"/>
          </ac:spMkLst>
        </pc:spChg>
        <pc:spChg chg="mod">
          <ac:chgData name="Ragnhild Halvorsrud" userId="917ea340-fd63-490f-a7db-68428d24cf32" providerId="ADAL" clId="{9B6050A4-F178-4018-9F62-4FCCA28DA093}" dt="2021-03-16T12:52:16.360" v="10692" actId="790"/>
          <ac:spMkLst>
            <pc:docMk/>
            <pc:sldMk cId="1241180502" sldId="3790"/>
            <ac:spMk id="128" creationId="{8E37139D-7B1F-4538-8C35-AE23C16E36C9}"/>
          </ac:spMkLst>
        </pc:spChg>
        <pc:spChg chg="mod">
          <ac:chgData name="Ragnhild Halvorsrud" userId="917ea340-fd63-490f-a7db-68428d24cf32" providerId="ADAL" clId="{9B6050A4-F178-4018-9F62-4FCCA28DA093}" dt="2021-03-16T12:52:16.360" v="10693" actId="790"/>
          <ac:spMkLst>
            <pc:docMk/>
            <pc:sldMk cId="1241180502" sldId="3790"/>
            <ac:spMk id="129" creationId="{50145E12-003C-46B0-927A-CA5DE119617A}"/>
          </ac:spMkLst>
        </pc:spChg>
        <pc:spChg chg="mod">
          <ac:chgData name="Ragnhild Halvorsrud" userId="917ea340-fd63-490f-a7db-68428d24cf32" providerId="ADAL" clId="{9B6050A4-F178-4018-9F62-4FCCA28DA093}" dt="2021-03-16T12:52:16.376" v="10694" actId="790"/>
          <ac:spMkLst>
            <pc:docMk/>
            <pc:sldMk cId="1241180502" sldId="3790"/>
            <ac:spMk id="130" creationId="{7F63917F-2E87-4FBE-862D-2E71B39F6073}"/>
          </ac:spMkLst>
        </pc:spChg>
        <pc:spChg chg="mod">
          <ac:chgData name="Ragnhild Halvorsrud" userId="917ea340-fd63-490f-a7db-68428d24cf32" providerId="ADAL" clId="{9B6050A4-F178-4018-9F62-4FCCA28DA093}" dt="2021-03-16T12:52:16.376" v="10695" actId="790"/>
          <ac:spMkLst>
            <pc:docMk/>
            <pc:sldMk cId="1241180502" sldId="3790"/>
            <ac:spMk id="131" creationId="{2F3F0CAC-70D3-494F-9682-007932921431}"/>
          </ac:spMkLst>
        </pc:spChg>
        <pc:spChg chg="mod">
          <ac:chgData name="Ragnhild Halvorsrud" userId="917ea340-fd63-490f-a7db-68428d24cf32" providerId="ADAL" clId="{9B6050A4-F178-4018-9F62-4FCCA28DA093}" dt="2021-03-16T12:52:16.376" v="10696" actId="790"/>
          <ac:spMkLst>
            <pc:docMk/>
            <pc:sldMk cId="1241180502" sldId="3790"/>
            <ac:spMk id="132" creationId="{B7AC13E5-C2F8-4DE4-878F-E1718AD432F0}"/>
          </ac:spMkLst>
        </pc:spChg>
        <pc:spChg chg="mod">
          <ac:chgData name="Ragnhild Halvorsrud" userId="917ea340-fd63-490f-a7db-68428d24cf32" providerId="ADAL" clId="{9B6050A4-F178-4018-9F62-4FCCA28DA093}" dt="2021-03-16T12:52:16.376" v="10697" actId="790"/>
          <ac:spMkLst>
            <pc:docMk/>
            <pc:sldMk cId="1241180502" sldId="3790"/>
            <ac:spMk id="134" creationId="{40CE4934-7FDF-4CB1-87AF-6A0A8337C07B}"/>
          </ac:spMkLst>
        </pc:spChg>
        <pc:spChg chg="mod">
          <ac:chgData name="Ragnhild Halvorsrud" userId="917ea340-fd63-490f-a7db-68428d24cf32" providerId="ADAL" clId="{9B6050A4-F178-4018-9F62-4FCCA28DA093}" dt="2021-03-16T12:52:16.376" v="10711" actId="790"/>
          <ac:spMkLst>
            <pc:docMk/>
            <pc:sldMk cId="1241180502" sldId="3790"/>
            <ac:spMk id="136" creationId="{C2065779-AB0B-4C3F-B9B4-7278ACF10251}"/>
          </ac:spMkLst>
        </pc:spChg>
        <pc:spChg chg="mod">
          <ac:chgData name="Ragnhild Halvorsrud" userId="917ea340-fd63-490f-a7db-68428d24cf32" providerId="ADAL" clId="{9B6050A4-F178-4018-9F62-4FCCA28DA093}" dt="2021-03-16T12:52:16.376" v="10712" actId="790"/>
          <ac:spMkLst>
            <pc:docMk/>
            <pc:sldMk cId="1241180502" sldId="3790"/>
            <ac:spMk id="137" creationId="{6097D16D-B2C5-4469-9172-66CD9F12737B}"/>
          </ac:spMkLst>
        </pc:spChg>
        <pc:spChg chg="mod">
          <ac:chgData name="Ragnhild Halvorsrud" userId="917ea340-fd63-490f-a7db-68428d24cf32" providerId="ADAL" clId="{9B6050A4-F178-4018-9F62-4FCCA28DA093}" dt="2021-03-16T12:52:16.376" v="10713" actId="790"/>
          <ac:spMkLst>
            <pc:docMk/>
            <pc:sldMk cId="1241180502" sldId="3790"/>
            <ac:spMk id="138" creationId="{6D52D536-C302-4C94-BA1B-0711F0BA795F}"/>
          </ac:spMkLst>
        </pc:spChg>
        <pc:spChg chg="mod">
          <ac:chgData name="Ragnhild Halvorsrud" userId="917ea340-fd63-490f-a7db-68428d24cf32" providerId="ADAL" clId="{9B6050A4-F178-4018-9F62-4FCCA28DA093}" dt="2021-03-16T12:52:16.376" v="10714" actId="790"/>
          <ac:spMkLst>
            <pc:docMk/>
            <pc:sldMk cId="1241180502" sldId="3790"/>
            <ac:spMk id="139" creationId="{251A07E9-47AB-42D4-97C5-6F682C4319B5}"/>
          </ac:spMkLst>
        </pc:spChg>
        <pc:spChg chg="mod">
          <ac:chgData name="Ragnhild Halvorsrud" userId="917ea340-fd63-490f-a7db-68428d24cf32" providerId="ADAL" clId="{9B6050A4-F178-4018-9F62-4FCCA28DA093}" dt="2021-03-16T12:52:16.376" v="10715" actId="790"/>
          <ac:spMkLst>
            <pc:docMk/>
            <pc:sldMk cId="1241180502" sldId="3790"/>
            <ac:spMk id="140" creationId="{887CCAD6-2AA0-4CB6-B8B2-A0AA65E17BBC}"/>
          </ac:spMkLst>
        </pc:spChg>
        <pc:spChg chg="mod">
          <ac:chgData name="Ragnhild Halvorsrud" userId="917ea340-fd63-490f-a7db-68428d24cf32" providerId="ADAL" clId="{9B6050A4-F178-4018-9F62-4FCCA28DA093}" dt="2021-03-16T12:52:16.376" v="10716" actId="790"/>
          <ac:spMkLst>
            <pc:docMk/>
            <pc:sldMk cId="1241180502" sldId="3790"/>
            <ac:spMk id="141" creationId="{86EB0968-1A7C-4CD3-95D0-0B8ABC3E12EC}"/>
          </ac:spMkLst>
        </pc:spChg>
        <pc:spChg chg="mod">
          <ac:chgData name="Ragnhild Halvorsrud" userId="917ea340-fd63-490f-a7db-68428d24cf32" providerId="ADAL" clId="{9B6050A4-F178-4018-9F62-4FCCA28DA093}" dt="2021-03-16T12:52:16.392" v="10717" actId="790"/>
          <ac:spMkLst>
            <pc:docMk/>
            <pc:sldMk cId="1241180502" sldId="3790"/>
            <ac:spMk id="142" creationId="{E3904E0C-BD99-45F2-8F54-82F18CEEB071}"/>
          </ac:spMkLst>
        </pc:spChg>
        <pc:spChg chg="mod">
          <ac:chgData name="Ragnhild Halvorsrud" userId="917ea340-fd63-490f-a7db-68428d24cf32" providerId="ADAL" clId="{9B6050A4-F178-4018-9F62-4FCCA28DA093}" dt="2021-03-16T12:52:16.392" v="10718" actId="790"/>
          <ac:spMkLst>
            <pc:docMk/>
            <pc:sldMk cId="1241180502" sldId="3790"/>
            <ac:spMk id="143" creationId="{C4B85D2D-562A-494D-949D-BF8E2C164D18}"/>
          </ac:spMkLst>
        </pc:spChg>
        <pc:spChg chg="mod">
          <ac:chgData name="Ragnhild Halvorsrud" userId="917ea340-fd63-490f-a7db-68428d24cf32" providerId="ADAL" clId="{9B6050A4-F178-4018-9F62-4FCCA28DA093}" dt="2021-03-16T12:52:16.392" v="10719" actId="790"/>
          <ac:spMkLst>
            <pc:docMk/>
            <pc:sldMk cId="1241180502" sldId="3790"/>
            <ac:spMk id="144" creationId="{B66BF5DA-AC61-48B7-8A77-BC1A0147E57B}"/>
          </ac:spMkLst>
        </pc:spChg>
        <pc:spChg chg="mod">
          <ac:chgData name="Ragnhild Halvorsrud" userId="917ea340-fd63-490f-a7db-68428d24cf32" providerId="ADAL" clId="{9B6050A4-F178-4018-9F62-4FCCA28DA093}" dt="2021-03-16T12:52:16.392" v="10720" actId="790"/>
          <ac:spMkLst>
            <pc:docMk/>
            <pc:sldMk cId="1241180502" sldId="3790"/>
            <ac:spMk id="145" creationId="{D5410782-FA2D-43FD-B764-5F3DC50449AA}"/>
          </ac:spMkLst>
        </pc:spChg>
        <pc:spChg chg="mod">
          <ac:chgData name="Ragnhild Halvorsrud" userId="917ea340-fd63-490f-a7db-68428d24cf32" providerId="ADAL" clId="{9B6050A4-F178-4018-9F62-4FCCA28DA093}" dt="2021-03-16T12:52:16.392" v="10721" actId="790"/>
          <ac:spMkLst>
            <pc:docMk/>
            <pc:sldMk cId="1241180502" sldId="3790"/>
            <ac:spMk id="146" creationId="{EC6BEAC4-531E-497E-82A9-11D8D4F6F63D}"/>
          </ac:spMkLst>
        </pc:spChg>
        <pc:spChg chg="mod">
          <ac:chgData name="Ragnhild Halvorsrud" userId="917ea340-fd63-490f-a7db-68428d24cf32" providerId="ADAL" clId="{9B6050A4-F178-4018-9F62-4FCCA28DA093}" dt="2021-03-16T12:52:16.392" v="10722" actId="790"/>
          <ac:spMkLst>
            <pc:docMk/>
            <pc:sldMk cId="1241180502" sldId="3790"/>
            <ac:spMk id="148" creationId="{16980EE2-E139-460E-81D9-2ABD20145245}"/>
          </ac:spMkLst>
        </pc:spChg>
        <pc:spChg chg="mod">
          <ac:chgData name="Ragnhild Halvorsrud" userId="917ea340-fd63-490f-a7db-68428d24cf32" providerId="ADAL" clId="{9B6050A4-F178-4018-9F62-4FCCA28DA093}" dt="2021-03-16T12:52:16.392" v="10723" actId="790"/>
          <ac:spMkLst>
            <pc:docMk/>
            <pc:sldMk cId="1241180502" sldId="3790"/>
            <ac:spMk id="150" creationId="{0413EFAB-B4D7-40B4-868A-500167A60585}"/>
          </ac:spMkLst>
        </pc:spChg>
        <pc:spChg chg="mod">
          <ac:chgData name="Ragnhild Halvorsrud" userId="917ea340-fd63-490f-a7db-68428d24cf32" providerId="ADAL" clId="{9B6050A4-F178-4018-9F62-4FCCA28DA093}" dt="2021-03-16T12:52:16.392" v="10724" actId="790"/>
          <ac:spMkLst>
            <pc:docMk/>
            <pc:sldMk cId="1241180502" sldId="3790"/>
            <ac:spMk id="158" creationId="{100EB87F-280D-423C-8EE1-84D57145BF31}"/>
          </ac:spMkLst>
        </pc:spChg>
        <pc:spChg chg="mod">
          <ac:chgData name="Ragnhild Halvorsrud" userId="917ea340-fd63-490f-a7db-68428d24cf32" providerId="ADAL" clId="{9B6050A4-F178-4018-9F62-4FCCA28DA093}" dt="2021-03-16T12:52:16.392" v="10725" actId="790"/>
          <ac:spMkLst>
            <pc:docMk/>
            <pc:sldMk cId="1241180502" sldId="3790"/>
            <ac:spMk id="159" creationId="{C908C4F3-983B-43C2-8C86-3FE5E576F675}"/>
          </ac:spMkLst>
        </pc:spChg>
        <pc:spChg chg="mod">
          <ac:chgData name="Ragnhild Halvorsrud" userId="917ea340-fd63-490f-a7db-68428d24cf32" providerId="ADAL" clId="{9B6050A4-F178-4018-9F62-4FCCA28DA093}" dt="2021-03-16T12:52:16.392" v="10726" actId="790"/>
          <ac:spMkLst>
            <pc:docMk/>
            <pc:sldMk cId="1241180502" sldId="3790"/>
            <ac:spMk id="160" creationId="{8C560B90-B053-47AF-B058-EFEA9850FA94}"/>
          </ac:spMkLst>
        </pc:spChg>
        <pc:spChg chg="mod">
          <ac:chgData name="Ragnhild Halvorsrud" userId="917ea340-fd63-490f-a7db-68428d24cf32" providerId="ADAL" clId="{9B6050A4-F178-4018-9F62-4FCCA28DA093}" dt="2021-03-16T12:52:16.392" v="10727" actId="790"/>
          <ac:spMkLst>
            <pc:docMk/>
            <pc:sldMk cId="1241180502" sldId="3790"/>
            <ac:spMk id="161" creationId="{FAC806D7-77BB-4E90-835A-5FAB93E39ADA}"/>
          </ac:spMkLst>
        </pc:spChg>
        <pc:spChg chg="mod">
          <ac:chgData name="Ragnhild Halvorsrud" userId="917ea340-fd63-490f-a7db-68428d24cf32" providerId="ADAL" clId="{9B6050A4-F178-4018-9F62-4FCCA28DA093}" dt="2021-03-16T12:52:16.392" v="10728" actId="790"/>
          <ac:spMkLst>
            <pc:docMk/>
            <pc:sldMk cId="1241180502" sldId="3790"/>
            <ac:spMk id="162" creationId="{D2856E08-D167-44C4-AC35-5A7A0F5D4517}"/>
          </ac:spMkLst>
        </pc:spChg>
        <pc:cxnChg chg="mod">
          <ac:chgData name="Ragnhild Halvorsrud" userId="917ea340-fd63-490f-a7db-68428d24cf32" providerId="ADAL" clId="{9B6050A4-F178-4018-9F62-4FCCA28DA093}" dt="2021-03-08T16:07:45.617" v="182" actId="14100"/>
          <ac:cxnSpMkLst>
            <pc:docMk/>
            <pc:sldMk cId="1241180502" sldId="3790"/>
            <ac:cxnSpMk id="72" creationId="{76E8A58C-249F-4A5E-80CA-7503BFCC9738}"/>
          </ac:cxnSpMkLst>
        </pc:cxnChg>
      </pc:sldChg>
      <pc:sldChg chg="addSp delSp modSp add del mod">
        <pc:chgData name="Ragnhild Halvorsrud" userId="917ea340-fd63-490f-a7db-68428d24cf32" providerId="ADAL" clId="{9B6050A4-F178-4018-9F62-4FCCA28DA093}" dt="2021-03-15T11:33:11.640" v="253" actId="47"/>
        <pc:sldMkLst>
          <pc:docMk/>
          <pc:sldMk cId="1513294256" sldId="3791"/>
        </pc:sldMkLst>
        <pc:spChg chg="mod">
          <ac:chgData name="Ragnhild Halvorsrud" userId="917ea340-fd63-490f-a7db-68428d24cf32" providerId="ADAL" clId="{9B6050A4-F178-4018-9F62-4FCCA28DA093}" dt="2021-03-09T10:29:23.868" v="238" actId="14100"/>
          <ac:spMkLst>
            <pc:docMk/>
            <pc:sldMk cId="1513294256" sldId="3791"/>
            <ac:spMk id="6" creationId="{00000000-0000-0000-0000-000000000000}"/>
          </ac:spMkLst>
        </pc:spChg>
        <pc:spChg chg="mod">
          <ac:chgData name="Ragnhild Halvorsrud" userId="917ea340-fd63-490f-a7db-68428d24cf32" providerId="ADAL" clId="{9B6050A4-F178-4018-9F62-4FCCA28DA093}" dt="2021-03-09T10:29:33.824" v="240" actId="14100"/>
          <ac:spMkLst>
            <pc:docMk/>
            <pc:sldMk cId="1513294256" sldId="3791"/>
            <ac:spMk id="8" creationId="{00000000-0000-0000-0000-000000000000}"/>
          </ac:spMkLst>
        </pc:spChg>
        <pc:spChg chg="add del mod">
          <ac:chgData name="Ragnhild Halvorsrud" userId="917ea340-fd63-490f-a7db-68428d24cf32" providerId="ADAL" clId="{9B6050A4-F178-4018-9F62-4FCCA28DA093}" dt="2021-03-09T10:24:59.519" v="227" actId="478"/>
          <ac:spMkLst>
            <pc:docMk/>
            <pc:sldMk cId="1513294256" sldId="3791"/>
            <ac:spMk id="14" creationId="{B937B129-6CDD-4D2F-9F02-A435880F1F9A}"/>
          </ac:spMkLst>
        </pc:spChg>
        <pc:spChg chg="add del mod">
          <ac:chgData name="Ragnhild Halvorsrud" userId="917ea340-fd63-490f-a7db-68428d24cf32" providerId="ADAL" clId="{9B6050A4-F178-4018-9F62-4FCCA28DA093}" dt="2021-03-09T10:24:59.519" v="227" actId="478"/>
          <ac:spMkLst>
            <pc:docMk/>
            <pc:sldMk cId="1513294256" sldId="3791"/>
            <ac:spMk id="15" creationId="{9CE554FF-F1F7-4B3B-A120-6AFDDCEE9000}"/>
          </ac:spMkLst>
        </pc:spChg>
        <pc:spChg chg="add del mod">
          <ac:chgData name="Ragnhild Halvorsrud" userId="917ea340-fd63-490f-a7db-68428d24cf32" providerId="ADAL" clId="{9B6050A4-F178-4018-9F62-4FCCA28DA093}" dt="2021-03-09T10:24:59.519" v="227" actId="478"/>
          <ac:spMkLst>
            <pc:docMk/>
            <pc:sldMk cId="1513294256" sldId="3791"/>
            <ac:spMk id="16" creationId="{7FD0FEEF-F8D3-4B10-A2F9-3CC885403B11}"/>
          </ac:spMkLst>
        </pc:spChg>
        <pc:spChg chg="add del mod">
          <ac:chgData name="Ragnhild Halvorsrud" userId="917ea340-fd63-490f-a7db-68428d24cf32" providerId="ADAL" clId="{9B6050A4-F178-4018-9F62-4FCCA28DA093}" dt="2021-03-09T10:24:59.519" v="227" actId="478"/>
          <ac:spMkLst>
            <pc:docMk/>
            <pc:sldMk cId="1513294256" sldId="3791"/>
            <ac:spMk id="17" creationId="{483B3250-626D-42A4-BED8-82926CE66BCA}"/>
          </ac:spMkLst>
        </pc:spChg>
        <pc:spChg chg="add del mod">
          <ac:chgData name="Ragnhild Halvorsrud" userId="917ea340-fd63-490f-a7db-68428d24cf32" providerId="ADAL" clId="{9B6050A4-F178-4018-9F62-4FCCA28DA093}" dt="2021-03-09T10:24:59.519" v="227" actId="478"/>
          <ac:spMkLst>
            <pc:docMk/>
            <pc:sldMk cId="1513294256" sldId="3791"/>
            <ac:spMk id="18" creationId="{F9279DFC-7C3E-408D-AE32-3D0130BD6B3D}"/>
          </ac:spMkLst>
        </pc:spChg>
        <pc:spChg chg="add mod">
          <ac:chgData name="Ragnhild Halvorsrud" userId="917ea340-fd63-490f-a7db-68428d24cf32" providerId="ADAL" clId="{9B6050A4-F178-4018-9F62-4FCCA28DA093}" dt="2021-03-09T10:29:03.522" v="236" actId="1076"/>
          <ac:spMkLst>
            <pc:docMk/>
            <pc:sldMk cId="1513294256" sldId="3791"/>
            <ac:spMk id="19" creationId="{D3737C6C-8159-4B7E-A711-6958531729CF}"/>
          </ac:spMkLst>
        </pc:spChg>
        <pc:spChg chg="add mod">
          <ac:chgData name="Ragnhild Halvorsrud" userId="917ea340-fd63-490f-a7db-68428d24cf32" providerId="ADAL" clId="{9B6050A4-F178-4018-9F62-4FCCA28DA093}" dt="2021-03-09T10:25:02.241" v="228" actId="164"/>
          <ac:spMkLst>
            <pc:docMk/>
            <pc:sldMk cId="1513294256" sldId="3791"/>
            <ac:spMk id="25" creationId="{D57102CA-695D-499D-8904-67A0AD48B717}"/>
          </ac:spMkLst>
        </pc:spChg>
        <pc:spChg chg="add mod">
          <ac:chgData name="Ragnhild Halvorsrud" userId="917ea340-fd63-490f-a7db-68428d24cf32" providerId="ADAL" clId="{9B6050A4-F178-4018-9F62-4FCCA28DA093}" dt="2021-03-09T10:25:02.241" v="228" actId="164"/>
          <ac:spMkLst>
            <pc:docMk/>
            <pc:sldMk cId="1513294256" sldId="3791"/>
            <ac:spMk id="26" creationId="{29CF4A8E-96B3-4E36-B887-AD96A80CA046}"/>
          </ac:spMkLst>
        </pc:spChg>
        <pc:spChg chg="add mod">
          <ac:chgData name="Ragnhild Halvorsrud" userId="917ea340-fd63-490f-a7db-68428d24cf32" providerId="ADAL" clId="{9B6050A4-F178-4018-9F62-4FCCA28DA093}" dt="2021-03-09T10:25:02.241" v="228" actId="164"/>
          <ac:spMkLst>
            <pc:docMk/>
            <pc:sldMk cId="1513294256" sldId="3791"/>
            <ac:spMk id="27" creationId="{A53C7307-471E-4058-B0D3-AB83FCDD7B6C}"/>
          </ac:spMkLst>
        </pc:spChg>
        <pc:spChg chg="add mod">
          <ac:chgData name="Ragnhild Halvorsrud" userId="917ea340-fd63-490f-a7db-68428d24cf32" providerId="ADAL" clId="{9B6050A4-F178-4018-9F62-4FCCA28DA093}" dt="2021-03-09T10:25:02.241" v="228" actId="164"/>
          <ac:spMkLst>
            <pc:docMk/>
            <pc:sldMk cId="1513294256" sldId="3791"/>
            <ac:spMk id="28" creationId="{3D820AA0-B0DC-498E-AABF-9342A658BB1D}"/>
          </ac:spMkLst>
        </pc:spChg>
        <pc:spChg chg="add mod">
          <ac:chgData name="Ragnhild Halvorsrud" userId="917ea340-fd63-490f-a7db-68428d24cf32" providerId="ADAL" clId="{9B6050A4-F178-4018-9F62-4FCCA28DA093}" dt="2021-03-09T10:25:02.241" v="228" actId="164"/>
          <ac:spMkLst>
            <pc:docMk/>
            <pc:sldMk cId="1513294256" sldId="3791"/>
            <ac:spMk id="29" creationId="{18A61F68-9D8C-4170-BDE1-15DBB9EF192A}"/>
          </ac:spMkLst>
        </pc:spChg>
        <pc:grpChg chg="add mod">
          <ac:chgData name="Ragnhild Halvorsrud" userId="917ea340-fd63-490f-a7db-68428d24cf32" providerId="ADAL" clId="{9B6050A4-F178-4018-9F62-4FCCA28DA093}" dt="2021-03-09T10:29:08.953" v="237" actId="1076"/>
          <ac:grpSpMkLst>
            <pc:docMk/>
            <pc:sldMk cId="1513294256" sldId="3791"/>
            <ac:grpSpMk id="2" creationId="{00DD5BA3-5DF7-40F0-AB53-13D5B6D6CD62}"/>
          </ac:grpSpMkLst>
        </pc:grpChg>
        <pc:picChg chg="add mod">
          <ac:chgData name="Ragnhild Halvorsrud" userId="917ea340-fd63-490f-a7db-68428d24cf32" providerId="ADAL" clId="{9B6050A4-F178-4018-9F62-4FCCA28DA093}" dt="2021-03-09T10:29:00.115" v="235" actId="1076"/>
          <ac:picMkLst>
            <pc:docMk/>
            <pc:sldMk cId="1513294256" sldId="3791"/>
            <ac:picMk id="7" creationId="{085F9F43-8276-4E53-AD55-6B87BF3E8E29}"/>
          </ac:picMkLst>
        </pc:picChg>
        <pc:picChg chg="add del mod">
          <ac:chgData name="Ragnhild Halvorsrud" userId="917ea340-fd63-490f-a7db-68428d24cf32" providerId="ADAL" clId="{9B6050A4-F178-4018-9F62-4FCCA28DA093}" dt="2021-03-09T09:29:33.109" v="200" actId="21"/>
          <ac:picMkLst>
            <pc:docMk/>
            <pc:sldMk cId="1513294256" sldId="3791"/>
            <ac:picMk id="7" creationId="{2F55337B-B364-4FD4-947D-46BD93197F2C}"/>
          </ac:picMkLst>
        </pc:picChg>
        <pc:picChg chg="add del mod">
          <ac:chgData name="Ragnhild Halvorsrud" userId="917ea340-fd63-490f-a7db-68428d24cf32" providerId="ADAL" clId="{9B6050A4-F178-4018-9F62-4FCCA28DA093}" dt="2021-03-09T09:29:53.447" v="202"/>
          <ac:picMkLst>
            <pc:docMk/>
            <pc:sldMk cId="1513294256" sldId="3791"/>
            <ac:picMk id="9" creationId="{99728CC2-1BEA-49CE-AB42-DB57C5D5101E}"/>
          </ac:picMkLst>
        </pc:picChg>
        <pc:picChg chg="add del mod">
          <ac:chgData name="Ragnhild Halvorsrud" userId="917ea340-fd63-490f-a7db-68428d24cf32" providerId="ADAL" clId="{9B6050A4-F178-4018-9F62-4FCCA28DA093}" dt="2021-03-09T10:24:59.519" v="227" actId="478"/>
          <ac:picMkLst>
            <pc:docMk/>
            <pc:sldMk cId="1513294256" sldId="3791"/>
            <ac:picMk id="9" creationId="{9E73332F-726F-4E9C-AE9E-ED494F667083}"/>
          </ac:picMkLst>
        </pc:picChg>
        <pc:picChg chg="add del mod">
          <ac:chgData name="Ragnhild Halvorsrud" userId="917ea340-fd63-490f-a7db-68428d24cf32" providerId="ADAL" clId="{9B6050A4-F178-4018-9F62-4FCCA28DA093}" dt="2021-03-09T10:24:59.519" v="227" actId="478"/>
          <ac:picMkLst>
            <pc:docMk/>
            <pc:sldMk cId="1513294256" sldId="3791"/>
            <ac:picMk id="10" creationId="{745F8EE6-0B8F-4F60-9F6F-9BED820AD60D}"/>
          </ac:picMkLst>
        </pc:picChg>
        <pc:picChg chg="add del mod">
          <ac:chgData name="Ragnhild Halvorsrud" userId="917ea340-fd63-490f-a7db-68428d24cf32" providerId="ADAL" clId="{9B6050A4-F178-4018-9F62-4FCCA28DA093}" dt="2021-03-09T10:24:59.519" v="227" actId="478"/>
          <ac:picMkLst>
            <pc:docMk/>
            <pc:sldMk cId="1513294256" sldId="3791"/>
            <ac:picMk id="11" creationId="{C9ECD390-1925-4750-8EAF-D1BFE3BF89AD}"/>
          </ac:picMkLst>
        </pc:picChg>
        <pc:picChg chg="add del mod">
          <ac:chgData name="Ragnhild Halvorsrud" userId="917ea340-fd63-490f-a7db-68428d24cf32" providerId="ADAL" clId="{9B6050A4-F178-4018-9F62-4FCCA28DA093}" dt="2021-03-09T10:24:59.519" v="227" actId="478"/>
          <ac:picMkLst>
            <pc:docMk/>
            <pc:sldMk cId="1513294256" sldId="3791"/>
            <ac:picMk id="12" creationId="{FF1F8713-7798-43C5-866C-80553FE568DE}"/>
          </ac:picMkLst>
        </pc:picChg>
        <pc:picChg chg="add del mod">
          <ac:chgData name="Ragnhild Halvorsrud" userId="917ea340-fd63-490f-a7db-68428d24cf32" providerId="ADAL" clId="{9B6050A4-F178-4018-9F62-4FCCA28DA093}" dt="2021-03-09T10:24:59.519" v="227" actId="478"/>
          <ac:picMkLst>
            <pc:docMk/>
            <pc:sldMk cId="1513294256" sldId="3791"/>
            <ac:picMk id="13" creationId="{B16D0896-6480-4A07-987C-995502ED6A7B}"/>
          </ac:picMkLst>
        </pc:picChg>
        <pc:picChg chg="add mod">
          <ac:chgData name="Ragnhild Halvorsrud" userId="917ea340-fd63-490f-a7db-68428d24cf32" providerId="ADAL" clId="{9B6050A4-F178-4018-9F62-4FCCA28DA093}" dt="2021-03-09T10:25:02.241" v="228" actId="164"/>
          <ac:picMkLst>
            <pc:docMk/>
            <pc:sldMk cId="1513294256" sldId="3791"/>
            <ac:picMk id="20" creationId="{F0DDB3C3-883A-43BB-8AA8-31203E6EE3A3}"/>
          </ac:picMkLst>
        </pc:picChg>
        <pc:picChg chg="add mod">
          <ac:chgData name="Ragnhild Halvorsrud" userId="917ea340-fd63-490f-a7db-68428d24cf32" providerId="ADAL" clId="{9B6050A4-F178-4018-9F62-4FCCA28DA093}" dt="2021-03-09T10:25:02.241" v="228" actId="164"/>
          <ac:picMkLst>
            <pc:docMk/>
            <pc:sldMk cId="1513294256" sldId="3791"/>
            <ac:picMk id="21" creationId="{4795B95F-2CE9-43E0-BDCB-D206054591AE}"/>
          </ac:picMkLst>
        </pc:picChg>
        <pc:picChg chg="add mod">
          <ac:chgData name="Ragnhild Halvorsrud" userId="917ea340-fd63-490f-a7db-68428d24cf32" providerId="ADAL" clId="{9B6050A4-F178-4018-9F62-4FCCA28DA093}" dt="2021-03-09T10:25:02.241" v="228" actId="164"/>
          <ac:picMkLst>
            <pc:docMk/>
            <pc:sldMk cId="1513294256" sldId="3791"/>
            <ac:picMk id="22" creationId="{B6CA4D2F-8EE8-4A69-B187-12CB930AFF69}"/>
          </ac:picMkLst>
        </pc:picChg>
        <pc:picChg chg="add mod">
          <ac:chgData name="Ragnhild Halvorsrud" userId="917ea340-fd63-490f-a7db-68428d24cf32" providerId="ADAL" clId="{9B6050A4-F178-4018-9F62-4FCCA28DA093}" dt="2021-03-09T10:25:02.241" v="228" actId="164"/>
          <ac:picMkLst>
            <pc:docMk/>
            <pc:sldMk cId="1513294256" sldId="3791"/>
            <ac:picMk id="23" creationId="{FA56CCE6-E66B-4C64-B8E1-76AB310E2B77}"/>
          </ac:picMkLst>
        </pc:picChg>
        <pc:picChg chg="add mod">
          <ac:chgData name="Ragnhild Halvorsrud" userId="917ea340-fd63-490f-a7db-68428d24cf32" providerId="ADAL" clId="{9B6050A4-F178-4018-9F62-4FCCA28DA093}" dt="2021-03-09T10:25:02.241" v="228" actId="164"/>
          <ac:picMkLst>
            <pc:docMk/>
            <pc:sldMk cId="1513294256" sldId="3791"/>
            <ac:picMk id="24" creationId="{0FA1E244-BC6B-49C7-908C-CDA676AED6CA}"/>
          </ac:picMkLst>
        </pc:picChg>
      </pc:sldChg>
      <pc:sldChg chg="addSp delSp modSp add del mod modClrScheme chgLayout modNotes">
        <pc:chgData name="Ragnhild Halvorsrud" userId="917ea340-fd63-490f-a7db-68428d24cf32" providerId="ADAL" clId="{9B6050A4-F178-4018-9F62-4FCCA28DA093}" dt="2021-03-16T16:43:32.522" v="12871" actId="2696"/>
        <pc:sldMkLst>
          <pc:docMk/>
          <pc:sldMk cId="2442393577" sldId="3791"/>
        </pc:sldMkLst>
        <pc:spChg chg="mod ord">
          <ac:chgData name="Ragnhild Halvorsrud" userId="917ea340-fd63-490f-a7db-68428d24cf32" providerId="ADAL" clId="{9B6050A4-F178-4018-9F62-4FCCA28DA093}" dt="2021-03-16T12:52:16.291" v="10609" actId="790"/>
          <ac:spMkLst>
            <pc:docMk/>
            <pc:sldMk cId="2442393577" sldId="3791"/>
            <ac:spMk id="2" creationId="{00000000-0000-0000-0000-000000000000}"/>
          </ac:spMkLst>
        </pc:spChg>
        <pc:spChg chg="del mod">
          <ac:chgData name="Ragnhild Halvorsrud" userId="917ea340-fd63-490f-a7db-68428d24cf32" providerId="ADAL" clId="{9B6050A4-F178-4018-9F62-4FCCA28DA093}" dt="2021-03-15T14:15:06.192" v="448" actId="478"/>
          <ac:spMkLst>
            <pc:docMk/>
            <pc:sldMk cId="2442393577" sldId="3791"/>
            <ac:spMk id="3" creationId="{00000000-0000-0000-0000-000000000000}"/>
          </ac:spMkLst>
        </pc:spChg>
        <pc:spChg chg="del">
          <ac:chgData name="Ragnhild Halvorsrud" userId="917ea340-fd63-490f-a7db-68428d24cf32" providerId="ADAL" clId="{9B6050A4-F178-4018-9F62-4FCCA28DA093}" dt="2021-03-15T14:13:03.344" v="436" actId="478"/>
          <ac:spMkLst>
            <pc:docMk/>
            <pc:sldMk cId="2442393577" sldId="3791"/>
            <ac:spMk id="5" creationId="{55BE7ABB-9FDF-4153-AE7F-F0C7132B0E1D}"/>
          </ac:spMkLst>
        </pc:spChg>
        <pc:spChg chg="add del mod">
          <ac:chgData name="Ragnhild Halvorsrud" userId="917ea340-fd63-490f-a7db-68428d24cf32" providerId="ADAL" clId="{9B6050A4-F178-4018-9F62-4FCCA28DA093}" dt="2021-03-15T14:15:11.279" v="449" actId="700"/>
          <ac:spMkLst>
            <pc:docMk/>
            <pc:sldMk cId="2442393577" sldId="3791"/>
            <ac:spMk id="6" creationId="{DFE38A34-35D7-443A-83F4-286B4321A742}"/>
          </ac:spMkLst>
        </pc:spChg>
        <pc:spChg chg="mod ord">
          <ac:chgData name="Ragnhild Halvorsrud" userId="917ea340-fd63-490f-a7db-68428d24cf32" providerId="ADAL" clId="{9B6050A4-F178-4018-9F62-4FCCA28DA093}" dt="2021-03-16T12:52:16.291" v="10610" actId="790"/>
          <ac:spMkLst>
            <pc:docMk/>
            <pc:sldMk cId="2442393577" sldId="3791"/>
            <ac:spMk id="8" creationId="{00000000-0000-0000-0000-000000000000}"/>
          </ac:spMkLst>
        </pc:spChg>
        <pc:spChg chg="del mod topLvl">
          <ac:chgData name="Ragnhild Halvorsrud" userId="917ea340-fd63-490f-a7db-68428d24cf32" providerId="ADAL" clId="{9B6050A4-F178-4018-9F62-4FCCA28DA093}" dt="2021-03-15T14:29:35.199" v="3027" actId="478"/>
          <ac:spMkLst>
            <pc:docMk/>
            <pc:sldMk cId="2442393577" sldId="3791"/>
            <ac:spMk id="10" creationId="{F23E09A8-DCD4-4B4F-A8A5-A5EF6442CFEA}"/>
          </ac:spMkLst>
        </pc:spChg>
        <pc:spChg chg="add del mod">
          <ac:chgData name="Ragnhild Halvorsrud" userId="917ea340-fd63-490f-a7db-68428d24cf32" providerId="ADAL" clId="{9B6050A4-F178-4018-9F62-4FCCA28DA093}" dt="2021-03-15T14:12:57.510" v="435"/>
          <ac:spMkLst>
            <pc:docMk/>
            <pc:sldMk cId="2442393577" sldId="3791"/>
            <ac:spMk id="11" creationId="{3AC0AB3F-2A27-4C4A-B725-834BCADB183E}"/>
          </ac:spMkLst>
        </pc:spChg>
        <pc:spChg chg="add del mod">
          <ac:chgData name="Ragnhild Halvorsrud" userId="917ea340-fd63-490f-a7db-68428d24cf32" providerId="ADAL" clId="{9B6050A4-F178-4018-9F62-4FCCA28DA093}" dt="2021-03-15T14:12:57.510" v="435"/>
          <ac:spMkLst>
            <pc:docMk/>
            <pc:sldMk cId="2442393577" sldId="3791"/>
            <ac:spMk id="12" creationId="{4C678DF0-3629-4E0F-8724-F4B88C2D6521}"/>
          </ac:spMkLst>
        </pc:spChg>
        <pc:spChg chg="add del mod">
          <ac:chgData name="Ragnhild Halvorsrud" userId="917ea340-fd63-490f-a7db-68428d24cf32" providerId="ADAL" clId="{9B6050A4-F178-4018-9F62-4FCCA28DA093}" dt="2021-03-15T14:12:57.510" v="435"/>
          <ac:spMkLst>
            <pc:docMk/>
            <pc:sldMk cId="2442393577" sldId="3791"/>
            <ac:spMk id="13" creationId="{0395E8E5-A861-4B4F-9AFC-20E451C30334}"/>
          </ac:spMkLst>
        </pc:spChg>
        <pc:spChg chg="add del mod">
          <ac:chgData name="Ragnhild Halvorsrud" userId="917ea340-fd63-490f-a7db-68428d24cf32" providerId="ADAL" clId="{9B6050A4-F178-4018-9F62-4FCCA28DA093}" dt="2021-03-15T14:12:57.510" v="435"/>
          <ac:spMkLst>
            <pc:docMk/>
            <pc:sldMk cId="2442393577" sldId="3791"/>
            <ac:spMk id="14" creationId="{7F96FD18-2DFE-42EB-AA84-6B4AAF74781A}"/>
          </ac:spMkLst>
        </pc:spChg>
        <pc:spChg chg="add del mod">
          <ac:chgData name="Ragnhild Halvorsrud" userId="917ea340-fd63-490f-a7db-68428d24cf32" providerId="ADAL" clId="{9B6050A4-F178-4018-9F62-4FCCA28DA093}" dt="2021-03-15T14:12:57.510" v="435"/>
          <ac:spMkLst>
            <pc:docMk/>
            <pc:sldMk cId="2442393577" sldId="3791"/>
            <ac:spMk id="15" creationId="{2446FEC9-0C4B-435C-BFA2-4EB76885080F}"/>
          </ac:spMkLst>
        </pc:spChg>
        <pc:spChg chg="add del mod">
          <ac:chgData name="Ragnhild Halvorsrud" userId="917ea340-fd63-490f-a7db-68428d24cf32" providerId="ADAL" clId="{9B6050A4-F178-4018-9F62-4FCCA28DA093}" dt="2021-03-15T14:12:57.510" v="435"/>
          <ac:spMkLst>
            <pc:docMk/>
            <pc:sldMk cId="2442393577" sldId="3791"/>
            <ac:spMk id="16" creationId="{FFFBCFCB-1181-416A-BC8F-D37AED02C918}"/>
          </ac:spMkLst>
        </pc:spChg>
        <pc:spChg chg="add del mod">
          <ac:chgData name="Ragnhild Halvorsrud" userId="917ea340-fd63-490f-a7db-68428d24cf32" providerId="ADAL" clId="{9B6050A4-F178-4018-9F62-4FCCA28DA093}" dt="2021-03-15T14:12:57.510" v="435"/>
          <ac:spMkLst>
            <pc:docMk/>
            <pc:sldMk cId="2442393577" sldId="3791"/>
            <ac:spMk id="17" creationId="{683A7F70-E6B4-4C05-82BA-A87BA4987CF3}"/>
          </ac:spMkLst>
        </pc:spChg>
        <pc:spChg chg="add del mod">
          <ac:chgData name="Ragnhild Halvorsrud" userId="917ea340-fd63-490f-a7db-68428d24cf32" providerId="ADAL" clId="{9B6050A4-F178-4018-9F62-4FCCA28DA093}" dt="2021-03-15T14:12:57.510" v="435"/>
          <ac:spMkLst>
            <pc:docMk/>
            <pc:sldMk cId="2442393577" sldId="3791"/>
            <ac:spMk id="18" creationId="{314E7730-AC4D-4A33-8012-E1CEBD7F8C12}"/>
          </ac:spMkLst>
        </pc:spChg>
        <pc:spChg chg="mod">
          <ac:chgData name="Ragnhild Halvorsrud" userId="917ea340-fd63-490f-a7db-68428d24cf32" providerId="ADAL" clId="{9B6050A4-F178-4018-9F62-4FCCA28DA093}" dt="2021-03-15T14:12:49.110" v="434"/>
          <ac:spMkLst>
            <pc:docMk/>
            <pc:sldMk cId="2442393577" sldId="3791"/>
            <ac:spMk id="25" creationId="{7E8D694D-37EF-4203-8B6F-580A785AF302}"/>
          </ac:spMkLst>
        </pc:spChg>
        <pc:spChg chg="add del mod">
          <ac:chgData name="Ragnhild Halvorsrud" userId="917ea340-fd63-490f-a7db-68428d24cf32" providerId="ADAL" clId="{9B6050A4-F178-4018-9F62-4FCCA28DA093}" dt="2021-03-15T14:12:57.510" v="435"/>
          <ac:spMkLst>
            <pc:docMk/>
            <pc:sldMk cId="2442393577" sldId="3791"/>
            <ac:spMk id="27" creationId="{280D5D35-F567-4359-B7DC-AFC492094AC6}"/>
          </ac:spMkLst>
        </pc:spChg>
        <pc:spChg chg="mod">
          <ac:chgData name="Ragnhild Halvorsrud" userId="917ea340-fd63-490f-a7db-68428d24cf32" providerId="ADAL" clId="{9B6050A4-F178-4018-9F62-4FCCA28DA093}" dt="2021-03-15T16:11:17.703" v="9081"/>
          <ac:spMkLst>
            <pc:docMk/>
            <pc:sldMk cId="2442393577" sldId="3791"/>
            <ac:spMk id="27" creationId="{CD4639E3-34ED-4403-9294-581DF980C32B}"/>
          </ac:spMkLst>
        </pc:spChg>
        <pc:spChg chg="add del mod">
          <ac:chgData name="Ragnhild Halvorsrud" userId="917ea340-fd63-490f-a7db-68428d24cf32" providerId="ADAL" clId="{9B6050A4-F178-4018-9F62-4FCCA28DA093}" dt="2021-03-15T14:12:57.510" v="435"/>
          <ac:spMkLst>
            <pc:docMk/>
            <pc:sldMk cId="2442393577" sldId="3791"/>
            <ac:spMk id="28" creationId="{BB28AFA0-4CFC-493F-ACBC-E3A9D2F999DE}"/>
          </ac:spMkLst>
        </pc:spChg>
        <pc:spChg chg="add del mod">
          <ac:chgData name="Ragnhild Halvorsrud" userId="917ea340-fd63-490f-a7db-68428d24cf32" providerId="ADAL" clId="{9B6050A4-F178-4018-9F62-4FCCA28DA093}" dt="2021-03-15T14:12:57.510" v="435"/>
          <ac:spMkLst>
            <pc:docMk/>
            <pc:sldMk cId="2442393577" sldId="3791"/>
            <ac:spMk id="29" creationId="{84521BFE-7AC5-41F6-9DD9-511BEBECEB6C}"/>
          </ac:spMkLst>
        </pc:spChg>
        <pc:spChg chg="add del mod">
          <ac:chgData name="Ragnhild Halvorsrud" userId="917ea340-fd63-490f-a7db-68428d24cf32" providerId="ADAL" clId="{9B6050A4-F178-4018-9F62-4FCCA28DA093}" dt="2021-03-15T14:12:57.510" v="435"/>
          <ac:spMkLst>
            <pc:docMk/>
            <pc:sldMk cId="2442393577" sldId="3791"/>
            <ac:spMk id="30" creationId="{8A22CB22-D8D8-46EC-AF93-B83DAA8EDA17}"/>
          </ac:spMkLst>
        </pc:spChg>
        <pc:spChg chg="mod">
          <ac:chgData name="Ragnhild Halvorsrud" userId="917ea340-fd63-490f-a7db-68428d24cf32" providerId="ADAL" clId="{9B6050A4-F178-4018-9F62-4FCCA28DA093}" dt="2021-03-15T16:11:17.703" v="9081"/>
          <ac:spMkLst>
            <pc:docMk/>
            <pc:sldMk cId="2442393577" sldId="3791"/>
            <ac:spMk id="30" creationId="{E8E16637-FE45-43F9-B4D8-DB33E942C8A7}"/>
          </ac:spMkLst>
        </pc:spChg>
        <pc:spChg chg="add del mod">
          <ac:chgData name="Ragnhild Halvorsrud" userId="917ea340-fd63-490f-a7db-68428d24cf32" providerId="ADAL" clId="{9B6050A4-F178-4018-9F62-4FCCA28DA093}" dt="2021-03-15T14:12:57.510" v="435"/>
          <ac:spMkLst>
            <pc:docMk/>
            <pc:sldMk cId="2442393577" sldId="3791"/>
            <ac:spMk id="31" creationId="{CA68D03D-7A27-4E0A-90DF-D2F52BE0D9B2}"/>
          </ac:spMkLst>
        </pc:spChg>
        <pc:spChg chg="add del mod">
          <ac:chgData name="Ragnhild Halvorsrud" userId="917ea340-fd63-490f-a7db-68428d24cf32" providerId="ADAL" clId="{9B6050A4-F178-4018-9F62-4FCCA28DA093}" dt="2021-03-15T14:12:57.510" v="435"/>
          <ac:spMkLst>
            <pc:docMk/>
            <pc:sldMk cId="2442393577" sldId="3791"/>
            <ac:spMk id="32" creationId="{E7E28F13-06C0-4153-96F9-90951A580702}"/>
          </ac:spMkLst>
        </pc:spChg>
        <pc:spChg chg="mod">
          <ac:chgData name="Ragnhild Halvorsrud" userId="917ea340-fd63-490f-a7db-68428d24cf32" providerId="ADAL" clId="{9B6050A4-F178-4018-9F62-4FCCA28DA093}" dt="2021-03-15T16:11:17.703" v="9081"/>
          <ac:spMkLst>
            <pc:docMk/>
            <pc:sldMk cId="2442393577" sldId="3791"/>
            <ac:spMk id="33" creationId="{0F2B7AED-7D77-4DEE-99F6-145C4FBB498C}"/>
          </ac:spMkLst>
        </pc:spChg>
        <pc:spChg chg="mod">
          <ac:chgData name="Ragnhild Halvorsrud" userId="917ea340-fd63-490f-a7db-68428d24cf32" providerId="ADAL" clId="{9B6050A4-F178-4018-9F62-4FCCA28DA093}" dt="2021-03-15T14:12:49.110" v="434"/>
          <ac:spMkLst>
            <pc:docMk/>
            <pc:sldMk cId="2442393577" sldId="3791"/>
            <ac:spMk id="34" creationId="{6E24B538-AB4B-4D8B-ABB2-5F5200328810}"/>
          </ac:spMkLst>
        </pc:spChg>
        <pc:spChg chg="mod">
          <ac:chgData name="Ragnhild Halvorsrud" userId="917ea340-fd63-490f-a7db-68428d24cf32" providerId="ADAL" clId="{9B6050A4-F178-4018-9F62-4FCCA28DA093}" dt="2021-03-15T16:11:17.703" v="9081"/>
          <ac:spMkLst>
            <pc:docMk/>
            <pc:sldMk cId="2442393577" sldId="3791"/>
            <ac:spMk id="36" creationId="{06AB7741-A998-4E9D-B33E-ADE14021DB10}"/>
          </ac:spMkLst>
        </pc:spChg>
        <pc:spChg chg="add del mod">
          <ac:chgData name="Ragnhild Halvorsrud" userId="917ea340-fd63-490f-a7db-68428d24cf32" providerId="ADAL" clId="{9B6050A4-F178-4018-9F62-4FCCA28DA093}" dt="2021-03-15T14:12:57.510" v="435"/>
          <ac:spMkLst>
            <pc:docMk/>
            <pc:sldMk cId="2442393577" sldId="3791"/>
            <ac:spMk id="36" creationId="{DF83098E-963D-4C9F-9EA2-88B7E5D82999}"/>
          </ac:spMkLst>
        </pc:spChg>
        <pc:spChg chg="add del mod">
          <ac:chgData name="Ragnhild Halvorsrud" userId="917ea340-fd63-490f-a7db-68428d24cf32" providerId="ADAL" clId="{9B6050A4-F178-4018-9F62-4FCCA28DA093}" dt="2021-03-15T14:12:57.510" v="435"/>
          <ac:spMkLst>
            <pc:docMk/>
            <pc:sldMk cId="2442393577" sldId="3791"/>
            <ac:spMk id="37" creationId="{1A391C56-D612-4183-80BF-9FF5A7A2F12A}"/>
          </ac:spMkLst>
        </pc:spChg>
        <pc:spChg chg="add del mod">
          <ac:chgData name="Ragnhild Halvorsrud" userId="917ea340-fd63-490f-a7db-68428d24cf32" providerId="ADAL" clId="{9B6050A4-F178-4018-9F62-4FCCA28DA093}" dt="2021-03-15T14:15:02.011" v="447" actId="478"/>
          <ac:spMkLst>
            <pc:docMk/>
            <pc:sldMk cId="2442393577" sldId="3791"/>
            <ac:spMk id="38" creationId="{58AD530D-92F7-41E3-A211-D0D447D73EBC}"/>
          </ac:spMkLst>
        </pc:spChg>
        <pc:spChg chg="mod">
          <ac:chgData name="Ragnhild Halvorsrud" userId="917ea340-fd63-490f-a7db-68428d24cf32" providerId="ADAL" clId="{9B6050A4-F178-4018-9F62-4FCCA28DA093}" dt="2021-03-15T16:11:17.703" v="9081"/>
          <ac:spMkLst>
            <pc:docMk/>
            <pc:sldMk cId="2442393577" sldId="3791"/>
            <ac:spMk id="39" creationId="{C867ED8A-C6D3-4EA1-BC63-ECEC7AB62558}"/>
          </ac:spMkLst>
        </pc:spChg>
        <pc:spChg chg="add del mod">
          <ac:chgData name="Ragnhild Halvorsrud" userId="917ea340-fd63-490f-a7db-68428d24cf32" providerId="ADAL" clId="{9B6050A4-F178-4018-9F62-4FCCA28DA093}" dt="2021-03-15T14:15:02.011" v="447" actId="478"/>
          <ac:spMkLst>
            <pc:docMk/>
            <pc:sldMk cId="2442393577" sldId="3791"/>
            <ac:spMk id="39" creationId="{D594890A-F08E-409B-B6E5-89590B6DD007}"/>
          </ac:spMkLst>
        </pc:spChg>
        <pc:spChg chg="add del mod">
          <ac:chgData name="Ragnhild Halvorsrud" userId="917ea340-fd63-490f-a7db-68428d24cf32" providerId="ADAL" clId="{9B6050A4-F178-4018-9F62-4FCCA28DA093}" dt="2021-03-15T14:15:02.011" v="447" actId="478"/>
          <ac:spMkLst>
            <pc:docMk/>
            <pc:sldMk cId="2442393577" sldId="3791"/>
            <ac:spMk id="40" creationId="{77A1E15B-336E-4B63-8163-5A1E8F1EB741}"/>
          </ac:spMkLst>
        </pc:spChg>
        <pc:spChg chg="add del mod">
          <ac:chgData name="Ragnhild Halvorsrud" userId="917ea340-fd63-490f-a7db-68428d24cf32" providerId="ADAL" clId="{9B6050A4-F178-4018-9F62-4FCCA28DA093}" dt="2021-03-15T14:15:02.011" v="447" actId="478"/>
          <ac:spMkLst>
            <pc:docMk/>
            <pc:sldMk cId="2442393577" sldId="3791"/>
            <ac:spMk id="41" creationId="{148C8F31-3185-4C1D-9C07-354C1B4A7AEA}"/>
          </ac:spMkLst>
        </pc:spChg>
        <pc:spChg chg="add del mod">
          <ac:chgData name="Ragnhild Halvorsrud" userId="917ea340-fd63-490f-a7db-68428d24cf32" providerId="ADAL" clId="{9B6050A4-F178-4018-9F62-4FCCA28DA093}" dt="2021-03-15T14:15:02.011" v="447" actId="478"/>
          <ac:spMkLst>
            <pc:docMk/>
            <pc:sldMk cId="2442393577" sldId="3791"/>
            <ac:spMk id="42" creationId="{95EA7EC0-53A4-4E19-A829-CA22FEE8AA04}"/>
          </ac:spMkLst>
        </pc:spChg>
        <pc:spChg chg="add del mod">
          <ac:chgData name="Ragnhild Halvorsrud" userId="917ea340-fd63-490f-a7db-68428d24cf32" providerId="ADAL" clId="{9B6050A4-F178-4018-9F62-4FCCA28DA093}" dt="2021-03-15T14:15:02.011" v="447" actId="478"/>
          <ac:spMkLst>
            <pc:docMk/>
            <pc:sldMk cId="2442393577" sldId="3791"/>
            <ac:spMk id="43" creationId="{995937D7-221C-4DA5-A550-5253547A24D7}"/>
          </ac:spMkLst>
        </pc:spChg>
        <pc:spChg chg="add del mod">
          <ac:chgData name="Ragnhild Halvorsrud" userId="917ea340-fd63-490f-a7db-68428d24cf32" providerId="ADAL" clId="{9B6050A4-F178-4018-9F62-4FCCA28DA093}" dt="2021-03-15T14:15:02.011" v="447" actId="478"/>
          <ac:spMkLst>
            <pc:docMk/>
            <pc:sldMk cId="2442393577" sldId="3791"/>
            <ac:spMk id="44" creationId="{1D54E0A5-71E2-46E2-B638-89B62669D24A}"/>
          </ac:spMkLst>
        </pc:spChg>
        <pc:spChg chg="add del mod">
          <ac:chgData name="Ragnhild Halvorsrud" userId="917ea340-fd63-490f-a7db-68428d24cf32" providerId="ADAL" clId="{9B6050A4-F178-4018-9F62-4FCCA28DA093}" dt="2021-03-15T14:15:02.011" v="447" actId="478"/>
          <ac:spMkLst>
            <pc:docMk/>
            <pc:sldMk cId="2442393577" sldId="3791"/>
            <ac:spMk id="45" creationId="{915F6A4D-D63E-42FC-91C5-9744DE3914EC}"/>
          </ac:spMkLst>
        </pc:spChg>
        <pc:spChg chg="mod">
          <ac:chgData name="Ragnhild Halvorsrud" userId="917ea340-fd63-490f-a7db-68428d24cf32" providerId="ADAL" clId="{9B6050A4-F178-4018-9F62-4FCCA28DA093}" dt="2021-03-15T14:13:23.009" v="438"/>
          <ac:spMkLst>
            <pc:docMk/>
            <pc:sldMk cId="2442393577" sldId="3791"/>
            <ac:spMk id="47" creationId="{99B2E0CB-D936-4D24-85BA-6D2FB505E14D}"/>
          </ac:spMkLst>
        </pc:spChg>
        <pc:spChg chg="add del mod">
          <ac:chgData name="Ragnhild Halvorsrud" userId="917ea340-fd63-490f-a7db-68428d24cf32" providerId="ADAL" clId="{9B6050A4-F178-4018-9F62-4FCCA28DA093}" dt="2021-03-15T14:14:44.707" v="445" actId="478"/>
          <ac:spMkLst>
            <pc:docMk/>
            <pc:sldMk cId="2442393577" sldId="3791"/>
            <ac:spMk id="49" creationId="{EFF78313-9846-4AA2-9BA9-F8B0EC2AEBA7}"/>
          </ac:spMkLst>
        </pc:spChg>
        <pc:spChg chg="add del mod">
          <ac:chgData name="Ragnhild Halvorsrud" userId="917ea340-fd63-490f-a7db-68428d24cf32" providerId="ADAL" clId="{9B6050A4-F178-4018-9F62-4FCCA28DA093}" dt="2021-03-15T14:14:46.284" v="446" actId="478"/>
          <ac:spMkLst>
            <pc:docMk/>
            <pc:sldMk cId="2442393577" sldId="3791"/>
            <ac:spMk id="50" creationId="{18FCF5B0-F65C-41E3-86A9-B6A4FF71AAD4}"/>
          </ac:spMkLst>
        </pc:spChg>
        <pc:spChg chg="add del mod">
          <ac:chgData name="Ragnhild Halvorsrud" userId="917ea340-fd63-490f-a7db-68428d24cf32" providerId="ADAL" clId="{9B6050A4-F178-4018-9F62-4FCCA28DA093}" dt="2021-03-15T14:15:02.011" v="447" actId="478"/>
          <ac:spMkLst>
            <pc:docMk/>
            <pc:sldMk cId="2442393577" sldId="3791"/>
            <ac:spMk id="51" creationId="{45E9DB75-F0BB-4950-BFDB-CA4FB41881DB}"/>
          </ac:spMkLst>
        </pc:spChg>
        <pc:spChg chg="add del mod">
          <ac:chgData name="Ragnhild Halvorsrud" userId="917ea340-fd63-490f-a7db-68428d24cf32" providerId="ADAL" clId="{9B6050A4-F178-4018-9F62-4FCCA28DA093}" dt="2021-03-15T14:15:02.011" v="447" actId="478"/>
          <ac:spMkLst>
            <pc:docMk/>
            <pc:sldMk cId="2442393577" sldId="3791"/>
            <ac:spMk id="52" creationId="{927FA0D2-C57A-4E80-BAFD-034F95232B62}"/>
          </ac:spMkLst>
        </pc:spChg>
        <pc:spChg chg="add del mod">
          <ac:chgData name="Ragnhild Halvorsrud" userId="917ea340-fd63-490f-a7db-68428d24cf32" providerId="ADAL" clId="{9B6050A4-F178-4018-9F62-4FCCA28DA093}" dt="2021-03-15T14:15:02.011" v="447" actId="478"/>
          <ac:spMkLst>
            <pc:docMk/>
            <pc:sldMk cId="2442393577" sldId="3791"/>
            <ac:spMk id="53" creationId="{E734F261-A58C-4E8A-9DA1-DFBD2AACC019}"/>
          </ac:spMkLst>
        </pc:spChg>
        <pc:spChg chg="add del mod">
          <ac:chgData name="Ragnhild Halvorsrud" userId="917ea340-fd63-490f-a7db-68428d24cf32" providerId="ADAL" clId="{9B6050A4-F178-4018-9F62-4FCCA28DA093}" dt="2021-03-15T14:15:02.011" v="447" actId="478"/>
          <ac:spMkLst>
            <pc:docMk/>
            <pc:sldMk cId="2442393577" sldId="3791"/>
            <ac:spMk id="54" creationId="{6B1793FE-0C91-428D-B1AF-CDEDBDF29AB5}"/>
          </ac:spMkLst>
        </pc:spChg>
        <pc:spChg chg="mod">
          <ac:chgData name="Ragnhild Halvorsrud" userId="917ea340-fd63-490f-a7db-68428d24cf32" providerId="ADAL" clId="{9B6050A4-F178-4018-9F62-4FCCA28DA093}" dt="2021-03-15T14:13:23.009" v="438"/>
          <ac:spMkLst>
            <pc:docMk/>
            <pc:sldMk cId="2442393577" sldId="3791"/>
            <ac:spMk id="56" creationId="{D77C0E26-FA86-4C2F-975B-5E4E8D711BCE}"/>
          </ac:spMkLst>
        </pc:spChg>
        <pc:spChg chg="add del mod">
          <ac:chgData name="Ragnhild Halvorsrud" userId="917ea340-fd63-490f-a7db-68428d24cf32" providerId="ADAL" clId="{9B6050A4-F178-4018-9F62-4FCCA28DA093}" dt="2021-03-15T14:13:28.346" v="439" actId="478"/>
          <ac:spMkLst>
            <pc:docMk/>
            <pc:sldMk cId="2442393577" sldId="3791"/>
            <ac:spMk id="58" creationId="{CB1A80F6-5488-4CF5-8824-AB216FF27F04}"/>
          </ac:spMkLst>
        </pc:spChg>
        <pc:spChg chg="add del mod">
          <ac:chgData name="Ragnhild Halvorsrud" userId="917ea340-fd63-490f-a7db-68428d24cf32" providerId="ADAL" clId="{9B6050A4-F178-4018-9F62-4FCCA28DA093}" dt="2021-03-15T14:13:28.346" v="439" actId="478"/>
          <ac:spMkLst>
            <pc:docMk/>
            <pc:sldMk cId="2442393577" sldId="3791"/>
            <ac:spMk id="59" creationId="{43CA19F7-50BB-49B8-BC35-27DD114F494F}"/>
          </ac:spMkLst>
        </pc:spChg>
        <pc:spChg chg="del mod topLvl">
          <ac:chgData name="Ragnhild Halvorsrud" userId="917ea340-fd63-490f-a7db-68428d24cf32" providerId="ADAL" clId="{9B6050A4-F178-4018-9F62-4FCCA28DA093}" dt="2021-03-15T14:21:53.312" v="479" actId="478"/>
          <ac:spMkLst>
            <pc:docMk/>
            <pc:sldMk cId="2442393577" sldId="3791"/>
            <ac:spMk id="60" creationId="{E5B47E62-4273-4AA3-9F7D-455FB1F53418}"/>
          </ac:spMkLst>
        </pc:spChg>
        <pc:spChg chg="del mod topLvl">
          <ac:chgData name="Ragnhild Halvorsrud" userId="917ea340-fd63-490f-a7db-68428d24cf32" providerId="ADAL" clId="{9B6050A4-F178-4018-9F62-4FCCA28DA093}" dt="2021-03-15T14:29:35.199" v="3027" actId="478"/>
          <ac:spMkLst>
            <pc:docMk/>
            <pc:sldMk cId="2442393577" sldId="3791"/>
            <ac:spMk id="61" creationId="{1E9B2E39-E976-4822-BD41-B4BD0A934CC5}"/>
          </ac:spMkLst>
        </pc:spChg>
        <pc:spChg chg="del mod topLvl">
          <ac:chgData name="Ragnhild Halvorsrud" userId="917ea340-fd63-490f-a7db-68428d24cf32" providerId="ADAL" clId="{9B6050A4-F178-4018-9F62-4FCCA28DA093}" dt="2021-03-15T14:29:35.199" v="3027" actId="478"/>
          <ac:spMkLst>
            <pc:docMk/>
            <pc:sldMk cId="2442393577" sldId="3791"/>
            <ac:spMk id="62" creationId="{ECB98C4E-CA05-4D6F-B651-97B88FAFEF25}"/>
          </ac:spMkLst>
        </pc:spChg>
        <pc:spChg chg="del mod topLvl">
          <ac:chgData name="Ragnhild Halvorsrud" userId="917ea340-fd63-490f-a7db-68428d24cf32" providerId="ADAL" clId="{9B6050A4-F178-4018-9F62-4FCCA28DA093}" dt="2021-03-15T14:21:55.328" v="481" actId="478"/>
          <ac:spMkLst>
            <pc:docMk/>
            <pc:sldMk cId="2442393577" sldId="3791"/>
            <ac:spMk id="63" creationId="{88CB5242-1AA6-4477-82D3-7DD71CAA3BBC}"/>
          </ac:spMkLst>
        </pc:spChg>
        <pc:spChg chg="del mod topLvl">
          <ac:chgData name="Ragnhild Halvorsrud" userId="917ea340-fd63-490f-a7db-68428d24cf32" providerId="ADAL" clId="{9B6050A4-F178-4018-9F62-4FCCA28DA093}" dt="2021-03-15T14:29:35.199" v="3027" actId="478"/>
          <ac:spMkLst>
            <pc:docMk/>
            <pc:sldMk cId="2442393577" sldId="3791"/>
            <ac:spMk id="64" creationId="{7F497424-5EF4-4CBC-BE2C-5514F10DA399}"/>
          </ac:spMkLst>
        </pc:spChg>
        <pc:spChg chg="del mod topLvl">
          <ac:chgData name="Ragnhild Halvorsrud" userId="917ea340-fd63-490f-a7db-68428d24cf32" providerId="ADAL" clId="{9B6050A4-F178-4018-9F62-4FCCA28DA093}" dt="2021-03-15T14:29:35.199" v="3027" actId="478"/>
          <ac:spMkLst>
            <pc:docMk/>
            <pc:sldMk cId="2442393577" sldId="3791"/>
            <ac:spMk id="65" creationId="{908B37B3-563F-417A-8D01-89E946BD9D13}"/>
          </ac:spMkLst>
        </pc:spChg>
        <pc:spChg chg="del mod topLvl">
          <ac:chgData name="Ragnhild Halvorsrud" userId="917ea340-fd63-490f-a7db-68428d24cf32" providerId="ADAL" clId="{9B6050A4-F178-4018-9F62-4FCCA28DA093}" dt="2021-03-15T14:21:54.470" v="480" actId="478"/>
          <ac:spMkLst>
            <pc:docMk/>
            <pc:sldMk cId="2442393577" sldId="3791"/>
            <ac:spMk id="66" creationId="{7077A191-1D1F-4454-A9E4-F0AB18A881C7}"/>
          </ac:spMkLst>
        </pc:spChg>
        <pc:spChg chg="del mod topLvl">
          <ac:chgData name="Ragnhild Halvorsrud" userId="917ea340-fd63-490f-a7db-68428d24cf32" providerId="ADAL" clId="{9B6050A4-F178-4018-9F62-4FCCA28DA093}" dt="2021-03-15T14:21:09.749" v="476" actId="478"/>
          <ac:spMkLst>
            <pc:docMk/>
            <pc:sldMk cId="2442393577" sldId="3791"/>
            <ac:spMk id="67" creationId="{4C8E4AE3-D33E-4D56-B13A-DEC9EC8BA4BB}"/>
          </ac:spMkLst>
        </pc:spChg>
        <pc:spChg chg="add mod">
          <ac:chgData name="Ragnhild Halvorsrud" userId="917ea340-fd63-490f-a7db-68428d24cf32" providerId="ADAL" clId="{9B6050A4-F178-4018-9F62-4FCCA28DA093}" dt="2021-03-16T12:52:16.291" v="10613" actId="790"/>
          <ac:spMkLst>
            <pc:docMk/>
            <pc:sldMk cId="2442393577" sldId="3791"/>
            <ac:spMk id="72" creationId="{2A29656F-03E3-46B5-B581-CB5EC494DF8B}"/>
          </ac:spMkLst>
        </pc:spChg>
        <pc:spChg chg="mod topLvl">
          <ac:chgData name="Ragnhild Halvorsrud" userId="917ea340-fd63-490f-a7db-68428d24cf32" providerId="ADAL" clId="{9B6050A4-F178-4018-9F62-4FCCA28DA093}" dt="2021-03-16T13:12:50.026" v="12115" actId="20577"/>
          <ac:spMkLst>
            <pc:docMk/>
            <pc:sldMk cId="2442393577" sldId="3791"/>
            <ac:spMk id="75" creationId="{265177AE-0604-48EA-BC2C-83BF8725E555}"/>
          </ac:spMkLst>
        </pc:spChg>
        <pc:spChg chg="mod topLvl">
          <ac:chgData name="Ragnhild Halvorsrud" userId="917ea340-fd63-490f-a7db-68428d24cf32" providerId="ADAL" clId="{9B6050A4-F178-4018-9F62-4FCCA28DA093}" dt="2021-03-16T12:52:16.291" v="10615" actId="790"/>
          <ac:spMkLst>
            <pc:docMk/>
            <pc:sldMk cId="2442393577" sldId="3791"/>
            <ac:spMk id="76" creationId="{6082C8F3-369A-4B62-8CF4-E254DA3A210C}"/>
          </ac:spMkLst>
        </pc:spChg>
        <pc:spChg chg="mod topLvl">
          <ac:chgData name="Ragnhild Halvorsrud" userId="917ea340-fd63-490f-a7db-68428d24cf32" providerId="ADAL" clId="{9B6050A4-F178-4018-9F62-4FCCA28DA093}" dt="2021-03-16T12:52:16.291" v="10611" actId="790"/>
          <ac:spMkLst>
            <pc:docMk/>
            <pc:sldMk cId="2442393577" sldId="3791"/>
            <ac:spMk id="77" creationId="{DD82E29A-EE3C-4C46-9372-D60DCD88D87B}"/>
          </ac:spMkLst>
        </pc:spChg>
        <pc:spChg chg="mod topLvl">
          <ac:chgData name="Ragnhild Halvorsrud" userId="917ea340-fd63-490f-a7db-68428d24cf32" providerId="ADAL" clId="{9B6050A4-F178-4018-9F62-4FCCA28DA093}" dt="2021-03-16T12:52:16.291" v="10612" actId="790"/>
          <ac:spMkLst>
            <pc:docMk/>
            <pc:sldMk cId="2442393577" sldId="3791"/>
            <ac:spMk id="78" creationId="{414E3C54-6348-4DB5-8F2D-F6D9464C9019}"/>
          </ac:spMkLst>
        </pc:spChg>
        <pc:spChg chg="del mod topLvl">
          <ac:chgData name="Ragnhild Halvorsrud" userId="917ea340-fd63-490f-a7db-68428d24cf32" providerId="ADAL" clId="{9B6050A4-F178-4018-9F62-4FCCA28DA093}" dt="2021-03-15T15:00:31.456" v="5056" actId="478"/>
          <ac:spMkLst>
            <pc:docMk/>
            <pc:sldMk cId="2442393577" sldId="3791"/>
            <ac:spMk id="79" creationId="{514B6DB7-7098-4DA0-9070-E4A21B2AA1E3}"/>
          </ac:spMkLst>
        </pc:spChg>
        <pc:spChg chg="del mod topLvl">
          <ac:chgData name="Ragnhild Halvorsrud" userId="917ea340-fd63-490f-a7db-68428d24cf32" providerId="ADAL" clId="{9B6050A4-F178-4018-9F62-4FCCA28DA093}" dt="2021-03-15T15:00:33.720" v="5057" actId="478"/>
          <ac:spMkLst>
            <pc:docMk/>
            <pc:sldMk cId="2442393577" sldId="3791"/>
            <ac:spMk id="80" creationId="{2B487BE7-C460-46D9-87E8-990FD9E53A73}"/>
          </ac:spMkLst>
        </pc:spChg>
        <pc:spChg chg="del mod topLvl">
          <ac:chgData name="Ragnhild Halvorsrud" userId="917ea340-fd63-490f-a7db-68428d24cf32" providerId="ADAL" clId="{9B6050A4-F178-4018-9F62-4FCCA28DA093}" dt="2021-03-15T15:00:43.320" v="5059" actId="478"/>
          <ac:spMkLst>
            <pc:docMk/>
            <pc:sldMk cId="2442393577" sldId="3791"/>
            <ac:spMk id="81" creationId="{A4A09FEC-B5EA-40E1-A5DC-1DBB3B121FB0}"/>
          </ac:spMkLst>
        </pc:spChg>
        <pc:spChg chg="del mod topLvl">
          <ac:chgData name="Ragnhild Halvorsrud" userId="917ea340-fd63-490f-a7db-68428d24cf32" providerId="ADAL" clId="{9B6050A4-F178-4018-9F62-4FCCA28DA093}" dt="2021-03-15T15:00:43.320" v="5059" actId="478"/>
          <ac:spMkLst>
            <pc:docMk/>
            <pc:sldMk cId="2442393577" sldId="3791"/>
            <ac:spMk id="82" creationId="{3D960197-25C0-47C9-8B52-84A22F6F8440}"/>
          </ac:spMkLst>
        </pc:spChg>
        <pc:spChg chg="del mod topLvl">
          <ac:chgData name="Ragnhild Halvorsrud" userId="917ea340-fd63-490f-a7db-68428d24cf32" providerId="ADAL" clId="{9B6050A4-F178-4018-9F62-4FCCA28DA093}" dt="2021-03-15T15:02:18.821" v="5085" actId="478"/>
          <ac:spMkLst>
            <pc:docMk/>
            <pc:sldMk cId="2442393577" sldId="3791"/>
            <ac:spMk id="83" creationId="{EE27FCA5-687D-479A-8244-4DCEB908C7BF}"/>
          </ac:spMkLst>
        </pc:spChg>
        <pc:spChg chg="del mod topLvl">
          <ac:chgData name="Ragnhild Halvorsrud" userId="917ea340-fd63-490f-a7db-68428d24cf32" providerId="ADAL" clId="{9B6050A4-F178-4018-9F62-4FCCA28DA093}" dt="2021-03-15T15:02:18.821" v="5085" actId="478"/>
          <ac:spMkLst>
            <pc:docMk/>
            <pc:sldMk cId="2442393577" sldId="3791"/>
            <ac:spMk id="84" creationId="{8568BB9E-249D-4841-8350-5E82C330FC17}"/>
          </ac:spMkLst>
        </pc:spChg>
        <pc:spChg chg="add mod">
          <ac:chgData name="Ragnhild Halvorsrud" userId="917ea340-fd63-490f-a7db-68428d24cf32" providerId="ADAL" clId="{9B6050A4-F178-4018-9F62-4FCCA28DA093}" dt="2021-03-15T14:56:54.659" v="4986"/>
          <ac:spMkLst>
            <pc:docMk/>
            <pc:sldMk cId="2442393577" sldId="3791"/>
            <ac:spMk id="85" creationId="{4550D73E-F11A-49E0-9B04-16DE273EF251}"/>
          </ac:spMkLst>
        </pc:spChg>
        <pc:spChg chg="add del mod">
          <ac:chgData name="Ragnhild Halvorsrud" userId="917ea340-fd63-490f-a7db-68428d24cf32" providerId="ADAL" clId="{9B6050A4-F178-4018-9F62-4FCCA28DA093}" dt="2021-03-15T15:12:37.767" v="5242" actId="478"/>
          <ac:spMkLst>
            <pc:docMk/>
            <pc:sldMk cId="2442393577" sldId="3791"/>
            <ac:spMk id="86" creationId="{FC768EA4-C1DB-46F4-9BE0-882892DD086A}"/>
          </ac:spMkLst>
        </pc:spChg>
        <pc:spChg chg="add del mod">
          <ac:chgData name="Ragnhild Halvorsrud" userId="917ea340-fd63-490f-a7db-68428d24cf32" providerId="ADAL" clId="{9B6050A4-F178-4018-9F62-4FCCA28DA093}" dt="2021-03-15T15:12:07.947" v="5235" actId="478"/>
          <ac:spMkLst>
            <pc:docMk/>
            <pc:sldMk cId="2442393577" sldId="3791"/>
            <ac:spMk id="89" creationId="{0242AFAB-DAE8-4D90-9126-7906EE96F9B2}"/>
          </ac:spMkLst>
        </pc:spChg>
        <pc:spChg chg="add mod">
          <ac:chgData name="Ragnhild Halvorsrud" userId="917ea340-fd63-490f-a7db-68428d24cf32" providerId="ADAL" clId="{9B6050A4-F178-4018-9F62-4FCCA28DA093}" dt="2021-03-15T15:00:20.496" v="5053"/>
          <ac:spMkLst>
            <pc:docMk/>
            <pc:sldMk cId="2442393577" sldId="3791"/>
            <ac:spMk id="90" creationId="{AAA6974D-82E4-45BB-B2BC-76CABF74B0AE}"/>
          </ac:spMkLst>
        </pc:spChg>
        <pc:spChg chg="add mod topLvl">
          <ac:chgData name="Ragnhild Halvorsrud" userId="917ea340-fd63-490f-a7db-68428d24cf32" providerId="ADAL" clId="{9B6050A4-F178-4018-9F62-4FCCA28DA093}" dt="2021-03-16T12:52:16.291" v="10616" actId="790"/>
          <ac:spMkLst>
            <pc:docMk/>
            <pc:sldMk cId="2442393577" sldId="3791"/>
            <ac:spMk id="91" creationId="{431CEFF3-1BB1-438B-99DD-704BADDCD183}"/>
          </ac:spMkLst>
        </pc:spChg>
        <pc:spChg chg="add mod topLvl">
          <ac:chgData name="Ragnhild Halvorsrud" userId="917ea340-fd63-490f-a7db-68428d24cf32" providerId="ADAL" clId="{9B6050A4-F178-4018-9F62-4FCCA28DA093}" dt="2021-03-16T12:52:16.307" v="10617" actId="790"/>
          <ac:spMkLst>
            <pc:docMk/>
            <pc:sldMk cId="2442393577" sldId="3791"/>
            <ac:spMk id="92" creationId="{74012ADD-8594-4A0D-9721-F57B0BAAC792}"/>
          </ac:spMkLst>
        </pc:spChg>
        <pc:spChg chg="add mod topLvl">
          <ac:chgData name="Ragnhild Halvorsrud" userId="917ea340-fd63-490f-a7db-68428d24cf32" providerId="ADAL" clId="{9B6050A4-F178-4018-9F62-4FCCA28DA093}" dt="2021-03-16T12:52:16.307" v="10618" actId="790"/>
          <ac:spMkLst>
            <pc:docMk/>
            <pc:sldMk cId="2442393577" sldId="3791"/>
            <ac:spMk id="93" creationId="{8FB0397D-B85B-458F-AB9F-34FE7243276D}"/>
          </ac:spMkLst>
        </pc:spChg>
        <pc:spChg chg="add mod topLvl">
          <ac:chgData name="Ragnhild Halvorsrud" userId="917ea340-fd63-490f-a7db-68428d24cf32" providerId="ADAL" clId="{9B6050A4-F178-4018-9F62-4FCCA28DA093}" dt="2021-03-16T12:52:16.307" v="10619" actId="790"/>
          <ac:spMkLst>
            <pc:docMk/>
            <pc:sldMk cId="2442393577" sldId="3791"/>
            <ac:spMk id="94" creationId="{EFA409BD-97B3-4B27-9A0C-24327AE7A4A0}"/>
          </ac:spMkLst>
        </pc:spChg>
        <pc:spChg chg="add mod topLvl">
          <ac:chgData name="Ragnhild Halvorsrud" userId="917ea340-fd63-490f-a7db-68428d24cf32" providerId="ADAL" clId="{9B6050A4-F178-4018-9F62-4FCCA28DA093}" dt="2021-03-16T12:52:16.307" v="10620" actId="790"/>
          <ac:spMkLst>
            <pc:docMk/>
            <pc:sldMk cId="2442393577" sldId="3791"/>
            <ac:spMk id="95" creationId="{762E4B7A-86AA-4EAB-93E9-921A4618A4E8}"/>
          </ac:spMkLst>
        </pc:spChg>
        <pc:spChg chg="add mod topLvl">
          <ac:chgData name="Ragnhild Halvorsrud" userId="917ea340-fd63-490f-a7db-68428d24cf32" providerId="ADAL" clId="{9B6050A4-F178-4018-9F62-4FCCA28DA093}" dt="2021-03-16T12:52:16.307" v="10621" actId="790"/>
          <ac:spMkLst>
            <pc:docMk/>
            <pc:sldMk cId="2442393577" sldId="3791"/>
            <ac:spMk id="96" creationId="{6C2A70EC-750F-4CBF-A182-8ECCDB3ED9C1}"/>
          </ac:spMkLst>
        </pc:spChg>
        <pc:spChg chg="add mod">
          <ac:chgData name="Ragnhild Halvorsrud" userId="917ea340-fd63-490f-a7db-68428d24cf32" providerId="ADAL" clId="{9B6050A4-F178-4018-9F62-4FCCA28DA093}" dt="2021-03-16T12:52:16.307" v="10622" actId="790"/>
          <ac:spMkLst>
            <pc:docMk/>
            <pc:sldMk cId="2442393577" sldId="3791"/>
            <ac:spMk id="102" creationId="{1A9EABA7-6D87-43A2-B199-182AD902D89F}"/>
          </ac:spMkLst>
        </pc:spChg>
        <pc:spChg chg="add mod">
          <ac:chgData name="Ragnhild Halvorsrud" userId="917ea340-fd63-490f-a7db-68428d24cf32" providerId="ADAL" clId="{9B6050A4-F178-4018-9F62-4FCCA28DA093}" dt="2021-03-16T12:52:16.307" v="10623" actId="790"/>
          <ac:spMkLst>
            <pc:docMk/>
            <pc:sldMk cId="2442393577" sldId="3791"/>
            <ac:spMk id="107" creationId="{45FDC822-B620-49EA-B63B-FB9392D93D41}"/>
          </ac:spMkLst>
        </pc:spChg>
        <pc:spChg chg="add mod">
          <ac:chgData name="Ragnhild Halvorsrud" userId="917ea340-fd63-490f-a7db-68428d24cf32" providerId="ADAL" clId="{9B6050A4-F178-4018-9F62-4FCCA28DA093}" dt="2021-03-16T12:52:16.307" v="10624" actId="790"/>
          <ac:spMkLst>
            <pc:docMk/>
            <pc:sldMk cId="2442393577" sldId="3791"/>
            <ac:spMk id="109" creationId="{BCDE24A2-C258-40DD-B759-CA2FEC1785C8}"/>
          </ac:spMkLst>
        </pc:spChg>
        <pc:grpChg chg="del mod">
          <ac:chgData name="Ragnhild Halvorsrud" userId="917ea340-fd63-490f-a7db-68428d24cf32" providerId="ADAL" clId="{9B6050A4-F178-4018-9F62-4FCCA28DA093}" dt="2021-03-15T14:20:58.898" v="475" actId="165"/>
          <ac:grpSpMkLst>
            <pc:docMk/>
            <pc:sldMk cId="2442393577" sldId="3791"/>
            <ac:grpSpMk id="9" creationId="{E27B4501-7550-48CE-8017-E567B0C20E21}"/>
          </ac:grpSpMkLst>
        </pc:grpChg>
        <pc:grpChg chg="add del mod">
          <ac:chgData name="Ragnhild Halvorsrud" userId="917ea340-fd63-490f-a7db-68428d24cf32" providerId="ADAL" clId="{9B6050A4-F178-4018-9F62-4FCCA28DA093}" dt="2021-03-15T14:12:57.510" v="435"/>
          <ac:grpSpMkLst>
            <pc:docMk/>
            <pc:sldMk cId="2442393577" sldId="3791"/>
            <ac:grpSpMk id="24" creationId="{3FBDAF9E-00F5-459F-BD34-E54F4ADEC9C1}"/>
          </ac:grpSpMkLst>
        </pc:grpChg>
        <pc:grpChg chg="add del mod">
          <ac:chgData name="Ragnhild Halvorsrud" userId="917ea340-fd63-490f-a7db-68428d24cf32" providerId="ADAL" clId="{9B6050A4-F178-4018-9F62-4FCCA28DA093}" dt="2021-03-16T12:46:49.547" v="9117" actId="478"/>
          <ac:grpSpMkLst>
            <pc:docMk/>
            <pc:sldMk cId="2442393577" sldId="3791"/>
            <ac:grpSpMk id="25" creationId="{9AC5893F-88E7-444E-8DD6-CAD98E6A7B62}"/>
          </ac:grpSpMkLst>
        </pc:grpChg>
        <pc:grpChg chg="add del mod">
          <ac:chgData name="Ragnhild Halvorsrud" userId="917ea340-fd63-490f-a7db-68428d24cf32" providerId="ADAL" clId="{9B6050A4-F178-4018-9F62-4FCCA28DA093}" dt="2021-03-16T12:46:49.547" v="9117" actId="478"/>
          <ac:grpSpMkLst>
            <pc:docMk/>
            <pc:sldMk cId="2442393577" sldId="3791"/>
            <ac:grpSpMk id="28" creationId="{C97D3DC8-6C16-4A83-BEDB-CA5CC42173A9}"/>
          </ac:grpSpMkLst>
        </pc:grpChg>
        <pc:grpChg chg="add del mod">
          <ac:chgData name="Ragnhild Halvorsrud" userId="917ea340-fd63-490f-a7db-68428d24cf32" providerId="ADAL" clId="{9B6050A4-F178-4018-9F62-4FCCA28DA093}" dt="2021-03-16T12:46:49.547" v="9117" actId="478"/>
          <ac:grpSpMkLst>
            <pc:docMk/>
            <pc:sldMk cId="2442393577" sldId="3791"/>
            <ac:grpSpMk id="31" creationId="{A3354CC3-4136-4FA9-89CE-C721A287D93D}"/>
          </ac:grpSpMkLst>
        </pc:grpChg>
        <pc:grpChg chg="add del mod">
          <ac:chgData name="Ragnhild Halvorsrud" userId="917ea340-fd63-490f-a7db-68428d24cf32" providerId="ADAL" clId="{9B6050A4-F178-4018-9F62-4FCCA28DA093}" dt="2021-03-15T14:12:57.510" v="435"/>
          <ac:grpSpMkLst>
            <pc:docMk/>
            <pc:sldMk cId="2442393577" sldId="3791"/>
            <ac:grpSpMk id="33" creationId="{85CD099A-7CBB-4192-A3F6-231F7D13CA6C}"/>
          </ac:grpSpMkLst>
        </pc:grpChg>
        <pc:grpChg chg="add del mod">
          <ac:chgData name="Ragnhild Halvorsrud" userId="917ea340-fd63-490f-a7db-68428d24cf32" providerId="ADAL" clId="{9B6050A4-F178-4018-9F62-4FCCA28DA093}" dt="2021-03-16T12:46:49.547" v="9117" actId="478"/>
          <ac:grpSpMkLst>
            <pc:docMk/>
            <pc:sldMk cId="2442393577" sldId="3791"/>
            <ac:grpSpMk id="34" creationId="{1FFC5E97-C1FD-48C4-B916-7462311DE20E}"/>
          </ac:grpSpMkLst>
        </pc:grpChg>
        <pc:grpChg chg="add del mod">
          <ac:chgData name="Ragnhild Halvorsrud" userId="917ea340-fd63-490f-a7db-68428d24cf32" providerId="ADAL" clId="{9B6050A4-F178-4018-9F62-4FCCA28DA093}" dt="2021-03-16T12:46:49.547" v="9117" actId="478"/>
          <ac:grpSpMkLst>
            <pc:docMk/>
            <pc:sldMk cId="2442393577" sldId="3791"/>
            <ac:grpSpMk id="37" creationId="{122E4265-095B-466D-B742-A668FCAFB97A}"/>
          </ac:grpSpMkLst>
        </pc:grpChg>
        <pc:grpChg chg="add del mod">
          <ac:chgData name="Ragnhild Halvorsrud" userId="917ea340-fd63-490f-a7db-68428d24cf32" providerId="ADAL" clId="{9B6050A4-F178-4018-9F62-4FCCA28DA093}" dt="2021-03-15T14:14:46.284" v="446" actId="478"/>
          <ac:grpSpMkLst>
            <pc:docMk/>
            <pc:sldMk cId="2442393577" sldId="3791"/>
            <ac:grpSpMk id="46" creationId="{26483C2F-4BE5-4B04-95C3-077E0B6A3568}"/>
          </ac:grpSpMkLst>
        </pc:grpChg>
        <pc:grpChg chg="add del mod">
          <ac:chgData name="Ragnhild Halvorsrud" userId="917ea340-fd63-490f-a7db-68428d24cf32" providerId="ADAL" clId="{9B6050A4-F178-4018-9F62-4FCCA28DA093}" dt="2021-03-15T14:14:44.707" v="445" actId="478"/>
          <ac:grpSpMkLst>
            <pc:docMk/>
            <pc:sldMk cId="2442393577" sldId="3791"/>
            <ac:grpSpMk id="55" creationId="{F26DDF1A-A56F-480D-9363-D9F46C262662}"/>
          </ac:grpSpMkLst>
        </pc:grpChg>
        <pc:grpChg chg="del mod">
          <ac:chgData name="Ragnhild Halvorsrud" userId="917ea340-fd63-490f-a7db-68428d24cf32" providerId="ADAL" clId="{9B6050A4-F178-4018-9F62-4FCCA28DA093}" dt="2021-03-15T14:57:00.626" v="4987" actId="165"/>
          <ac:grpSpMkLst>
            <pc:docMk/>
            <pc:sldMk cId="2442393577" sldId="3791"/>
            <ac:grpSpMk id="74" creationId="{B93E6B75-7724-4585-B979-36C9432C2D12}"/>
          </ac:grpSpMkLst>
        </pc:grpChg>
        <pc:grpChg chg="add del mod">
          <ac:chgData name="Ragnhild Halvorsrud" userId="917ea340-fd63-490f-a7db-68428d24cf32" providerId="ADAL" clId="{9B6050A4-F178-4018-9F62-4FCCA28DA093}" dt="2021-03-15T15:09:21.027" v="5199" actId="165"/>
          <ac:grpSpMkLst>
            <pc:docMk/>
            <pc:sldMk cId="2442393577" sldId="3791"/>
            <ac:grpSpMk id="97" creationId="{FD2F0F12-264B-4399-8682-BC659D35A910}"/>
          </ac:grpSpMkLst>
        </pc:grpChg>
        <pc:grpChg chg="add del mod">
          <ac:chgData name="Ragnhild Halvorsrud" userId="917ea340-fd63-490f-a7db-68428d24cf32" providerId="ADAL" clId="{9B6050A4-F178-4018-9F62-4FCCA28DA093}" dt="2021-03-15T15:09:21.027" v="5199" actId="165"/>
          <ac:grpSpMkLst>
            <pc:docMk/>
            <pc:sldMk cId="2442393577" sldId="3791"/>
            <ac:grpSpMk id="98" creationId="{33DAB517-82A2-4668-9F9F-C06438B2DB0E}"/>
          </ac:grpSpMkLst>
        </pc:grpChg>
        <pc:grpChg chg="add del mod">
          <ac:chgData name="Ragnhild Halvorsrud" userId="917ea340-fd63-490f-a7db-68428d24cf32" providerId="ADAL" clId="{9B6050A4-F178-4018-9F62-4FCCA28DA093}" dt="2021-03-15T15:09:21.027" v="5199" actId="165"/>
          <ac:grpSpMkLst>
            <pc:docMk/>
            <pc:sldMk cId="2442393577" sldId="3791"/>
            <ac:grpSpMk id="99" creationId="{4BAF3C04-9F24-4943-BE7E-D8F6D90AE312}"/>
          </ac:grpSpMkLst>
        </pc:grpChg>
        <pc:grpChg chg="add del mod">
          <ac:chgData name="Ragnhild Halvorsrud" userId="917ea340-fd63-490f-a7db-68428d24cf32" providerId="ADAL" clId="{9B6050A4-F178-4018-9F62-4FCCA28DA093}" dt="2021-03-15T15:09:21.027" v="5199" actId="165"/>
          <ac:grpSpMkLst>
            <pc:docMk/>
            <pc:sldMk cId="2442393577" sldId="3791"/>
            <ac:grpSpMk id="100" creationId="{E9ABA145-CE7D-4261-976D-EA8221E6D943}"/>
          </ac:grpSpMkLst>
        </pc:grpChg>
        <pc:grpChg chg="add del mod">
          <ac:chgData name="Ragnhild Halvorsrud" userId="917ea340-fd63-490f-a7db-68428d24cf32" providerId="ADAL" clId="{9B6050A4-F178-4018-9F62-4FCCA28DA093}" dt="2021-03-15T15:09:21.027" v="5199" actId="165"/>
          <ac:grpSpMkLst>
            <pc:docMk/>
            <pc:sldMk cId="2442393577" sldId="3791"/>
            <ac:grpSpMk id="101" creationId="{20A66820-C71F-4551-B7ED-7053BD6E65D8}"/>
          </ac:grpSpMkLst>
        </pc:grpChg>
        <pc:graphicFrameChg chg="add del mod modGraphic">
          <ac:chgData name="Ragnhild Halvorsrud" userId="917ea340-fd63-490f-a7db-68428d24cf32" providerId="ADAL" clId="{9B6050A4-F178-4018-9F62-4FCCA28DA093}" dt="2021-03-15T14:20:40.647" v="474" actId="18245"/>
          <ac:graphicFrameMkLst>
            <pc:docMk/>
            <pc:sldMk cId="2442393577" sldId="3791"/>
            <ac:graphicFrameMk id="7" creationId="{4F4382BB-F049-485B-8768-76FE2B03B8A2}"/>
          </ac:graphicFrameMkLst>
        </pc:graphicFrameChg>
        <pc:graphicFrameChg chg="del">
          <ac:chgData name="Ragnhild Halvorsrud" userId="917ea340-fd63-490f-a7db-68428d24cf32" providerId="ADAL" clId="{9B6050A4-F178-4018-9F62-4FCCA28DA093}" dt="2021-03-15T14:13:03.344" v="436" actId="478"/>
          <ac:graphicFrameMkLst>
            <pc:docMk/>
            <pc:sldMk cId="2442393577" sldId="3791"/>
            <ac:graphicFrameMk id="19" creationId="{1DD7FA0A-BB72-4BC0-97DB-96F286CA1774}"/>
          </ac:graphicFrameMkLst>
        </pc:graphicFrameChg>
        <pc:graphicFrameChg chg="add del mod modGraphic">
          <ac:chgData name="Ragnhild Halvorsrud" userId="917ea340-fd63-490f-a7db-68428d24cf32" providerId="ADAL" clId="{9B6050A4-F178-4018-9F62-4FCCA28DA093}" dt="2021-03-15T14:56:21.290" v="4981" actId="18245"/>
          <ac:graphicFrameMkLst>
            <pc:docMk/>
            <pc:sldMk cId="2442393577" sldId="3791"/>
            <ac:graphicFrameMk id="68" creationId="{6CD80ECA-7DDF-42F5-8F70-DD7B4EFD0039}"/>
          </ac:graphicFrameMkLst>
        </pc:graphicFrameChg>
        <pc:picChg chg="del">
          <ac:chgData name="Ragnhild Halvorsrud" userId="917ea340-fd63-490f-a7db-68428d24cf32" providerId="ADAL" clId="{9B6050A4-F178-4018-9F62-4FCCA28DA093}" dt="2021-03-15T14:13:03.344" v="436" actId="478"/>
          <ac:picMkLst>
            <pc:docMk/>
            <pc:sldMk cId="2442393577" sldId="3791"/>
            <ac:picMk id="20" creationId="{5DDDCDEE-25FE-40A3-B78D-348869937C4F}"/>
          </ac:picMkLst>
        </pc:picChg>
        <pc:picChg chg="del">
          <ac:chgData name="Ragnhild Halvorsrud" userId="917ea340-fd63-490f-a7db-68428d24cf32" providerId="ADAL" clId="{9B6050A4-F178-4018-9F62-4FCCA28DA093}" dt="2021-03-15T14:13:03.344" v="436" actId="478"/>
          <ac:picMkLst>
            <pc:docMk/>
            <pc:sldMk cId="2442393577" sldId="3791"/>
            <ac:picMk id="21" creationId="{1390E82C-5F3E-46A6-AB2B-6468C398D942}"/>
          </ac:picMkLst>
        </pc:picChg>
        <pc:picChg chg="del">
          <ac:chgData name="Ragnhild Halvorsrud" userId="917ea340-fd63-490f-a7db-68428d24cf32" providerId="ADAL" clId="{9B6050A4-F178-4018-9F62-4FCCA28DA093}" dt="2021-03-15T14:13:03.344" v="436" actId="478"/>
          <ac:picMkLst>
            <pc:docMk/>
            <pc:sldMk cId="2442393577" sldId="3791"/>
            <ac:picMk id="22" creationId="{8E7E6242-B98E-464D-8F39-99E8DAC799CE}"/>
          </ac:picMkLst>
        </pc:picChg>
        <pc:picChg chg="del">
          <ac:chgData name="Ragnhild Halvorsrud" userId="917ea340-fd63-490f-a7db-68428d24cf32" providerId="ADAL" clId="{9B6050A4-F178-4018-9F62-4FCCA28DA093}" dt="2021-03-15T14:13:03.344" v="436" actId="478"/>
          <ac:picMkLst>
            <pc:docMk/>
            <pc:sldMk cId="2442393577" sldId="3791"/>
            <ac:picMk id="23" creationId="{B184387F-FBD2-4CC8-90A4-81D184C4C430}"/>
          </ac:picMkLst>
        </pc:picChg>
        <pc:picChg chg="mod">
          <ac:chgData name="Ragnhild Halvorsrud" userId="917ea340-fd63-490f-a7db-68428d24cf32" providerId="ADAL" clId="{9B6050A4-F178-4018-9F62-4FCCA28DA093}" dt="2021-03-15T14:12:49.110" v="434"/>
          <ac:picMkLst>
            <pc:docMk/>
            <pc:sldMk cId="2442393577" sldId="3791"/>
            <ac:picMk id="26" creationId="{21A171AC-7819-44AE-8DD1-05736AD5DF0D}"/>
          </ac:picMkLst>
        </pc:picChg>
        <pc:picChg chg="mod">
          <ac:chgData name="Ragnhild Halvorsrud" userId="917ea340-fd63-490f-a7db-68428d24cf32" providerId="ADAL" clId="{9B6050A4-F178-4018-9F62-4FCCA28DA093}" dt="2021-03-15T16:11:17.703" v="9081"/>
          <ac:picMkLst>
            <pc:docMk/>
            <pc:sldMk cId="2442393577" sldId="3791"/>
            <ac:picMk id="26" creationId="{A676C237-5042-4A25-B8D9-B62588E1F192}"/>
          </ac:picMkLst>
        </pc:picChg>
        <pc:picChg chg="mod">
          <ac:chgData name="Ragnhild Halvorsrud" userId="917ea340-fd63-490f-a7db-68428d24cf32" providerId="ADAL" clId="{9B6050A4-F178-4018-9F62-4FCCA28DA093}" dt="2021-03-15T16:11:17.703" v="9081"/>
          <ac:picMkLst>
            <pc:docMk/>
            <pc:sldMk cId="2442393577" sldId="3791"/>
            <ac:picMk id="29" creationId="{506CC337-AECD-4ABC-B0CF-120E1E8C114E}"/>
          </ac:picMkLst>
        </pc:picChg>
        <pc:picChg chg="mod">
          <ac:chgData name="Ragnhild Halvorsrud" userId="917ea340-fd63-490f-a7db-68428d24cf32" providerId="ADAL" clId="{9B6050A4-F178-4018-9F62-4FCCA28DA093}" dt="2021-03-15T16:11:17.703" v="9081"/>
          <ac:picMkLst>
            <pc:docMk/>
            <pc:sldMk cId="2442393577" sldId="3791"/>
            <ac:picMk id="32" creationId="{14ED3C21-A77D-4F24-82B9-78E5528496F2}"/>
          </ac:picMkLst>
        </pc:picChg>
        <pc:picChg chg="mod">
          <ac:chgData name="Ragnhild Halvorsrud" userId="917ea340-fd63-490f-a7db-68428d24cf32" providerId="ADAL" clId="{9B6050A4-F178-4018-9F62-4FCCA28DA093}" dt="2021-03-15T16:11:17.703" v="9081"/>
          <ac:picMkLst>
            <pc:docMk/>
            <pc:sldMk cId="2442393577" sldId="3791"/>
            <ac:picMk id="35" creationId="{48BCFA50-8D98-4E5B-BF12-C94AAED69573}"/>
          </ac:picMkLst>
        </pc:picChg>
        <pc:picChg chg="mod">
          <ac:chgData name="Ragnhild Halvorsrud" userId="917ea340-fd63-490f-a7db-68428d24cf32" providerId="ADAL" clId="{9B6050A4-F178-4018-9F62-4FCCA28DA093}" dt="2021-03-15T14:12:49.110" v="434"/>
          <ac:picMkLst>
            <pc:docMk/>
            <pc:sldMk cId="2442393577" sldId="3791"/>
            <ac:picMk id="35" creationId="{527A8C45-324E-4DD3-B227-46159E606B77}"/>
          </ac:picMkLst>
        </pc:picChg>
        <pc:picChg chg="mod">
          <ac:chgData name="Ragnhild Halvorsrud" userId="917ea340-fd63-490f-a7db-68428d24cf32" providerId="ADAL" clId="{9B6050A4-F178-4018-9F62-4FCCA28DA093}" dt="2021-03-15T16:11:17.703" v="9081"/>
          <ac:picMkLst>
            <pc:docMk/>
            <pc:sldMk cId="2442393577" sldId="3791"/>
            <ac:picMk id="38" creationId="{A9308979-7659-4141-9621-84399B3E9587}"/>
          </ac:picMkLst>
        </pc:picChg>
        <pc:picChg chg="mod">
          <ac:chgData name="Ragnhild Halvorsrud" userId="917ea340-fd63-490f-a7db-68428d24cf32" providerId="ADAL" clId="{9B6050A4-F178-4018-9F62-4FCCA28DA093}" dt="2021-03-15T14:13:23.009" v="438"/>
          <ac:picMkLst>
            <pc:docMk/>
            <pc:sldMk cId="2442393577" sldId="3791"/>
            <ac:picMk id="48" creationId="{0DD537CB-E2E1-410B-9468-5B041C91D975}"/>
          </ac:picMkLst>
        </pc:picChg>
        <pc:picChg chg="mod">
          <ac:chgData name="Ragnhild Halvorsrud" userId="917ea340-fd63-490f-a7db-68428d24cf32" providerId="ADAL" clId="{9B6050A4-F178-4018-9F62-4FCCA28DA093}" dt="2021-03-15T14:13:23.009" v="438"/>
          <ac:picMkLst>
            <pc:docMk/>
            <pc:sldMk cId="2442393577" sldId="3791"/>
            <ac:picMk id="57" creationId="{117045C7-6B22-4CC7-90E5-E6A6E4E21099}"/>
          </ac:picMkLst>
        </pc:picChg>
        <pc:picChg chg="add del mod">
          <ac:chgData name="Ragnhild Halvorsrud" userId="917ea340-fd63-490f-a7db-68428d24cf32" providerId="ADAL" clId="{9B6050A4-F178-4018-9F62-4FCCA28DA093}" dt="2021-03-15T14:33:33.345" v="3087" actId="478"/>
          <ac:picMkLst>
            <pc:docMk/>
            <pc:sldMk cId="2442393577" sldId="3791"/>
            <ac:picMk id="69" creationId="{32C38DDB-ED45-41E4-8B25-86ED17FEB787}"/>
          </ac:picMkLst>
        </pc:picChg>
        <pc:picChg chg="add del mod">
          <ac:chgData name="Ragnhild Halvorsrud" userId="917ea340-fd63-490f-a7db-68428d24cf32" providerId="ADAL" clId="{9B6050A4-F178-4018-9F62-4FCCA28DA093}" dt="2021-03-15T14:49:38.065" v="4649" actId="478"/>
          <ac:picMkLst>
            <pc:docMk/>
            <pc:sldMk cId="2442393577" sldId="3791"/>
            <ac:picMk id="71" creationId="{843A15B5-ECE6-4CCF-A21A-EDAB1702279B}"/>
          </ac:picMkLst>
        </pc:picChg>
        <pc:picChg chg="add mod">
          <ac:chgData name="Ragnhild Halvorsrud" userId="917ea340-fd63-490f-a7db-68428d24cf32" providerId="ADAL" clId="{9B6050A4-F178-4018-9F62-4FCCA28DA093}" dt="2021-03-15T16:06:27.050" v="9072" actId="1076"/>
          <ac:picMkLst>
            <pc:docMk/>
            <pc:sldMk cId="2442393577" sldId="3791"/>
            <ac:picMk id="73" creationId="{7EBF6473-34AA-49DD-9EFD-DB025651E757}"/>
          </ac:picMkLst>
        </pc:picChg>
        <pc:picChg chg="add mod topLvl">
          <ac:chgData name="Ragnhild Halvorsrud" userId="917ea340-fd63-490f-a7db-68428d24cf32" providerId="ADAL" clId="{9B6050A4-F178-4018-9F62-4FCCA28DA093}" dt="2021-03-15T15:11:50.012" v="5232" actId="1076"/>
          <ac:picMkLst>
            <pc:docMk/>
            <pc:sldMk cId="2442393577" sldId="3791"/>
            <ac:picMk id="88" creationId="{B9022B13-79CD-4D54-8281-F244AA531D5C}"/>
          </ac:picMkLst>
        </pc:picChg>
        <pc:picChg chg="add mod">
          <ac:chgData name="Ragnhild Halvorsrud" userId="917ea340-fd63-490f-a7db-68428d24cf32" providerId="ADAL" clId="{9B6050A4-F178-4018-9F62-4FCCA28DA093}" dt="2021-03-15T15:19:42.888" v="5423" actId="1076"/>
          <ac:picMkLst>
            <pc:docMk/>
            <pc:sldMk cId="2442393577" sldId="3791"/>
            <ac:picMk id="104" creationId="{8AA33845-CFA2-4C90-AA88-8F949550B68D}"/>
          </ac:picMkLst>
        </pc:picChg>
        <pc:picChg chg="add mod">
          <ac:chgData name="Ragnhild Halvorsrud" userId="917ea340-fd63-490f-a7db-68428d24cf32" providerId="ADAL" clId="{9B6050A4-F178-4018-9F62-4FCCA28DA093}" dt="2021-03-15T15:19:46.884" v="5425" actId="1076"/>
          <ac:picMkLst>
            <pc:docMk/>
            <pc:sldMk cId="2442393577" sldId="3791"/>
            <ac:picMk id="105" creationId="{497C8DC5-6FC3-4E72-AD3E-DEA6210ECC02}"/>
          </ac:picMkLst>
        </pc:picChg>
        <pc:picChg chg="add mod">
          <ac:chgData name="Ragnhild Halvorsrud" userId="917ea340-fd63-490f-a7db-68428d24cf32" providerId="ADAL" clId="{9B6050A4-F178-4018-9F62-4FCCA28DA093}" dt="2021-03-15T15:19:47.174" v="5426"/>
          <ac:picMkLst>
            <pc:docMk/>
            <pc:sldMk cId="2442393577" sldId="3791"/>
            <ac:picMk id="106" creationId="{7E45B3EB-97F0-4F0C-894D-30C1CEC245B1}"/>
          </ac:picMkLst>
        </pc:picChg>
        <pc:picChg chg="add mod">
          <ac:chgData name="Ragnhild Halvorsrud" userId="917ea340-fd63-490f-a7db-68428d24cf32" providerId="ADAL" clId="{9B6050A4-F178-4018-9F62-4FCCA28DA093}" dt="2021-03-15T16:06:30.547" v="9073" actId="1076"/>
          <ac:picMkLst>
            <pc:docMk/>
            <pc:sldMk cId="2442393577" sldId="3791"/>
            <ac:picMk id="108" creationId="{4E8AC10F-4142-457F-8449-0B11ADC74950}"/>
          </ac:picMkLst>
        </pc:picChg>
        <pc:picChg chg="add mod">
          <ac:chgData name="Ragnhild Halvorsrud" userId="917ea340-fd63-490f-a7db-68428d24cf32" providerId="ADAL" clId="{9B6050A4-F178-4018-9F62-4FCCA28DA093}" dt="2021-03-15T15:18:15.332" v="5271" actId="1076"/>
          <ac:picMkLst>
            <pc:docMk/>
            <pc:sldMk cId="2442393577" sldId="3791"/>
            <ac:picMk id="1026" creationId="{50FCD6DA-DC5B-478D-96ED-DBCD3B928223}"/>
          </ac:picMkLst>
        </pc:picChg>
      </pc:sldChg>
      <pc:sldChg chg="addSp delSp modSp add del mod modNotes modNotesTx">
        <pc:chgData name="Ragnhild Halvorsrud" userId="917ea340-fd63-490f-a7db-68428d24cf32" providerId="ADAL" clId="{9B6050A4-F178-4018-9F62-4FCCA28DA093}" dt="2021-03-20T16:08:28.404" v="29079" actId="47"/>
        <pc:sldMkLst>
          <pc:docMk/>
          <pc:sldMk cId="2909842373" sldId="3792"/>
        </pc:sldMkLst>
        <pc:spChg chg="del mod">
          <ac:chgData name="Ragnhild Halvorsrud" userId="917ea340-fd63-490f-a7db-68428d24cf32" providerId="ADAL" clId="{9B6050A4-F178-4018-9F62-4FCCA28DA093}" dt="2021-03-16T16:57:22.087" v="12996" actId="478"/>
          <ac:spMkLst>
            <pc:docMk/>
            <pc:sldMk cId="2909842373" sldId="3792"/>
            <ac:spMk id="2" creationId="{6A90E7D8-A306-4C55-9471-1CCB708CAD9C}"/>
          </ac:spMkLst>
        </pc:spChg>
        <pc:spChg chg="mod">
          <ac:chgData name="Ragnhild Halvorsrud" userId="917ea340-fd63-490f-a7db-68428d24cf32" providerId="ADAL" clId="{9B6050A4-F178-4018-9F62-4FCCA28DA093}" dt="2021-03-19T15:11:39.716" v="26781" actId="790"/>
          <ac:spMkLst>
            <pc:docMk/>
            <pc:sldMk cId="2909842373" sldId="3792"/>
            <ac:spMk id="6" creationId="{00000000-0000-0000-0000-000000000000}"/>
          </ac:spMkLst>
        </pc:spChg>
        <pc:spChg chg="mod">
          <ac:chgData name="Ragnhild Halvorsrud" userId="917ea340-fd63-490f-a7db-68428d24cf32" providerId="ADAL" clId="{9B6050A4-F178-4018-9F62-4FCCA28DA093}" dt="2021-03-20T16:06:27.482" v="29066" actId="6549"/>
          <ac:spMkLst>
            <pc:docMk/>
            <pc:sldMk cId="2909842373" sldId="3792"/>
            <ac:spMk id="8" creationId="{00000000-0000-0000-0000-000000000000}"/>
          </ac:spMkLst>
        </pc:spChg>
        <pc:spChg chg="mod">
          <ac:chgData name="Ragnhild Halvorsrud" userId="917ea340-fd63-490f-a7db-68428d24cf32" providerId="ADAL" clId="{9B6050A4-F178-4018-9F62-4FCCA28DA093}" dt="2021-03-16T17:01:11.079" v="14335" actId="790"/>
          <ac:spMkLst>
            <pc:docMk/>
            <pc:sldMk cId="2909842373" sldId="3792"/>
            <ac:spMk id="10" creationId="{B1CB4EA8-ACAE-4593-81F3-B8A676AD183A}"/>
          </ac:spMkLst>
        </pc:spChg>
        <pc:spChg chg="mod">
          <ac:chgData name="Ragnhild Halvorsrud" userId="917ea340-fd63-490f-a7db-68428d24cf32" providerId="ADAL" clId="{9B6050A4-F178-4018-9F62-4FCCA28DA093}" dt="2021-03-15T15:57:59.118" v="9042" actId="790"/>
          <ac:spMkLst>
            <pc:docMk/>
            <pc:sldMk cId="2909842373" sldId="3792"/>
            <ac:spMk id="13" creationId="{8C93F0D8-B951-4656-8A4C-A3FC4EC95AD7}"/>
          </ac:spMkLst>
        </pc:spChg>
        <pc:spChg chg="mod">
          <ac:chgData name="Ragnhild Halvorsrud" userId="917ea340-fd63-490f-a7db-68428d24cf32" providerId="ADAL" clId="{9B6050A4-F178-4018-9F62-4FCCA28DA093}" dt="2021-03-16T17:01:11.080" v="14336" actId="790"/>
          <ac:spMkLst>
            <pc:docMk/>
            <pc:sldMk cId="2909842373" sldId="3792"/>
            <ac:spMk id="13" creationId="{AE7E9678-DD8C-486F-AE94-92C13E0C22FD}"/>
          </ac:spMkLst>
        </pc:spChg>
        <pc:spChg chg="mod">
          <ac:chgData name="Ragnhild Halvorsrud" userId="917ea340-fd63-490f-a7db-68428d24cf32" providerId="ADAL" clId="{9B6050A4-F178-4018-9F62-4FCCA28DA093}" dt="2021-03-15T15:57:59.119" v="9043" actId="790"/>
          <ac:spMkLst>
            <pc:docMk/>
            <pc:sldMk cId="2909842373" sldId="3792"/>
            <ac:spMk id="14" creationId="{67C32825-BD95-4AAA-A6C1-7FA027614874}"/>
          </ac:spMkLst>
        </pc:spChg>
        <pc:spChg chg="mod">
          <ac:chgData name="Ragnhild Halvorsrud" userId="917ea340-fd63-490f-a7db-68428d24cf32" providerId="ADAL" clId="{9B6050A4-F178-4018-9F62-4FCCA28DA093}" dt="2021-03-15T15:57:59.119" v="9044" actId="790"/>
          <ac:spMkLst>
            <pc:docMk/>
            <pc:sldMk cId="2909842373" sldId="3792"/>
            <ac:spMk id="15" creationId="{D52E5648-AC74-418F-8505-1DFD1AC8975E}"/>
          </ac:spMkLst>
        </pc:spChg>
        <pc:spChg chg="mod">
          <ac:chgData name="Ragnhild Halvorsrud" userId="917ea340-fd63-490f-a7db-68428d24cf32" providerId="ADAL" clId="{9B6050A4-F178-4018-9F62-4FCCA28DA093}" dt="2021-03-16T17:01:11.081" v="14337" actId="790"/>
          <ac:spMkLst>
            <pc:docMk/>
            <pc:sldMk cId="2909842373" sldId="3792"/>
            <ac:spMk id="16" creationId="{D5524227-5CE1-435B-AC9B-91BAF0DEC7A3}"/>
          </ac:spMkLst>
        </pc:spChg>
        <pc:spChg chg="mod">
          <ac:chgData name="Ragnhild Halvorsrud" userId="917ea340-fd63-490f-a7db-68428d24cf32" providerId="ADAL" clId="{9B6050A4-F178-4018-9F62-4FCCA28DA093}" dt="2021-03-15T15:57:59.120" v="9045" actId="790"/>
          <ac:spMkLst>
            <pc:docMk/>
            <pc:sldMk cId="2909842373" sldId="3792"/>
            <ac:spMk id="16" creationId="{F3BCCD5E-7F3C-4DAC-B940-599B4CCB8885}"/>
          </ac:spMkLst>
        </pc:spChg>
        <pc:spChg chg="mod">
          <ac:chgData name="Ragnhild Halvorsrud" userId="917ea340-fd63-490f-a7db-68428d24cf32" providerId="ADAL" clId="{9B6050A4-F178-4018-9F62-4FCCA28DA093}" dt="2021-03-15T15:57:59.121" v="9046" actId="790"/>
          <ac:spMkLst>
            <pc:docMk/>
            <pc:sldMk cId="2909842373" sldId="3792"/>
            <ac:spMk id="17" creationId="{A620C979-D61B-40E6-BA13-D2109D4604E3}"/>
          </ac:spMkLst>
        </pc:spChg>
        <pc:spChg chg="mod">
          <ac:chgData name="Ragnhild Halvorsrud" userId="917ea340-fd63-490f-a7db-68428d24cf32" providerId="ADAL" clId="{9B6050A4-F178-4018-9F62-4FCCA28DA093}" dt="2021-03-16T17:01:11.081" v="14338" actId="790"/>
          <ac:spMkLst>
            <pc:docMk/>
            <pc:sldMk cId="2909842373" sldId="3792"/>
            <ac:spMk id="19" creationId="{BE245273-8CFC-4340-BFAA-4BDC186ECDF4}"/>
          </ac:spMkLst>
        </pc:spChg>
        <pc:spChg chg="mod">
          <ac:chgData name="Ragnhild Halvorsrud" userId="917ea340-fd63-490f-a7db-68428d24cf32" providerId="ADAL" clId="{9B6050A4-F178-4018-9F62-4FCCA28DA093}" dt="2021-03-16T17:01:11.082" v="14339" actId="790"/>
          <ac:spMkLst>
            <pc:docMk/>
            <pc:sldMk cId="2909842373" sldId="3792"/>
            <ac:spMk id="22" creationId="{00A3355A-8140-4EFC-BD14-CA612C019A5F}"/>
          </ac:spMkLst>
        </pc:spChg>
        <pc:spChg chg="add del mod">
          <ac:chgData name="Ragnhild Halvorsrud" userId="917ea340-fd63-490f-a7db-68428d24cf32" providerId="ADAL" clId="{9B6050A4-F178-4018-9F62-4FCCA28DA093}" dt="2021-03-16T17:01:52.840" v="15365" actId="478"/>
          <ac:spMkLst>
            <pc:docMk/>
            <pc:sldMk cId="2909842373" sldId="3792"/>
            <ac:spMk id="23" creationId="{C6A50BEC-6DE0-434A-9C9A-26A9D5D97A92}"/>
          </ac:spMkLst>
        </pc:spChg>
        <pc:spChg chg="add mod">
          <ac:chgData name="Ragnhild Halvorsrud" userId="917ea340-fd63-490f-a7db-68428d24cf32" providerId="ADAL" clId="{9B6050A4-F178-4018-9F62-4FCCA28DA093}" dt="2021-03-19T15:11:39.719" v="26783" actId="790"/>
          <ac:spMkLst>
            <pc:docMk/>
            <pc:sldMk cId="2909842373" sldId="3792"/>
            <ac:spMk id="24" creationId="{A80699F8-2597-4C53-951B-9AD27FF34799}"/>
          </ac:spMkLst>
        </pc:spChg>
        <pc:grpChg chg="del mod">
          <ac:chgData name="Ragnhild Halvorsrud" userId="917ea340-fd63-490f-a7db-68428d24cf32" providerId="ADAL" clId="{9B6050A4-F178-4018-9F62-4FCCA28DA093}" dt="2021-03-15T16:04:26.164" v="9067" actId="21"/>
          <ac:grpSpMkLst>
            <pc:docMk/>
            <pc:sldMk cId="2909842373" sldId="3792"/>
            <ac:grpSpMk id="3" creationId="{FC18A766-EF50-4B0E-A2D4-15947C749E37}"/>
          </ac:grpSpMkLst>
        </pc:grpChg>
        <pc:grpChg chg="add del mod">
          <ac:chgData name="Ragnhild Halvorsrud" userId="917ea340-fd63-490f-a7db-68428d24cf32" providerId="ADAL" clId="{9B6050A4-F178-4018-9F62-4FCCA28DA093}" dt="2021-03-16T17:25:16.328" v="15626" actId="478"/>
          <ac:grpSpMkLst>
            <pc:docMk/>
            <pc:sldMk cId="2909842373" sldId="3792"/>
            <ac:grpSpMk id="4" creationId="{7BA85864-DDE8-40CC-8C1E-6720F02A142B}"/>
          </ac:grpSpMkLst>
        </pc:grpChg>
        <pc:grpChg chg="del mod">
          <ac:chgData name="Ragnhild Halvorsrud" userId="917ea340-fd63-490f-a7db-68428d24cf32" providerId="ADAL" clId="{9B6050A4-F178-4018-9F62-4FCCA28DA093}" dt="2021-03-15T16:04:26.164" v="9067" actId="21"/>
          <ac:grpSpMkLst>
            <pc:docMk/>
            <pc:sldMk cId="2909842373" sldId="3792"/>
            <ac:grpSpMk id="4" creationId="{F4E08D8F-D8C6-4DDC-8E15-9A23C44BD883}"/>
          </ac:grpSpMkLst>
        </pc:grpChg>
        <pc:grpChg chg="add mod">
          <ac:chgData name="Ragnhild Halvorsrud" userId="917ea340-fd63-490f-a7db-68428d24cf32" providerId="ADAL" clId="{9B6050A4-F178-4018-9F62-4FCCA28DA093}" dt="2021-03-16T17:02:05.445" v="15369" actId="164"/>
          <ac:grpSpMkLst>
            <pc:docMk/>
            <pc:sldMk cId="2909842373" sldId="3792"/>
            <ac:grpSpMk id="7" creationId="{A9E8CB43-0EBE-481C-A284-A9AFCA650D55}"/>
          </ac:grpSpMkLst>
        </pc:grpChg>
        <pc:grpChg chg="add mod">
          <ac:chgData name="Ragnhild Halvorsrud" userId="917ea340-fd63-490f-a7db-68428d24cf32" providerId="ADAL" clId="{9B6050A4-F178-4018-9F62-4FCCA28DA093}" dt="2021-03-16T17:02:05.445" v="15369" actId="164"/>
          <ac:grpSpMkLst>
            <pc:docMk/>
            <pc:sldMk cId="2909842373" sldId="3792"/>
            <ac:grpSpMk id="11" creationId="{F14B4BCD-4E46-4A35-9529-F9276E33E012}"/>
          </ac:grpSpMkLst>
        </pc:grpChg>
        <pc:grpChg chg="add mod">
          <ac:chgData name="Ragnhild Halvorsrud" userId="917ea340-fd63-490f-a7db-68428d24cf32" providerId="ADAL" clId="{9B6050A4-F178-4018-9F62-4FCCA28DA093}" dt="2021-03-16T17:02:05.445" v="15369" actId="164"/>
          <ac:grpSpMkLst>
            <pc:docMk/>
            <pc:sldMk cId="2909842373" sldId="3792"/>
            <ac:grpSpMk id="14" creationId="{5B34BE19-B6C4-47F9-9960-BD8B8BFBC20B}"/>
          </ac:grpSpMkLst>
        </pc:grpChg>
        <pc:grpChg chg="add mod">
          <ac:chgData name="Ragnhild Halvorsrud" userId="917ea340-fd63-490f-a7db-68428d24cf32" providerId="ADAL" clId="{9B6050A4-F178-4018-9F62-4FCCA28DA093}" dt="2021-03-16T17:02:05.445" v="15369" actId="164"/>
          <ac:grpSpMkLst>
            <pc:docMk/>
            <pc:sldMk cId="2909842373" sldId="3792"/>
            <ac:grpSpMk id="17" creationId="{EFEA76EC-82A7-4E8C-B2ED-C42FECEEBCB4}"/>
          </ac:grpSpMkLst>
        </pc:grpChg>
        <pc:grpChg chg="del mod">
          <ac:chgData name="Ragnhild Halvorsrud" userId="917ea340-fd63-490f-a7db-68428d24cf32" providerId="ADAL" clId="{9B6050A4-F178-4018-9F62-4FCCA28DA093}" dt="2021-03-15T16:04:26.164" v="9067" actId="21"/>
          <ac:grpSpMkLst>
            <pc:docMk/>
            <pc:sldMk cId="2909842373" sldId="3792"/>
            <ac:grpSpMk id="19" creationId="{C1532753-79DD-41D1-8B8F-B1B1CA1BE7E2}"/>
          </ac:grpSpMkLst>
        </pc:grpChg>
        <pc:grpChg chg="del mod">
          <ac:chgData name="Ragnhild Halvorsrud" userId="917ea340-fd63-490f-a7db-68428d24cf32" providerId="ADAL" clId="{9B6050A4-F178-4018-9F62-4FCCA28DA093}" dt="2021-03-15T16:04:26.164" v="9067" actId="21"/>
          <ac:grpSpMkLst>
            <pc:docMk/>
            <pc:sldMk cId="2909842373" sldId="3792"/>
            <ac:grpSpMk id="20" creationId="{C0413326-D088-44A5-891F-A8E1A3B058C4}"/>
          </ac:grpSpMkLst>
        </pc:grpChg>
        <pc:grpChg chg="add mod">
          <ac:chgData name="Ragnhild Halvorsrud" userId="917ea340-fd63-490f-a7db-68428d24cf32" providerId="ADAL" clId="{9B6050A4-F178-4018-9F62-4FCCA28DA093}" dt="2021-03-16T17:02:05.445" v="15369" actId="164"/>
          <ac:grpSpMkLst>
            <pc:docMk/>
            <pc:sldMk cId="2909842373" sldId="3792"/>
            <ac:grpSpMk id="20" creationId="{CC94B62D-0BC6-47BF-B70D-B1CE2B3FD9D0}"/>
          </ac:grpSpMkLst>
        </pc:grpChg>
        <pc:grpChg chg="del mod">
          <ac:chgData name="Ragnhild Halvorsrud" userId="917ea340-fd63-490f-a7db-68428d24cf32" providerId="ADAL" clId="{9B6050A4-F178-4018-9F62-4FCCA28DA093}" dt="2021-03-15T16:04:26.164" v="9067" actId="21"/>
          <ac:grpSpMkLst>
            <pc:docMk/>
            <pc:sldMk cId="2909842373" sldId="3792"/>
            <ac:grpSpMk id="21" creationId="{F491CF39-299E-4137-8C8A-30E391486E13}"/>
          </ac:grpSpMkLst>
        </pc:grpChg>
        <pc:picChg chg="add del mod">
          <ac:chgData name="Ragnhild Halvorsrud" userId="917ea340-fd63-490f-a7db-68428d24cf32" providerId="ADAL" clId="{9B6050A4-F178-4018-9F62-4FCCA28DA093}" dt="2021-03-20T16:03:10.529" v="29031" actId="478"/>
          <ac:picMkLst>
            <pc:docMk/>
            <pc:sldMk cId="2909842373" sldId="3792"/>
            <ac:picMk id="3" creationId="{5792B91E-78B1-4539-80F8-9FF664ABE148}"/>
          </ac:picMkLst>
        </pc:picChg>
        <pc:picChg chg="mod">
          <ac:chgData name="Ragnhild Halvorsrud" userId="917ea340-fd63-490f-a7db-68428d24cf32" providerId="ADAL" clId="{9B6050A4-F178-4018-9F62-4FCCA28DA093}" dt="2021-03-16T17:26:36.490" v="15687" actId="1038"/>
          <ac:picMkLst>
            <pc:docMk/>
            <pc:sldMk cId="2909842373" sldId="3792"/>
            <ac:picMk id="5" creationId="{9EEB9D9C-6746-4AB8-852B-B431143F551B}"/>
          </ac:picMkLst>
        </pc:picChg>
        <pc:picChg chg="add del mod">
          <ac:chgData name="Ragnhild Halvorsrud" userId="917ea340-fd63-490f-a7db-68428d24cf32" providerId="ADAL" clId="{9B6050A4-F178-4018-9F62-4FCCA28DA093}" dt="2021-03-20T16:00:47.178" v="29017" actId="478"/>
          <ac:picMkLst>
            <pc:docMk/>
            <pc:sldMk cId="2909842373" sldId="3792"/>
            <ac:picMk id="7" creationId="{A5ED5FBB-9886-4CFF-A0A6-1F2969AFF782}"/>
          </ac:picMkLst>
        </pc:picChg>
        <pc:picChg chg="mod">
          <ac:chgData name="Ragnhild Halvorsrud" userId="917ea340-fd63-490f-a7db-68428d24cf32" providerId="ADAL" clId="{9B6050A4-F178-4018-9F62-4FCCA28DA093}" dt="2021-03-16T12:46:35.662" v="9115"/>
          <ac:picMkLst>
            <pc:docMk/>
            <pc:sldMk cId="2909842373" sldId="3792"/>
            <ac:picMk id="9" creationId="{A677FCDB-3442-48D2-B9B8-5CFBE1782947}"/>
          </ac:picMkLst>
        </pc:picChg>
        <pc:picChg chg="add mod modCrop">
          <ac:chgData name="Ragnhild Halvorsrud" userId="917ea340-fd63-490f-a7db-68428d24cf32" providerId="ADAL" clId="{9B6050A4-F178-4018-9F62-4FCCA28DA093}" dt="2021-03-20T16:05:01.329" v="29061" actId="1035"/>
          <ac:picMkLst>
            <pc:docMk/>
            <pc:sldMk cId="2909842373" sldId="3792"/>
            <ac:picMk id="9" creationId="{A98BF030-2D43-438D-96CF-32533DC82A9E}"/>
          </ac:picMkLst>
        </pc:picChg>
        <pc:picChg chg="add mod">
          <ac:chgData name="Ragnhild Halvorsrud" userId="917ea340-fd63-490f-a7db-68428d24cf32" providerId="ADAL" clId="{9B6050A4-F178-4018-9F62-4FCCA28DA093}" dt="2021-03-20T16:05:20.172" v="29062" actId="1076"/>
          <ac:picMkLst>
            <pc:docMk/>
            <pc:sldMk cId="2909842373" sldId="3792"/>
            <ac:picMk id="10" creationId="{9C1D193D-D4DA-495B-A294-ED09FABCB1F0}"/>
          </ac:picMkLst>
        </pc:picChg>
        <pc:picChg chg="mod">
          <ac:chgData name="Ragnhild Halvorsrud" userId="917ea340-fd63-490f-a7db-68428d24cf32" providerId="ADAL" clId="{9B6050A4-F178-4018-9F62-4FCCA28DA093}" dt="2021-03-16T12:46:35.662" v="9115"/>
          <ac:picMkLst>
            <pc:docMk/>
            <pc:sldMk cId="2909842373" sldId="3792"/>
            <ac:picMk id="12" creationId="{197BD366-F357-4628-9E41-C92AD0E54867}"/>
          </ac:picMkLst>
        </pc:picChg>
        <pc:picChg chg="mod">
          <ac:chgData name="Ragnhild Halvorsrud" userId="917ea340-fd63-490f-a7db-68428d24cf32" providerId="ADAL" clId="{9B6050A4-F178-4018-9F62-4FCCA28DA093}" dt="2021-03-16T12:46:35.662" v="9115"/>
          <ac:picMkLst>
            <pc:docMk/>
            <pc:sldMk cId="2909842373" sldId="3792"/>
            <ac:picMk id="15" creationId="{F2411DCB-33EC-4679-9FD1-23B1781E0A63}"/>
          </ac:picMkLst>
        </pc:picChg>
        <pc:picChg chg="mod">
          <ac:chgData name="Ragnhild Halvorsrud" userId="917ea340-fd63-490f-a7db-68428d24cf32" providerId="ADAL" clId="{9B6050A4-F178-4018-9F62-4FCCA28DA093}" dt="2021-03-16T12:46:35.662" v="9115"/>
          <ac:picMkLst>
            <pc:docMk/>
            <pc:sldMk cId="2909842373" sldId="3792"/>
            <ac:picMk id="18" creationId="{107D0A46-EE4F-45D5-8A5D-890B7051AEBE}"/>
          </ac:picMkLst>
        </pc:picChg>
        <pc:picChg chg="mod">
          <ac:chgData name="Ragnhild Halvorsrud" userId="917ea340-fd63-490f-a7db-68428d24cf32" providerId="ADAL" clId="{9B6050A4-F178-4018-9F62-4FCCA28DA093}" dt="2021-03-16T12:46:35.662" v="9115"/>
          <ac:picMkLst>
            <pc:docMk/>
            <pc:sldMk cId="2909842373" sldId="3792"/>
            <ac:picMk id="21" creationId="{1014FF16-52B2-4ADD-A52E-4291201CA6F4}"/>
          </ac:picMkLst>
        </pc:picChg>
      </pc:sldChg>
      <pc:sldChg chg="addSp delSp modSp add del mod modNotes">
        <pc:chgData name="Ragnhild Halvorsrud" userId="917ea340-fd63-490f-a7db-68428d24cf32" providerId="ADAL" clId="{9B6050A4-F178-4018-9F62-4FCCA28DA093}" dt="2021-03-16T16:27:40.415" v="12827" actId="47"/>
        <pc:sldMkLst>
          <pc:docMk/>
          <pc:sldMk cId="1136593579" sldId="3793"/>
        </pc:sldMkLst>
        <pc:spChg chg="mod">
          <ac:chgData name="Ragnhild Halvorsrud" userId="917ea340-fd63-490f-a7db-68428d24cf32" providerId="ADAL" clId="{9B6050A4-F178-4018-9F62-4FCCA28DA093}" dt="2021-03-16T12:52:16.307" v="10627" actId="790"/>
          <ac:spMkLst>
            <pc:docMk/>
            <pc:sldMk cId="1136593579" sldId="3793"/>
            <ac:spMk id="2" creationId="{00000000-0000-0000-0000-000000000000}"/>
          </ac:spMkLst>
        </pc:spChg>
        <pc:spChg chg="mod">
          <ac:chgData name="Ragnhild Halvorsrud" userId="917ea340-fd63-490f-a7db-68428d24cf32" providerId="ADAL" clId="{9B6050A4-F178-4018-9F62-4FCCA28DA093}" dt="2021-03-16T12:52:16.307" v="10628" actId="790"/>
          <ac:spMkLst>
            <pc:docMk/>
            <pc:sldMk cId="1136593579" sldId="3793"/>
            <ac:spMk id="8" creationId="{00000000-0000-0000-0000-000000000000}"/>
          </ac:spMkLst>
        </pc:spChg>
        <pc:spChg chg="add del mod">
          <ac:chgData name="Ragnhild Halvorsrud" userId="917ea340-fd63-490f-a7db-68428d24cf32" providerId="ADAL" clId="{9B6050A4-F178-4018-9F62-4FCCA28DA093}" dt="2021-03-16T12:57:01.520" v="11900" actId="478"/>
          <ac:spMkLst>
            <pc:docMk/>
            <pc:sldMk cId="1136593579" sldId="3793"/>
            <ac:spMk id="26" creationId="{49F55648-2F03-4686-846F-6232D8D6417F}"/>
          </ac:spMkLst>
        </pc:spChg>
        <pc:spChg chg="add del mod">
          <ac:chgData name="Ragnhild Halvorsrud" userId="917ea340-fd63-490f-a7db-68428d24cf32" providerId="ADAL" clId="{9B6050A4-F178-4018-9F62-4FCCA28DA093}" dt="2021-03-16T12:57:46.267" v="11911" actId="478"/>
          <ac:spMkLst>
            <pc:docMk/>
            <pc:sldMk cId="1136593579" sldId="3793"/>
            <ac:spMk id="27" creationId="{3A0E2B79-2798-4B0C-B07C-44CCD46F86A6}"/>
          </ac:spMkLst>
        </pc:spChg>
        <pc:spChg chg="add del mod">
          <ac:chgData name="Ragnhild Halvorsrud" userId="917ea340-fd63-490f-a7db-68428d24cf32" providerId="ADAL" clId="{9B6050A4-F178-4018-9F62-4FCCA28DA093}" dt="2021-03-16T12:57:00.123" v="11899" actId="478"/>
          <ac:spMkLst>
            <pc:docMk/>
            <pc:sldMk cId="1136593579" sldId="3793"/>
            <ac:spMk id="28" creationId="{F217869B-4090-4964-B21C-FD8DF47AE644}"/>
          </ac:spMkLst>
        </pc:spChg>
        <pc:spChg chg="add del mod">
          <ac:chgData name="Ragnhild Halvorsrud" userId="917ea340-fd63-490f-a7db-68428d24cf32" providerId="ADAL" clId="{9B6050A4-F178-4018-9F62-4FCCA28DA093}" dt="2021-03-16T12:57:46.267" v="11911" actId="478"/>
          <ac:spMkLst>
            <pc:docMk/>
            <pc:sldMk cId="1136593579" sldId="3793"/>
            <ac:spMk id="29" creationId="{45D4CD7F-4CD6-4094-96E6-10838675C6BB}"/>
          </ac:spMkLst>
        </pc:spChg>
        <pc:spChg chg="add del mod">
          <ac:chgData name="Ragnhild Halvorsrud" userId="917ea340-fd63-490f-a7db-68428d24cf32" providerId="ADAL" clId="{9B6050A4-F178-4018-9F62-4FCCA28DA093}" dt="2021-03-16T12:57:02.386" v="11901" actId="478"/>
          <ac:spMkLst>
            <pc:docMk/>
            <pc:sldMk cId="1136593579" sldId="3793"/>
            <ac:spMk id="31" creationId="{9C2F7686-3F66-40B6-B803-44617D4CDF09}"/>
          </ac:spMkLst>
        </pc:spChg>
        <pc:spChg chg="add del mod">
          <ac:chgData name="Ragnhild Halvorsrud" userId="917ea340-fd63-490f-a7db-68428d24cf32" providerId="ADAL" clId="{9B6050A4-F178-4018-9F62-4FCCA28DA093}" dt="2021-03-16T12:57:46.267" v="11911" actId="478"/>
          <ac:spMkLst>
            <pc:docMk/>
            <pc:sldMk cId="1136593579" sldId="3793"/>
            <ac:spMk id="32" creationId="{3E82A34E-7822-4194-A2B5-91BAF36A2CCF}"/>
          </ac:spMkLst>
        </pc:spChg>
        <pc:spChg chg="add del mod">
          <ac:chgData name="Ragnhild Halvorsrud" userId="917ea340-fd63-490f-a7db-68428d24cf32" providerId="ADAL" clId="{9B6050A4-F178-4018-9F62-4FCCA28DA093}" dt="2021-03-16T12:57:03.202" v="11902" actId="478"/>
          <ac:spMkLst>
            <pc:docMk/>
            <pc:sldMk cId="1136593579" sldId="3793"/>
            <ac:spMk id="33" creationId="{F3AAD9B4-0C4D-4F7A-A0D1-D9106083C96F}"/>
          </ac:spMkLst>
        </pc:spChg>
        <pc:spChg chg="add del mod">
          <ac:chgData name="Ragnhild Halvorsrud" userId="917ea340-fd63-490f-a7db-68428d24cf32" providerId="ADAL" clId="{9B6050A4-F178-4018-9F62-4FCCA28DA093}" dt="2021-03-16T12:57:46.267" v="11911" actId="478"/>
          <ac:spMkLst>
            <pc:docMk/>
            <pc:sldMk cId="1136593579" sldId="3793"/>
            <ac:spMk id="34" creationId="{A91FE336-EEA6-4555-941B-708102888AFA}"/>
          </ac:spMkLst>
        </pc:spChg>
        <pc:spChg chg="add del mod">
          <ac:chgData name="Ragnhild Halvorsrud" userId="917ea340-fd63-490f-a7db-68428d24cf32" providerId="ADAL" clId="{9B6050A4-F178-4018-9F62-4FCCA28DA093}" dt="2021-03-16T12:57:05.022" v="11904" actId="478"/>
          <ac:spMkLst>
            <pc:docMk/>
            <pc:sldMk cId="1136593579" sldId="3793"/>
            <ac:spMk id="35" creationId="{B2D94E96-163D-4522-A617-E7A2E908B290}"/>
          </ac:spMkLst>
        </pc:spChg>
        <pc:spChg chg="add del mod">
          <ac:chgData name="Ragnhild Halvorsrud" userId="917ea340-fd63-490f-a7db-68428d24cf32" providerId="ADAL" clId="{9B6050A4-F178-4018-9F62-4FCCA28DA093}" dt="2021-03-16T12:57:46.267" v="11911" actId="478"/>
          <ac:spMkLst>
            <pc:docMk/>
            <pc:sldMk cId="1136593579" sldId="3793"/>
            <ac:spMk id="36" creationId="{0C9079D6-B4C6-4EF4-BBA0-0534FFE10BBB}"/>
          </ac:spMkLst>
        </pc:spChg>
        <pc:spChg chg="del">
          <ac:chgData name="Ragnhild Halvorsrud" userId="917ea340-fd63-490f-a7db-68428d24cf32" providerId="ADAL" clId="{9B6050A4-F178-4018-9F62-4FCCA28DA093}" dt="2021-03-16T12:47:25.917" v="9120" actId="478"/>
          <ac:spMkLst>
            <pc:docMk/>
            <pc:sldMk cId="1136593579" sldId="3793"/>
            <ac:spMk id="72" creationId="{2A29656F-03E3-46B5-B581-CB5EC494DF8B}"/>
          </ac:spMkLst>
        </pc:spChg>
        <pc:spChg chg="del">
          <ac:chgData name="Ragnhild Halvorsrud" userId="917ea340-fd63-490f-a7db-68428d24cf32" providerId="ADAL" clId="{9B6050A4-F178-4018-9F62-4FCCA28DA093}" dt="2021-03-16T12:47:25.917" v="9120" actId="478"/>
          <ac:spMkLst>
            <pc:docMk/>
            <pc:sldMk cId="1136593579" sldId="3793"/>
            <ac:spMk id="75" creationId="{265177AE-0604-48EA-BC2C-83BF8725E555}"/>
          </ac:spMkLst>
        </pc:spChg>
        <pc:spChg chg="del">
          <ac:chgData name="Ragnhild Halvorsrud" userId="917ea340-fd63-490f-a7db-68428d24cf32" providerId="ADAL" clId="{9B6050A4-F178-4018-9F62-4FCCA28DA093}" dt="2021-03-16T12:47:25.917" v="9120" actId="478"/>
          <ac:spMkLst>
            <pc:docMk/>
            <pc:sldMk cId="1136593579" sldId="3793"/>
            <ac:spMk id="76" creationId="{6082C8F3-369A-4B62-8CF4-E254DA3A210C}"/>
          </ac:spMkLst>
        </pc:spChg>
        <pc:spChg chg="del">
          <ac:chgData name="Ragnhild Halvorsrud" userId="917ea340-fd63-490f-a7db-68428d24cf32" providerId="ADAL" clId="{9B6050A4-F178-4018-9F62-4FCCA28DA093}" dt="2021-03-16T12:47:25.917" v="9120" actId="478"/>
          <ac:spMkLst>
            <pc:docMk/>
            <pc:sldMk cId="1136593579" sldId="3793"/>
            <ac:spMk id="77" creationId="{DD82E29A-EE3C-4C46-9372-D60DCD88D87B}"/>
          </ac:spMkLst>
        </pc:spChg>
        <pc:spChg chg="del">
          <ac:chgData name="Ragnhild Halvorsrud" userId="917ea340-fd63-490f-a7db-68428d24cf32" providerId="ADAL" clId="{9B6050A4-F178-4018-9F62-4FCCA28DA093}" dt="2021-03-16T12:47:25.917" v="9120" actId="478"/>
          <ac:spMkLst>
            <pc:docMk/>
            <pc:sldMk cId="1136593579" sldId="3793"/>
            <ac:spMk id="78" creationId="{414E3C54-6348-4DB5-8F2D-F6D9464C9019}"/>
          </ac:spMkLst>
        </pc:spChg>
        <pc:spChg chg="del">
          <ac:chgData name="Ragnhild Halvorsrud" userId="917ea340-fd63-490f-a7db-68428d24cf32" providerId="ADAL" clId="{9B6050A4-F178-4018-9F62-4FCCA28DA093}" dt="2021-03-16T12:47:25.917" v="9120" actId="478"/>
          <ac:spMkLst>
            <pc:docMk/>
            <pc:sldMk cId="1136593579" sldId="3793"/>
            <ac:spMk id="91" creationId="{431CEFF3-1BB1-438B-99DD-704BADDCD183}"/>
          </ac:spMkLst>
        </pc:spChg>
        <pc:spChg chg="del">
          <ac:chgData name="Ragnhild Halvorsrud" userId="917ea340-fd63-490f-a7db-68428d24cf32" providerId="ADAL" clId="{9B6050A4-F178-4018-9F62-4FCCA28DA093}" dt="2021-03-16T12:47:25.917" v="9120" actId="478"/>
          <ac:spMkLst>
            <pc:docMk/>
            <pc:sldMk cId="1136593579" sldId="3793"/>
            <ac:spMk id="92" creationId="{74012ADD-8594-4A0D-9721-F57B0BAAC792}"/>
          </ac:spMkLst>
        </pc:spChg>
        <pc:spChg chg="del">
          <ac:chgData name="Ragnhild Halvorsrud" userId="917ea340-fd63-490f-a7db-68428d24cf32" providerId="ADAL" clId="{9B6050A4-F178-4018-9F62-4FCCA28DA093}" dt="2021-03-16T12:47:25.917" v="9120" actId="478"/>
          <ac:spMkLst>
            <pc:docMk/>
            <pc:sldMk cId="1136593579" sldId="3793"/>
            <ac:spMk id="93" creationId="{8FB0397D-B85B-458F-AB9F-34FE7243276D}"/>
          </ac:spMkLst>
        </pc:spChg>
        <pc:spChg chg="del">
          <ac:chgData name="Ragnhild Halvorsrud" userId="917ea340-fd63-490f-a7db-68428d24cf32" providerId="ADAL" clId="{9B6050A4-F178-4018-9F62-4FCCA28DA093}" dt="2021-03-16T12:47:25.917" v="9120" actId="478"/>
          <ac:spMkLst>
            <pc:docMk/>
            <pc:sldMk cId="1136593579" sldId="3793"/>
            <ac:spMk id="94" creationId="{EFA409BD-97B3-4B27-9A0C-24327AE7A4A0}"/>
          </ac:spMkLst>
        </pc:spChg>
        <pc:spChg chg="del">
          <ac:chgData name="Ragnhild Halvorsrud" userId="917ea340-fd63-490f-a7db-68428d24cf32" providerId="ADAL" clId="{9B6050A4-F178-4018-9F62-4FCCA28DA093}" dt="2021-03-16T12:47:25.917" v="9120" actId="478"/>
          <ac:spMkLst>
            <pc:docMk/>
            <pc:sldMk cId="1136593579" sldId="3793"/>
            <ac:spMk id="95" creationId="{762E4B7A-86AA-4EAB-93E9-921A4618A4E8}"/>
          </ac:spMkLst>
        </pc:spChg>
        <pc:spChg chg="del">
          <ac:chgData name="Ragnhild Halvorsrud" userId="917ea340-fd63-490f-a7db-68428d24cf32" providerId="ADAL" clId="{9B6050A4-F178-4018-9F62-4FCCA28DA093}" dt="2021-03-16T12:47:25.917" v="9120" actId="478"/>
          <ac:spMkLst>
            <pc:docMk/>
            <pc:sldMk cId="1136593579" sldId="3793"/>
            <ac:spMk id="96" creationId="{6C2A70EC-750F-4CBF-A182-8ECCDB3ED9C1}"/>
          </ac:spMkLst>
        </pc:spChg>
        <pc:spChg chg="del">
          <ac:chgData name="Ragnhild Halvorsrud" userId="917ea340-fd63-490f-a7db-68428d24cf32" providerId="ADAL" clId="{9B6050A4-F178-4018-9F62-4FCCA28DA093}" dt="2021-03-16T12:47:25.917" v="9120" actId="478"/>
          <ac:spMkLst>
            <pc:docMk/>
            <pc:sldMk cId="1136593579" sldId="3793"/>
            <ac:spMk id="102" creationId="{1A9EABA7-6D87-43A2-B199-182AD902D89F}"/>
          </ac:spMkLst>
        </pc:spChg>
        <pc:spChg chg="del">
          <ac:chgData name="Ragnhild Halvorsrud" userId="917ea340-fd63-490f-a7db-68428d24cf32" providerId="ADAL" clId="{9B6050A4-F178-4018-9F62-4FCCA28DA093}" dt="2021-03-16T12:47:25.917" v="9120" actId="478"/>
          <ac:spMkLst>
            <pc:docMk/>
            <pc:sldMk cId="1136593579" sldId="3793"/>
            <ac:spMk id="107" creationId="{45FDC822-B620-49EA-B63B-FB9392D93D41}"/>
          </ac:spMkLst>
        </pc:spChg>
        <pc:spChg chg="del">
          <ac:chgData name="Ragnhild Halvorsrud" userId="917ea340-fd63-490f-a7db-68428d24cf32" providerId="ADAL" clId="{9B6050A4-F178-4018-9F62-4FCCA28DA093}" dt="2021-03-16T12:47:26.946" v="9121" actId="478"/>
          <ac:spMkLst>
            <pc:docMk/>
            <pc:sldMk cId="1136593579" sldId="3793"/>
            <ac:spMk id="109" creationId="{BCDE24A2-C258-40DD-B759-CA2FEC1785C8}"/>
          </ac:spMkLst>
        </pc:spChg>
        <pc:graphicFrameChg chg="add mod modGraphic">
          <ac:chgData name="Ragnhild Halvorsrud" userId="917ea340-fd63-490f-a7db-68428d24cf32" providerId="ADAL" clId="{9B6050A4-F178-4018-9F62-4FCCA28DA093}" dt="2021-03-16T13:13:30.071" v="12118" actId="14810"/>
          <ac:graphicFrameMkLst>
            <pc:docMk/>
            <pc:sldMk cId="1136593579" sldId="3793"/>
            <ac:graphicFrameMk id="3" creationId="{5DF6EF04-E18D-403A-939A-2E7FB7E6FE90}"/>
          </ac:graphicFrameMkLst>
        </pc:graphicFrameChg>
        <pc:picChg chg="add mod">
          <ac:chgData name="Ragnhild Halvorsrud" userId="917ea340-fd63-490f-a7db-68428d24cf32" providerId="ADAL" clId="{9B6050A4-F178-4018-9F62-4FCCA28DA093}" dt="2021-03-16T12:57:27.325" v="11910" actId="1076"/>
          <ac:picMkLst>
            <pc:docMk/>
            <pc:sldMk cId="1136593579" sldId="3793"/>
            <ac:picMk id="30" creationId="{EEA61F58-5F27-4831-89BE-FA69A01C4DAF}"/>
          </ac:picMkLst>
        </pc:picChg>
        <pc:picChg chg="add mod">
          <ac:chgData name="Ragnhild Halvorsrud" userId="917ea340-fd63-490f-a7db-68428d24cf32" providerId="ADAL" clId="{9B6050A4-F178-4018-9F62-4FCCA28DA093}" dt="2021-03-16T12:57:10.213" v="11905" actId="1076"/>
          <ac:picMkLst>
            <pc:docMk/>
            <pc:sldMk cId="1136593579" sldId="3793"/>
            <ac:picMk id="37" creationId="{DD2B76E5-486B-4DE2-B88E-B1E16BB167AF}"/>
          </ac:picMkLst>
        </pc:picChg>
        <pc:picChg chg="add mod">
          <ac:chgData name="Ragnhild Halvorsrud" userId="917ea340-fd63-490f-a7db-68428d24cf32" providerId="ADAL" clId="{9B6050A4-F178-4018-9F62-4FCCA28DA093}" dt="2021-03-16T12:57:22.086" v="11908" actId="1076"/>
          <ac:picMkLst>
            <pc:docMk/>
            <pc:sldMk cId="1136593579" sldId="3793"/>
            <ac:picMk id="38" creationId="{9AB6B41C-A52F-4B6B-A096-EF7ECCBC2D93}"/>
          </ac:picMkLst>
        </pc:picChg>
        <pc:picChg chg="add mod">
          <ac:chgData name="Ragnhild Halvorsrud" userId="917ea340-fd63-490f-a7db-68428d24cf32" providerId="ADAL" clId="{9B6050A4-F178-4018-9F62-4FCCA28DA093}" dt="2021-03-16T12:57:19.877" v="11907" actId="1076"/>
          <ac:picMkLst>
            <pc:docMk/>
            <pc:sldMk cId="1136593579" sldId="3793"/>
            <ac:picMk id="39" creationId="{352B8264-339C-450C-8BA5-53384CFABF28}"/>
          </ac:picMkLst>
        </pc:picChg>
        <pc:picChg chg="add mod">
          <ac:chgData name="Ragnhild Halvorsrud" userId="917ea340-fd63-490f-a7db-68428d24cf32" providerId="ADAL" clId="{9B6050A4-F178-4018-9F62-4FCCA28DA093}" dt="2021-03-16T12:57:16.215" v="11906" actId="1076"/>
          <ac:picMkLst>
            <pc:docMk/>
            <pc:sldMk cId="1136593579" sldId="3793"/>
            <ac:picMk id="40" creationId="{3EE91C60-C50E-4796-BB6E-C6CBB8B4B2BF}"/>
          </ac:picMkLst>
        </pc:picChg>
        <pc:picChg chg="del">
          <ac:chgData name="Ragnhild Halvorsrud" userId="917ea340-fd63-490f-a7db-68428d24cf32" providerId="ADAL" clId="{9B6050A4-F178-4018-9F62-4FCCA28DA093}" dt="2021-03-16T12:47:25.917" v="9120" actId="478"/>
          <ac:picMkLst>
            <pc:docMk/>
            <pc:sldMk cId="1136593579" sldId="3793"/>
            <ac:picMk id="73" creationId="{7EBF6473-34AA-49DD-9EFD-DB025651E757}"/>
          </ac:picMkLst>
        </pc:picChg>
        <pc:picChg chg="del">
          <ac:chgData name="Ragnhild Halvorsrud" userId="917ea340-fd63-490f-a7db-68428d24cf32" providerId="ADAL" clId="{9B6050A4-F178-4018-9F62-4FCCA28DA093}" dt="2021-03-16T12:47:25.917" v="9120" actId="478"/>
          <ac:picMkLst>
            <pc:docMk/>
            <pc:sldMk cId="1136593579" sldId="3793"/>
            <ac:picMk id="88" creationId="{B9022B13-79CD-4D54-8281-F244AA531D5C}"/>
          </ac:picMkLst>
        </pc:picChg>
        <pc:picChg chg="del">
          <ac:chgData name="Ragnhild Halvorsrud" userId="917ea340-fd63-490f-a7db-68428d24cf32" providerId="ADAL" clId="{9B6050A4-F178-4018-9F62-4FCCA28DA093}" dt="2021-03-16T12:47:25.917" v="9120" actId="478"/>
          <ac:picMkLst>
            <pc:docMk/>
            <pc:sldMk cId="1136593579" sldId="3793"/>
            <ac:picMk id="104" creationId="{8AA33845-CFA2-4C90-AA88-8F949550B68D}"/>
          </ac:picMkLst>
        </pc:picChg>
        <pc:picChg chg="del">
          <ac:chgData name="Ragnhild Halvorsrud" userId="917ea340-fd63-490f-a7db-68428d24cf32" providerId="ADAL" clId="{9B6050A4-F178-4018-9F62-4FCCA28DA093}" dt="2021-03-16T12:47:25.917" v="9120" actId="478"/>
          <ac:picMkLst>
            <pc:docMk/>
            <pc:sldMk cId="1136593579" sldId="3793"/>
            <ac:picMk id="105" creationId="{497C8DC5-6FC3-4E72-AD3E-DEA6210ECC02}"/>
          </ac:picMkLst>
        </pc:picChg>
        <pc:picChg chg="del">
          <ac:chgData name="Ragnhild Halvorsrud" userId="917ea340-fd63-490f-a7db-68428d24cf32" providerId="ADAL" clId="{9B6050A4-F178-4018-9F62-4FCCA28DA093}" dt="2021-03-16T12:47:25.917" v="9120" actId="478"/>
          <ac:picMkLst>
            <pc:docMk/>
            <pc:sldMk cId="1136593579" sldId="3793"/>
            <ac:picMk id="106" creationId="{7E45B3EB-97F0-4F0C-894D-30C1CEC245B1}"/>
          </ac:picMkLst>
        </pc:picChg>
        <pc:picChg chg="del">
          <ac:chgData name="Ragnhild Halvorsrud" userId="917ea340-fd63-490f-a7db-68428d24cf32" providerId="ADAL" clId="{9B6050A4-F178-4018-9F62-4FCCA28DA093}" dt="2021-03-16T12:47:25.917" v="9120" actId="478"/>
          <ac:picMkLst>
            <pc:docMk/>
            <pc:sldMk cId="1136593579" sldId="3793"/>
            <ac:picMk id="108" creationId="{4E8AC10F-4142-457F-8449-0B11ADC74950}"/>
          </ac:picMkLst>
        </pc:picChg>
        <pc:picChg chg="del">
          <ac:chgData name="Ragnhild Halvorsrud" userId="917ea340-fd63-490f-a7db-68428d24cf32" providerId="ADAL" clId="{9B6050A4-F178-4018-9F62-4FCCA28DA093}" dt="2021-03-16T12:47:25.917" v="9120" actId="478"/>
          <ac:picMkLst>
            <pc:docMk/>
            <pc:sldMk cId="1136593579" sldId="3793"/>
            <ac:picMk id="1026" creationId="{50FCD6DA-DC5B-478D-96ED-DBCD3B928223}"/>
          </ac:picMkLst>
        </pc:picChg>
      </pc:sldChg>
      <pc:sldChg chg="modSp add del mod modNotes">
        <pc:chgData name="Ragnhild Halvorsrud" userId="917ea340-fd63-490f-a7db-68428d24cf32" providerId="ADAL" clId="{9B6050A4-F178-4018-9F62-4FCCA28DA093}" dt="2021-03-16T13:01:04.482" v="11938" actId="2890"/>
        <pc:sldMkLst>
          <pc:docMk/>
          <pc:sldMk cId="315921747" sldId="3794"/>
        </pc:sldMkLst>
        <pc:spChg chg="mod">
          <ac:chgData name="Ragnhild Halvorsrud" userId="917ea340-fd63-490f-a7db-68428d24cf32" providerId="ADAL" clId="{9B6050A4-F178-4018-9F62-4FCCA28DA093}" dt="2021-03-16T12:58:05.423" v="11913" actId="790"/>
          <ac:spMkLst>
            <pc:docMk/>
            <pc:sldMk cId="315921747" sldId="3794"/>
            <ac:spMk id="2" creationId="{00000000-0000-0000-0000-000000000000}"/>
          </ac:spMkLst>
        </pc:spChg>
        <pc:spChg chg="mod">
          <ac:chgData name="Ragnhild Halvorsrud" userId="917ea340-fd63-490f-a7db-68428d24cf32" providerId="ADAL" clId="{9B6050A4-F178-4018-9F62-4FCCA28DA093}" dt="2021-03-16T12:58:05.423" v="11914" actId="790"/>
          <ac:spMkLst>
            <pc:docMk/>
            <pc:sldMk cId="315921747" sldId="3794"/>
            <ac:spMk id="8" creationId="{00000000-0000-0000-0000-000000000000}"/>
          </ac:spMkLst>
        </pc:spChg>
        <pc:graphicFrameChg chg="mod">
          <ac:chgData name="Ragnhild Halvorsrud" userId="917ea340-fd63-490f-a7db-68428d24cf32" providerId="ADAL" clId="{9B6050A4-F178-4018-9F62-4FCCA28DA093}" dt="2021-03-16T12:58:05.539" v="11929"/>
          <ac:graphicFrameMkLst>
            <pc:docMk/>
            <pc:sldMk cId="315921747" sldId="3794"/>
            <ac:graphicFrameMk id="3" creationId="{5DF6EF04-E18D-403A-939A-2E7FB7E6FE90}"/>
          </ac:graphicFrameMkLst>
        </pc:graphicFrameChg>
        <pc:picChg chg="mod">
          <ac:chgData name="Ragnhild Halvorsrud" userId="917ea340-fd63-490f-a7db-68428d24cf32" providerId="ADAL" clId="{9B6050A4-F178-4018-9F62-4FCCA28DA093}" dt="2021-03-16T13:01:01.303" v="11933" actId="1076"/>
          <ac:picMkLst>
            <pc:docMk/>
            <pc:sldMk cId="315921747" sldId="3794"/>
            <ac:picMk id="30" creationId="{EEA61F58-5F27-4831-89BE-FA69A01C4DAF}"/>
          </ac:picMkLst>
        </pc:picChg>
      </pc:sldChg>
      <pc:sldChg chg="addSp modSp new del mod modNotes">
        <pc:chgData name="Ragnhild Halvorsrud" userId="917ea340-fd63-490f-a7db-68428d24cf32" providerId="ADAL" clId="{9B6050A4-F178-4018-9F62-4FCCA28DA093}" dt="2021-03-16T13:03:23.048" v="11954" actId="47"/>
        <pc:sldMkLst>
          <pc:docMk/>
          <pc:sldMk cId="1254672746" sldId="3794"/>
        </pc:sldMkLst>
        <pc:spChg chg="mod">
          <ac:chgData name="Ragnhild Halvorsrud" userId="917ea340-fd63-490f-a7db-68428d24cf32" providerId="ADAL" clId="{9B6050A4-F178-4018-9F62-4FCCA28DA093}" dt="2021-03-16T13:01:09.698" v="11940" actId="790"/>
          <ac:spMkLst>
            <pc:docMk/>
            <pc:sldMk cId="1254672746" sldId="3794"/>
            <ac:spMk id="2" creationId="{D8576B7E-17EF-479E-8A20-0ED8EB3D264E}"/>
          </ac:spMkLst>
        </pc:spChg>
        <pc:graphicFrameChg chg="add modGraphic">
          <ac:chgData name="Ragnhild Halvorsrud" userId="917ea340-fd63-490f-a7db-68428d24cf32" providerId="ADAL" clId="{9B6050A4-F178-4018-9F62-4FCCA28DA093}" dt="2021-03-16T13:01:45.201" v="11943" actId="1032"/>
          <ac:graphicFrameMkLst>
            <pc:docMk/>
            <pc:sldMk cId="1254672746" sldId="3794"/>
            <ac:graphicFrameMk id="3" creationId="{8C9DB763-6822-4D4D-81FB-86225A9CC7A1}"/>
          </ac:graphicFrameMkLst>
        </pc:graphicFrameChg>
      </pc:sldChg>
      <pc:sldChg chg="addSp delSp modSp new del mod ord modNotes">
        <pc:chgData name="Ragnhild Halvorsrud" userId="917ea340-fd63-490f-a7db-68428d24cf32" providerId="ADAL" clId="{9B6050A4-F178-4018-9F62-4FCCA28DA093}" dt="2021-03-16T16:06:41.559" v="12620" actId="47"/>
        <pc:sldMkLst>
          <pc:docMk/>
          <pc:sldMk cId="2593227929" sldId="3795"/>
        </pc:sldMkLst>
        <pc:spChg chg="mod">
          <ac:chgData name="Ragnhild Halvorsrud" userId="917ea340-fd63-490f-a7db-68428d24cf32" providerId="ADAL" clId="{9B6050A4-F178-4018-9F62-4FCCA28DA093}" dt="2021-03-16T13:02:14.112" v="11945" actId="790"/>
          <ac:spMkLst>
            <pc:docMk/>
            <pc:sldMk cId="2593227929" sldId="3795"/>
            <ac:spMk id="2" creationId="{EC56A807-0ABD-4959-BBFF-05CB515BF560}"/>
          </ac:spMkLst>
        </pc:spChg>
        <pc:spChg chg="add del mod topLvl">
          <ac:chgData name="Ragnhild Halvorsrud" userId="917ea340-fd63-490f-a7db-68428d24cf32" providerId="ADAL" clId="{9B6050A4-F178-4018-9F62-4FCCA28DA093}" dt="2021-03-16T16:06:22.137" v="12618" actId="21"/>
          <ac:spMkLst>
            <pc:docMk/>
            <pc:sldMk cId="2593227929" sldId="3795"/>
            <ac:spMk id="8" creationId="{044D1AEB-F092-4ADD-B50B-5D7FC61F61D9}"/>
          </ac:spMkLst>
        </pc:spChg>
        <pc:spChg chg="add del mod topLvl">
          <ac:chgData name="Ragnhild Halvorsrud" userId="917ea340-fd63-490f-a7db-68428d24cf32" providerId="ADAL" clId="{9B6050A4-F178-4018-9F62-4FCCA28DA093}" dt="2021-03-16T15:51:13.936" v="12210" actId="478"/>
          <ac:spMkLst>
            <pc:docMk/>
            <pc:sldMk cId="2593227929" sldId="3795"/>
            <ac:spMk id="9" creationId="{C3754D32-D2EF-4D4B-AD9E-1A5AC9A67A85}"/>
          </ac:spMkLst>
        </pc:spChg>
        <pc:spChg chg="add del mod topLvl">
          <ac:chgData name="Ragnhild Halvorsrud" userId="917ea340-fd63-490f-a7db-68428d24cf32" providerId="ADAL" clId="{9B6050A4-F178-4018-9F62-4FCCA28DA093}" dt="2021-03-16T16:06:22.137" v="12618" actId="21"/>
          <ac:spMkLst>
            <pc:docMk/>
            <pc:sldMk cId="2593227929" sldId="3795"/>
            <ac:spMk id="10" creationId="{22F60454-A66B-46F5-9204-739F0519FDFB}"/>
          </ac:spMkLst>
        </pc:spChg>
        <pc:spChg chg="add del mod topLvl">
          <ac:chgData name="Ragnhild Halvorsrud" userId="917ea340-fd63-490f-a7db-68428d24cf32" providerId="ADAL" clId="{9B6050A4-F178-4018-9F62-4FCCA28DA093}" dt="2021-03-16T15:51:13.936" v="12210" actId="478"/>
          <ac:spMkLst>
            <pc:docMk/>
            <pc:sldMk cId="2593227929" sldId="3795"/>
            <ac:spMk id="11" creationId="{3621DC0C-1A3A-4F4F-809F-46D6FC036364}"/>
          </ac:spMkLst>
        </pc:spChg>
        <pc:spChg chg="add del mod topLvl">
          <ac:chgData name="Ragnhild Halvorsrud" userId="917ea340-fd63-490f-a7db-68428d24cf32" providerId="ADAL" clId="{9B6050A4-F178-4018-9F62-4FCCA28DA093}" dt="2021-03-16T16:06:22.137" v="12618" actId="21"/>
          <ac:spMkLst>
            <pc:docMk/>
            <pc:sldMk cId="2593227929" sldId="3795"/>
            <ac:spMk id="12" creationId="{B5CD086D-28C8-4589-9BF4-A660AF3E3AFC}"/>
          </ac:spMkLst>
        </pc:spChg>
        <pc:spChg chg="add del mod topLvl">
          <ac:chgData name="Ragnhild Halvorsrud" userId="917ea340-fd63-490f-a7db-68428d24cf32" providerId="ADAL" clId="{9B6050A4-F178-4018-9F62-4FCCA28DA093}" dt="2021-03-16T15:51:13.936" v="12210" actId="478"/>
          <ac:spMkLst>
            <pc:docMk/>
            <pc:sldMk cId="2593227929" sldId="3795"/>
            <ac:spMk id="13" creationId="{608AF0E6-FD2B-4CB8-9A12-A3953AF94776}"/>
          </ac:spMkLst>
        </pc:spChg>
        <pc:spChg chg="add del mod topLvl">
          <ac:chgData name="Ragnhild Halvorsrud" userId="917ea340-fd63-490f-a7db-68428d24cf32" providerId="ADAL" clId="{9B6050A4-F178-4018-9F62-4FCCA28DA093}" dt="2021-03-16T16:06:22.137" v="12618" actId="21"/>
          <ac:spMkLst>
            <pc:docMk/>
            <pc:sldMk cId="2593227929" sldId="3795"/>
            <ac:spMk id="14" creationId="{FD060523-22E5-49A9-8F0C-DD8906EE1A97}"/>
          </ac:spMkLst>
        </pc:spChg>
        <pc:spChg chg="add del mod topLvl">
          <ac:chgData name="Ragnhild Halvorsrud" userId="917ea340-fd63-490f-a7db-68428d24cf32" providerId="ADAL" clId="{9B6050A4-F178-4018-9F62-4FCCA28DA093}" dt="2021-03-16T16:06:22.137" v="12618" actId="21"/>
          <ac:spMkLst>
            <pc:docMk/>
            <pc:sldMk cId="2593227929" sldId="3795"/>
            <ac:spMk id="15" creationId="{EB2F3BD7-E347-478E-A7FB-57B52EDEAEF3}"/>
          </ac:spMkLst>
        </pc:spChg>
        <pc:spChg chg="add del mod topLvl">
          <ac:chgData name="Ragnhild Halvorsrud" userId="917ea340-fd63-490f-a7db-68428d24cf32" providerId="ADAL" clId="{9B6050A4-F178-4018-9F62-4FCCA28DA093}" dt="2021-03-16T16:06:22.137" v="12618" actId="21"/>
          <ac:spMkLst>
            <pc:docMk/>
            <pc:sldMk cId="2593227929" sldId="3795"/>
            <ac:spMk id="16" creationId="{54CA6CE8-1F86-4240-8FA8-D56D397C772A}"/>
          </ac:spMkLst>
        </pc:spChg>
        <pc:spChg chg="add del mod topLvl">
          <ac:chgData name="Ragnhild Halvorsrud" userId="917ea340-fd63-490f-a7db-68428d24cf32" providerId="ADAL" clId="{9B6050A4-F178-4018-9F62-4FCCA28DA093}" dt="2021-03-16T15:51:13.936" v="12210" actId="478"/>
          <ac:spMkLst>
            <pc:docMk/>
            <pc:sldMk cId="2593227929" sldId="3795"/>
            <ac:spMk id="17" creationId="{FF958EBD-C09A-4B9A-9267-3F4133D07A5F}"/>
          </ac:spMkLst>
        </pc:spChg>
        <pc:spChg chg="add mod">
          <ac:chgData name="Ragnhild Halvorsrud" userId="917ea340-fd63-490f-a7db-68428d24cf32" providerId="ADAL" clId="{9B6050A4-F178-4018-9F62-4FCCA28DA093}" dt="2021-03-16T13:02:41.939" v="11949"/>
          <ac:spMkLst>
            <pc:docMk/>
            <pc:sldMk cId="2593227929" sldId="3795"/>
            <ac:spMk id="23" creationId="{2CC0E067-0F7F-4262-9CB9-FAD1E3A530B8}"/>
          </ac:spMkLst>
        </pc:spChg>
        <pc:spChg chg="add mod">
          <ac:chgData name="Ragnhild Halvorsrud" userId="917ea340-fd63-490f-a7db-68428d24cf32" providerId="ADAL" clId="{9B6050A4-F178-4018-9F62-4FCCA28DA093}" dt="2021-03-16T13:02:41.939" v="11949"/>
          <ac:spMkLst>
            <pc:docMk/>
            <pc:sldMk cId="2593227929" sldId="3795"/>
            <ac:spMk id="24" creationId="{407C2237-F7EA-44A1-BF26-64B6366AA17A}"/>
          </ac:spMkLst>
        </pc:spChg>
        <pc:spChg chg="add mod">
          <ac:chgData name="Ragnhild Halvorsrud" userId="917ea340-fd63-490f-a7db-68428d24cf32" providerId="ADAL" clId="{9B6050A4-F178-4018-9F62-4FCCA28DA093}" dt="2021-03-16T13:02:41.939" v="11949"/>
          <ac:spMkLst>
            <pc:docMk/>
            <pc:sldMk cId="2593227929" sldId="3795"/>
            <ac:spMk id="25" creationId="{5ED17BB2-66FC-4366-8464-2A07115102A9}"/>
          </ac:spMkLst>
        </pc:spChg>
        <pc:spChg chg="add mod">
          <ac:chgData name="Ragnhild Halvorsrud" userId="917ea340-fd63-490f-a7db-68428d24cf32" providerId="ADAL" clId="{9B6050A4-F178-4018-9F62-4FCCA28DA093}" dt="2021-03-16T13:02:41.939" v="11949"/>
          <ac:spMkLst>
            <pc:docMk/>
            <pc:sldMk cId="2593227929" sldId="3795"/>
            <ac:spMk id="26" creationId="{9A2BB7F8-D322-43F7-BDD7-4C01927EC03C}"/>
          </ac:spMkLst>
        </pc:spChg>
        <pc:spChg chg="add mod">
          <ac:chgData name="Ragnhild Halvorsrud" userId="917ea340-fd63-490f-a7db-68428d24cf32" providerId="ADAL" clId="{9B6050A4-F178-4018-9F62-4FCCA28DA093}" dt="2021-03-16T13:02:41.939" v="11949"/>
          <ac:spMkLst>
            <pc:docMk/>
            <pc:sldMk cId="2593227929" sldId="3795"/>
            <ac:spMk id="27" creationId="{7FA38CEB-2873-4416-9B70-0A8368F679CE}"/>
          </ac:spMkLst>
        </pc:spChg>
        <pc:spChg chg="add mod">
          <ac:chgData name="Ragnhild Halvorsrud" userId="917ea340-fd63-490f-a7db-68428d24cf32" providerId="ADAL" clId="{9B6050A4-F178-4018-9F62-4FCCA28DA093}" dt="2021-03-16T13:02:41.939" v="11949"/>
          <ac:spMkLst>
            <pc:docMk/>
            <pc:sldMk cId="2593227929" sldId="3795"/>
            <ac:spMk id="28" creationId="{D4746AE1-ECAF-4A40-95CC-C032F2E95306}"/>
          </ac:spMkLst>
        </pc:spChg>
        <pc:spChg chg="add del mod topLvl">
          <ac:chgData name="Ragnhild Halvorsrud" userId="917ea340-fd63-490f-a7db-68428d24cf32" providerId="ADAL" clId="{9B6050A4-F178-4018-9F62-4FCCA28DA093}" dt="2021-03-16T13:06:23.775" v="11981" actId="478"/>
          <ac:spMkLst>
            <pc:docMk/>
            <pc:sldMk cId="2593227929" sldId="3795"/>
            <ac:spMk id="29" creationId="{B9EF5879-FFD0-47BF-8C7A-99595FA88AEF}"/>
          </ac:spMkLst>
        </pc:spChg>
        <pc:spChg chg="add del mod topLvl">
          <ac:chgData name="Ragnhild Halvorsrud" userId="917ea340-fd63-490f-a7db-68428d24cf32" providerId="ADAL" clId="{9B6050A4-F178-4018-9F62-4FCCA28DA093}" dt="2021-03-16T13:05:22.562" v="11971" actId="478"/>
          <ac:spMkLst>
            <pc:docMk/>
            <pc:sldMk cId="2593227929" sldId="3795"/>
            <ac:spMk id="30" creationId="{956531D0-8DA7-489F-B8B5-A4202FD7BADD}"/>
          </ac:spMkLst>
        </pc:spChg>
        <pc:spChg chg="add mod">
          <ac:chgData name="Ragnhild Halvorsrud" userId="917ea340-fd63-490f-a7db-68428d24cf32" providerId="ADAL" clId="{9B6050A4-F178-4018-9F62-4FCCA28DA093}" dt="2021-03-16T13:02:41.939" v="11949"/>
          <ac:spMkLst>
            <pc:docMk/>
            <pc:sldMk cId="2593227929" sldId="3795"/>
            <ac:spMk id="31" creationId="{CD9FD89B-BBF8-4986-8EC0-7D6FCED37800}"/>
          </ac:spMkLst>
        </pc:spChg>
        <pc:spChg chg="add mod">
          <ac:chgData name="Ragnhild Halvorsrud" userId="917ea340-fd63-490f-a7db-68428d24cf32" providerId="ADAL" clId="{9B6050A4-F178-4018-9F62-4FCCA28DA093}" dt="2021-03-16T13:02:41.939" v="11949"/>
          <ac:spMkLst>
            <pc:docMk/>
            <pc:sldMk cId="2593227929" sldId="3795"/>
            <ac:spMk id="32" creationId="{7071719E-EC4A-4923-90AC-4FED3282D371}"/>
          </ac:spMkLst>
        </pc:spChg>
        <pc:spChg chg="add del">
          <ac:chgData name="Ragnhild Halvorsrud" userId="917ea340-fd63-490f-a7db-68428d24cf32" providerId="ADAL" clId="{9B6050A4-F178-4018-9F62-4FCCA28DA093}" dt="2021-03-16T13:09:06.467" v="12026" actId="22"/>
          <ac:spMkLst>
            <pc:docMk/>
            <pc:sldMk cId="2593227929" sldId="3795"/>
            <ac:spMk id="34" creationId="{5FAE5CBC-8EFD-45E1-8203-5BABA271F7EB}"/>
          </ac:spMkLst>
        </pc:spChg>
        <pc:spChg chg="add mod">
          <ac:chgData name="Ragnhild Halvorsrud" userId="917ea340-fd63-490f-a7db-68428d24cf32" providerId="ADAL" clId="{9B6050A4-F178-4018-9F62-4FCCA28DA093}" dt="2021-03-16T16:05:58.021" v="12595" actId="1076"/>
          <ac:spMkLst>
            <pc:docMk/>
            <pc:sldMk cId="2593227929" sldId="3795"/>
            <ac:spMk id="37" creationId="{4D6A1EF1-2E4C-4D10-9A9F-6D5D6961023D}"/>
          </ac:spMkLst>
        </pc:spChg>
        <pc:spChg chg="add mod">
          <ac:chgData name="Ragnhild Halvorsrud" userId="917ea340-fd63-490f-a7db-68428d24cf32" providerId="ADAL" clId="{9B6050A4-F178-4018-9F62-4FCCA28DA093}" dt="2021-03-16T15:54:44.033" v="12241" actId="1076"/>
          <ac:spMkLst>
            <pc:docMk/>
            <pc:sldMk cId="2593227929" sldId="3795"/>
            <ac:spMk id="39" creationId="{9639017E-0413-4C54-8C3A-DEF317DC3D5F}"/>
          </ac:spMkLst>
        </pc:spChg>
        <pc:spChg chg="add del mod">
          <ac:chgData name="Ragnhild Halvorsrud" userId="917ea340-fd63-490f-a7db-68428d24cf32" providerId="ADAL" clId="{9B6050A4-F178-4018-9F62-4FCCA28DA093}" dt="2021-03-16T15:57:04.408" v="12282" actId="478"/>
          <ac:spMkLst>
            <pc:docMk/>
            <pc:sldMk cId="2593227929" sldId="3795"/>
            <ac:spMk id="43" creationId="{94B05A75-3854-45E6-9DE1-023D496CCBEA}"/>
          </ac:spMkLst>
        </pc:spChg>
        <pc:spChg chg="add del mod">
          <ac:chgData name="Ragnhild Halvorsrud" userId="917ea340-fd63-490f-a7db-68428d24cf32" providerId="ADAL" clId="{9B6050A4-F178-4018-9F62-4FCCA28DA093}" dt="2021-03-16T16:06:22.137" v="12618" actId="21"/>
          <ac:spMkLst>
            <pc:docMk/>
            <pc:sldMk cId="2593227929" sldId="3795"/>
            <ac:spMk id="44" creationId="{8914B2D8-E784-47B5-9C53-8EEF3A694177}"/>
          </ac:spMkLst>
        </pc:spChg>
        <pc:spChg chg="add del mod">
          <ac:chgData name="Ragnhild Halvorsrud" userId="917ea340-fd63-490f-a7db-68428d24cf32" providerId="ADAL" clId="{9B6050A4-F178-4018-9F62-4FCCA28DA093}" dt="2021-03-16T16:06:22.137" v="12618" actId="21"/>
          <ac:spMkLst>
            <pc:docMk/>
            <pc:sldMk cId="2593227929" sldId="3795"/>
            <ac:spMk id="46" creationId="{A7DA90FC-5ABD-4AED-8927-BD353896851E}"/>
          </ac:spMkLst>
        </pc:spChg>
        <pc:spChg chg="add del mod">
          <ac:chgData name="Ragnhild Halvorsrud" userId="917ea340-fd63-490f-a7db-68428d24cf32" providerId="ADAL" clId="{9B6050A4-F178-4018-9F62-4FCCA28DA093}" dt="2021-03-16T16:06:22.137" v="12618" actId="21"/>
          <ac:spMkLst>
            <pc:docMk/>
            <pc:sldMk cId="2593227929" sldId="3795"/>
            <ac:spMk id="50" creationId="{C0FB2F35-27D3-4405-A380-ABBAE6494A52}"/>
          </ac:spMkLst>
        </pc:spChg>
        <pc:spChg chg="add del mod">
          <ac:chgData name="Ragnhild Halvorsrud" userId="917ea340-fd63-490f-a7db-68428d24cf32" providerId="ADAL" clId="{9B6050A4-F178-4018-9F62-4FCCA28DA093}" dt="2021-03-16T16:06:22.137" v="12618" actId="21"/>
          <ac:spMkLst>
            <pc:docMk/>
            <pc:sldMk cId="2593227929" sldId="3795"/>
            <ac:spMk id="51" creationId="{390D001C-6116-47B4-941D-49E2CDF559F1}"/>
          </ac:spMkLst>
        </pc:spChg>
        <pc:spChg chg="add del mod">
          <ac:chgData name="Ragnhild Halvorsrud" userId="917ea340-fd63-490f-a7db-68428d24cf32" providerId="ADAL" clId="{9B6050A4-F178-4018-9F62-4FCCA28DA093}" dt="2021-03-16T16:06:22.137" v="12618" actId="21"/>
          <ac:spMkLst>
            <pc:docMk/>
            <pc:sldMk cId="2593227929" sldId="3795"/>
            <ac:spMk id="52" creationId="{C565ED35-0DB4-43D0-AA35-454038562575}"/>
          </ac:spMkLst>
        </pc:spChg>
        <pc:spChg chg="add del mod">
          <ac:chgData name="Ragnhild Halvorsrud" userId="917ea340-fd63-490f-a7db-68428d24cf32" providerId="ADAL" clId="{9B6050A4-F178-4018-9F62-4FCCA28DA093}" dt="2021-03-16T16:06:22.137" v="12618" actId="21"/>
          <ac:spMkLst>
            <pc:docMk/>
            <pc:sldMk cId="2593227929" sldId="3795"/>
            <ac:spMk id="53" creationId="{793828AF-1C7D-4AF2-A631-DEBA5A5C7948}"/>
          </ac:spMkLst>
        </pc:spChg>
        <pc:spChg chg="mod">
          <ac:chgData name="Ragnhild Halvorsrud" userId="917ea340-fd63-490f-a7db-68428d24cf32" providerId="ADAL" clId="{9B6050A4-F178-4018-9F62-4FCCA28DA093}" dt="2021-03-16T16:05:26.274" v="12589"/>
          <ac:spMkLst>
            <pc:docMk/>
            <pc:sldMk cId="2593227929" sldId="3795"/>
            <ac:spMk id="55" creationId="{940494CA-BF72-4E0C-94BA-DB8A3703EF78}"/>
          </ac:spMkLst>
        </pc:spChg>
        <pc:spChg chg="mod">
          <ac:chgData name="Ragnhild Halvorsrud" userId="917ea340-fd63-490f-a7db-68428d24cf32" providerId="ADAL" clId="{9B6050A4-F178-4018-9F62-4FCCA28DA093}" dt="2021-03-16T16:05:31.309" v="12591"/>
          <ac:spMkLst>
            <pc:docMk/>
            <pc:sldMk cId="2593227929" sldId="3795"/>
            <ac:spMk id="58" creationId="{3F5706A9-6AA1-48AF-B936-269E50A1CF4E}"/>
          </ac:spMkLst>
        </pc:spChg>
        <pc:spChg chg="mod">
          <ac:chgData name="Ragnhild Halvorsrud" userId="917ea340-fd63-490f-a7db-68428d24cf32" providerId="ADAL" clId="{9B6050A4-F178-4018-9F62-4FCCA28DA093}" dt="2021-03-16T16:05:32.644" v="12592"/>
          <ac:spMkLst>
            <pc:docMk/>
            <pc:sldMk cId="2593227929" sldId="3795"/>
            <ac:spMk id="61" creationId="{4599FF0C-8590-44AB-845B-4A25D93B4C75}"/>
          </ac:spMkLst>
        </pc:spChg>
        <pc:grpChg chg="add del mod">
          <ac:chgData name="Ragnhild Halvorsrud" userId="917ea340-fd63-490f-a7db-68428d24cf32" providerId="ADAL" clId="{9B6050A4-F178-4018-9F62-4FCCA28DA093}" dt="2021-03-16T13:17:21.890" v="12174" actId="165"/>
          <ac:grpSpMkLst>
            <pc:docMk/>
            <pc:sldMk cId="2593227929" sldId="3795"/>
            <ac:grpSpMk id="3" creationId="{AE4CF074-DFDF-4321-B63C-6DAD2119C004}"/>
          </ac:grpSpMkLst>
        </pc:grpChg>
        <pc:grpChg chg="add del mod">
          <ac:chgData name="Ragnhild Halvorsrud" userId="917ea340-fd63-490f-a7db-68428d24cf32" providerId="ADAL" clId="{9B6050A4-F178-4018-9F62-4FCCA28DA093}" dt="2021-03-16T13:17:21.890" v="12174" actId="165"/>
          <ac:grpSpMkLst>
            <pc:docMk/>
            <pc:sldMk cId="2593227929" sldId="3795"/>
            <ac:grpSpMk id="4" creationId="{E1A7689F-1F2F-4F91-AE9B-7BEE9FC9B439}"/>
          </ac:grpSpMkLst>
        </pc:grpChg>
        <pc:grpChg chg="add del mod">
          <ac:chgData name="Ragnhild Halvorsrud" userId="917ea340-fd63-490f-a7db-68428d24cf32" providerId="ADAL" clId="{9B6050A4-F178-4018-9F62-4FCCA28DA093}" dt="2021-03-16T13:17:21.890" v="12174" actId="165"/>
          <ac:grpSpMkLst>
            <pc:docMk/>
            <pc:sldMk cId="2593227929" sldId="3795"/>
            <ac:grpSpMk id="5" creationId="{369814BD-B909-455D-B070-7FF9E0F636AD}"/>
          </ac:grpSpMkLst>
        </pc:grpChg>
        <pc:grpChg chg="add del mod">
          <ac:chgData name="Ragnhild Halvorsrud" userId="917ea340-fd63-490f-a7db-68428d24cf32" providerId="ADAL" clId="{9B6050A4-F178-4018-9F62-4FCCA28DA093}" dt="2021-03-16T13:17:21.890" v="12174" actId="165"/>
          <ac:grpSpMkLst>
            <pc:docMk/>
            <pc:sldMk cId="2593227929" sldId="3795"/>
            <ac:grpSpMk id="6" creationId="{BAFCD015-DFF1-4F89-B308-8A2935D43B74}"/>
          </ac:grpSpMkLst>
        </pc:grpChg>
        <pc:grpChg chg="add del mod">
          <ac:chgData name="Ragnhild Halvorsrud" userId="917ea340-fd63-490f-a7db-68428d24cf32" providerId="ADAL" clId="{9B6050A4-F178-4018-9F62-4FCCA28DA093}" dt="2021-03-16T13:17:21.890" v="12174" actId="165"/>
          <ac:grpSpMkLst>
            <pc:docMk/>
            <pc:sldMk cId="2593227929" sldId="3795"/>
            <ac:grpSpMk id="7" creationId="{E6128294-A42D-4DC6-87D4-25D9EF1276F8}"/>
          </ac:grpSpMkLst>
        </pc:grpChg>
        <pc:grpChg chg="add del mod">
          <ac:chgData name="Ragnhild Halvorsrud" userId="917ea340-fd63-490f-a7db-68428d24cf32" providerId="ADAL" clId="{9B6050A4-F178-4018-9F62-4FCCA28DA093}" dt="2021-03-16T13:06:23.775" v="11981" actId="478"/>
          <ac:grpSpMkLst>
            <pc:docMk/>
            <pc:sldMk cId="2593227929" sldId="3795"/>
            <ac:grpSpMk id="18" creationId="{D2C995EB-4935-403D-9355-0DD625E8B885}"/>
          </ac:grpSpMkLst>
        </pc:grpChg>
        <pc:grpChg chg="add del mod">
          <ac:chgData name="Ragnhild Halvorsrud" userId="917ea340-fd63-490f-a7db-68428d24cf32" providerId="ADAL" clId="{9B6050A4-F178-4018-9F62-4FCCA28DA093}" dt="2021-03-16T13:05:22.562" v="11971" actId="478"/>
          <ac:grpSpMkLst>
            <pc:docMk/>
            <pc:sldMk cId="2593227929" sldId="3795"/>
            <ac:grpSpMk id="19" creationId="{805D8BB9-3203-4A68-A86F-365C6B17E972}"/>
          </ac:grpSpMkLst>
        </pc:grpChg>
        <pc:grpChg chg="add del mod">
          <ac:chgData name="Ragnhild Halvorsrud" userId="917ea340-fd63-490f-a7db-68428d24cf32" providerId="ADAL" clId="{9B6050A4-F178-4018-9F62-4FCCA28DA093}" dt="2021-03-16T13:06:23.775" v="11981" actId="478"/>
          <ac:grpSpMkLst>
            <pc:docMk/>
            <pc:sldMk cId="2593227929" sldId="3795"/>
            <ac:grpSpMk id="20" creationId="{CC63032F-27EB-4134-93B0-8874228CAB5D}"/>
          </ac:grpSpMkLst>
        </pc:grpChg>
        <pc:grpChg chg="add del mod">
          <ac:chgData name="Ragnhild Halvorsrud" userId="917ea340-fd63-490f-a7db-68428d24cf32" providerId="ADAL" clId="{9B6050A4-F178-4018-9F62-4FCCA28DA093}" dt="2021-03-16T13:06:23.775" v="11981" actId="478"/>
          <ac:grpSpMkLst>
            <pc:docMk/>
            <pc:sldMk cId="2593227929" sldId="3795"/>
            <ac:grpSpMk id="21" creationId="{6C17FB4B-14AA-43DE-B780-AEB4732F2036}"/>
          </ac:grpSpMkLst>
        </pc:grpChg>
        <pc:grpChg chg="add del mod">
          <ac:chgData name="Ragnhild Halvorsrud" userId="917ea340-fd63-490f-a7db-68428d24cf32" providerId="ADAL" clId="{9B6050A4-F178-4018-9F62-4FCCA28DA093}" dt="2021-03-16T13:06:23.775" v="11981" actId="478"/>
          <ac:grpSpMkLst>
            <pc:docMk/>
            <pc:sldMk cId="2593227929" sldId="3795"/>
            <ac:grpSpMk id="22" creationId="{071E2243-F5D1-48FF-9414-3FDD3910D717}"/>
          </ac:grpSpMkLst>
        </pc:grpChg>
        <pc:grpChg chg="add del mod">
          <ac:chgData name="Ragnhild Halvorsrud" userId="917ea340-fd63-490f-a7db-68428d24cf32" providerId="ADAL" clId="{9B6050A4-F178-4018-9F62-4FCCA28DA093}" dt="2021-03-16T16:06:22.137" v="12618" actId="21"/>
          <ac:grpSpMkLst>
            <pc:docMk/>
            <pc:sldMk cId="2593227929" sldId="3795"/>
            <ac:grpSpMk id="41" creationId="{ABDD1EEE-1F3B-4621-A36E-01DE4E17A6FE}"/>
          </ac:grpSpMkLst>
        </pc:grpChg>
        <pc:grpChg chg="add del mod">
          <ac:chgData name="Ragnhild Halvorsrud" userId="917ea340-fd63-490f-a7db-68428d24cf32" providerId="ADAL" clId="{9B6050A4-F178-4018-9F62-4FCCA28DA093}" dt="2021-03-16T16:06:22.137" v="12618" actId="21"/>
          <ac:grpSpMkLst>
            <pc:docMk/>
            <pc:sldMk cId="2593227929" sldId="3795"/>
            <ac:grpSpMk id="42" creationId="{00E2463E-278F-4F1A-8334-80BF068B7B93}"/>
          </ac:grpSpMkLst>
        </pc:grpChg>
        <pc:grpChg chg="add del mod">
          <ac:chgData name="Ragnhild Halvorsrud" userId="917ea340-fd63-490f-a7db-68428d24cf32" providerId="ADAL" clId="{9B6050A4-F178-4018-9F62-4FCCA28DA093}" dt="2021-03-16T16:06:22.137" v="12618" actId="21"/>
          <ac:grpSpMkLst>
            <pc:docMk/>
            <pc:sldMk cId="2593227929" sldId="3795"/>
            <ac:grpSpMk id="54" creationId="{E0A53216-1836-4486-B95E-5D00E18658AE}"/>
          </ac:grpSpMkLst>
        </pc:grpChg>
        <pc:grpChg chg="add del mod">
          <ac:chgData name="Ragnhild Halvorsrud" userId="917ea340-fd63-490f-a7db-68428d24cf32" providerId="ADAL" clId="{9B6050A4-F178-4018-9F62-4FCCA28DA093}" dt="2021-03-16T16:06:22.137" v="12618" actId="21"/>
          <ac:grpSpMkLst>
            <pc:docMk/>
            <pc:sldMk cId="2593227929" sldId="3795"/>
            <ac:grpSpMk id="57" creationId="{BED7B7CF-6FB5-42BA-BFA0-CD70A964E14B}"/>
          </ac:grpSpMkLst>
        </pc:grpChg>
        <pc:grpChg chg="add del mod">
          <ac:chgData name="Ragnhild Halvorsrud" userId="917ea340-fd63-490f-a7db-68428d24cf32" providerId="ADAL" clId="{9B6050A4-F178-4018-9F62-4FCCA28DA093}" dt="2021-03-16T16:06:22.137" v="12618" actId="21"/>
          <ac:grpSpMkLst>
            <pc:docMk/>
            <pc:sldMk cId="2593227929" sldId="3795"/>
            <ac:grpSpMk id="60" creationId="{4BF5B693-5C12-47DD-94D8-42C741F14A3C}"/>
          </ac:grpSpMkLst>
        </pc:grpChg>
        <pc:picChg chg="add del mod">
          <ac:chgData name="Ragnhild Halvorsrud" userId="917ea340-fd63-490f-a7db-68428d24cf32" providerId="ADAL" clId="{9B6050A4-F178-4018-9F62-4FCCA28DA093}" dt="2021-03-16T13:11:52.953" v="12098" actId="478"/>
          <ac:picMkLst>
            <pc:docMk/>
            <pc:sldMk cId="2593227929" sldId="3795"/>
            <ac:picMk id="35" creationId="{6CB815C6-A26B-4B61-8538-372E96532930}"/>
          </ac:picMkLst>
        </pc:picChg>
        <pc:picChg chg="add del mod">
          <ac:chgData name="Ragnhild Halvorsrud" userId="917ea340-fd63-490f-a7db-68428d24cf32" providerId="ADAL" clId="{9B6050A4-F178-4018-9F62-4FCCA28DA093}" dt="2021-03-16T13:11:52.953" v="12098" actId="478"/>
          <ac:picMkLst>
            <pc:docMk/>
            <pc:sldMk cId="2593227929" sldId="3795"/>
            <ac:picMk id="36" creationId="{348237EB-A87A-41ED-81C3-53FE2D27732B}"/>
          </ac:picMkLst>
        </pc:picChg>
        <pc:picChg chg="add mod">
          <ac:chgData name="Ragnhild Halvorsrud" userId="917ea340-fd63-490f-a7db-68428d24cf32" providerId="ADAL" clId="{9B6050A4-F178-4018-9F62-4FCCA28DA093}" dt="2021-03-16T16:05:58.021" v="12595" actId="1076"/>
          <ac:picMkLst>
            <pc:docMk/>
            <pc:sldMk cId="2593227929" sldId="3795"/>
            <ac:picMk id="38" creationId="{4FDE09E7-C35C-410A-901E-47CDC62199BA}"/>
          </ac:picMkLst>
        </pc:picChg>
        <pc:picChg chg="add mod">
          <ac:chgData name="Ragnhild Halvorsrud" userId="917ea340-fd63-490f-a7db-68428d24cf32" providerId="ADAL" clId="{9B6050A4-F178-4018-9F62-4FCCA28DA093}" dt="2021-03-16T15:54:44.033" v="12241" actId="1076"/>
          <ac:picMkLst>
            <pc:docMk/>
            <pc:sldMk cId="2593227929" sldId="3795"/>
            <ac:picMk id="40" creationId="{3A815E2A-0308-4913-AA5E-8C5B4E2C4A15}"/>
          </ac:picMkLst>
        </pc:picChg>
        <pc:picChg chg="add del mod">
          <ac:chgData name="Ragnhild Halvorsrud" userId="917ea340-fd63-490f-a7db-68428d24cf32" providerId="ADAL" clId="{9B6050A4-F178-4018-9F62-4FCCA28DA093}" dt="2021-03-16T16:06:22.137" v="12618" actId="21"/>
          <ac:picMkLst>
            <pc:docMk/>
            <pc:sldMk cId="2593227929" sldId="3795"/>
            <ac:picMk id="45" creationId="{A0936CA7-C182-4C5D-88B2-7BA10A08BFAE}"/>
          </ac:picMkLst>
        </pc:picChg>
        <pc:picChg chg="add del mod">
          <ac:chgData name="Ragnhild Halvorsrud" userId="917ea340-fd63-490f-a7db-68428d24cf32" providerId="ADAL" clId="{9B6050A4-F178-4018-9F62-4FCCA28DA093}" dt="2021-03-16T16:06:22.137" v="12618" actId="21"/>
          <ac:picMkLst>
            <pc:docMk/>
            <pc:sldMk cId="2593227929" sldId="3795"/>
            <ac:picMk id="47" creationId="{B7823D7A-FEDA-4D4E-AF46-3A2A68338041}"/>
          </ac:picMkLst>
        </pc:picChg>
        <pc:picChg chg="add del">
          <ac:chgData name="Ragnhild Halvorsrud" userId="917ea340-fd63-490f-a7db-68428d24cf32" providerId="ADAL" clId="{9B6050A4-F178-4018-9F62-4FCCA28DA093}" dt="2021-03-16T15:56:57.994" v="12261" actId="22"/>
          <ac:picMkLst>
            <pc:docMk/>
            <pc:sldMk cId="2593227929" sldId="3795"/>
            <ac:picMk id="49" creationId="{7A86E77E-5B87-4C17-A58E-47683CC20853}"/>
          </ac:picMkLst>
        </pc:picChg>
        <pc:picChg chg="mod">
          <ac:chgData name="Ragnhild Halvorsrud" userId="917ea340-fd63-490f-a7db-68428d24cf32" providerId="ADAL" clId="{9B6050A4-F178-4018-9F62-4FCCA28DA093}" dt="2021-03-16T16:05:26.274" v="12589"/>
          <ac:picMkLst>
            <pc:docMk/>
            <pc:sldMk cId="2593227929" sldId="3795"/>
            <ac:picMk id="56" creationId="{A2AF2F0A-8677-4DB6-A7CB-961938D02375}"/>
          </ac:picMkLst>
        </pc:picChg>
        <pc:picChg chg="mod">
          <ac:chgData name="Ragnhild Halvorsrud" userId="917ea340-fd63-490f-a7db-68428d24cf32" providerId="ADAL" clId="{9B6050A4-F178-4018-9F62-4FCCA28DA093}" dt="2021-03-16T16:05:31.309" v="12591"/>
          <ac:picMkLst>
            <pc:docMk/>
            <pc:sldMk cId="2593227929" sldId="3795"/>
            <ac:picMk id="59" creationId="{709A32DD-CA01-45D5-B67C-BFCE517065B6}"/>
          </ac:picMkLst>
        </pc:picChg>
        <pc:picChg chg="mod">
          <ac:chgData name="Ragnhild Halvorsrud" userId="917ea340-fd63-490f-a7db-68428d24cf32" providerId="ADAL" clId="{9B6050A4-F178-4018-9F62-4FCCA28DA093}" dt="2021-03-16T16:05:32.644" v="12592"/>
          <ac:picMkLst>
            <pc:docMk/>
            <pc:sldMk cId="2593227929" sldId="3795"/>
            <ac:picMk id="62" creationId="{A9C24295-D668-4476-8A7C-D8F5DF640598}"/>
          </ac:picMkLst>
        </pc:picChg>
      </pc:sldChg>
      <pc:sldChg chg="modSp add del mod modNotes">
        <pc:chgData name="Ragnhild Halvorsrud" userId="917ea340-fd63-490f-a7db-68428d24cf32" providerId="ADAL" clId="{9B6050A4-F178-4018-9F62-4FCCA28DA093}" dt="2021-03-16T16:27:43.068" v="12828" actId="47"/>
        <pc:sldMkLst>
          <pc:docMk/>
          <pc:sldMk cId="204957419" sldId="3796"/>
        </pc:sldMkLst>
        <pc:spChg chg="mod">
          <ac:chgData name="Ragnhild Halvorsrud" userId="917ea340-fd63-490f-a7db-68428d24cf32" providerId="ADAL" clId="{9B6050A4-F178-4018-9F62-4FCCA28DA093}" dt="2021-03-16T13:10:04.390" v="12046" actId="790"/>
          <ac:spMkLst>
            <pc:docMk/>
            <pc:sldMk cId="204957419" sldId="3796"/>
            <ac:spMk id="2" creationId="{00000000-0000-0000-0000-000000000000}"/>
          </ac:spMkLst>
        </pc:spChg>
        <pc:spChg chg="mod">
          <ac:chgData name="Ragnhild Halvorsrud" userId="917ea340-fd63-490f-a7db-68428d24cf32" providerId="ADAL" clId="{9B6050A4-F178-4018-9F62-4FCCA28DA093}" dt="2021-03-16T13:10:04.391" v="12047" actId="790"/>
          <ac:spMkLst>
            <pc:docMk/>
            <pc:sldMk cId="204957419" sldId="3796"/>
            <ac:spMk id="8" creationId="{00000000-0000-0000-0000-000000000000}"/>
          </ac:spMkLst>
        </pc:spChg>
        <pc:graphicFrameChg chg="mod">
          <ac:chgData name="Ragnhild Halvorsrud" userId="917ea340-fd63-490f-a7db-68428d24cf32" providerId="ADAL" clId="{9B6050A4-F178-4018-9F62-4FCCA28DA093}" dt="2021-03-16T13:10:04.500" v="12062"/>
          <ac:graphicFrameMkLst>
            <pc:docMk/>
            <pc:sldMk cId="204957419" sldId="3796"/>
            <ac:graphicFrameMk id="3" creationId="{5DF6EF04-E18D-403A-939A-2E7FB7E6FE90}"/>
          </ac:graphicFrameMkLst>
        </pc:graphicFrameChg>
      </pc:sldChg>
      <pc:sldChg chg="modSp add del mod modNotes">
        <pc:chgData name="Ragnhild Halvorsrud" userId="917ea340-fd63-490f-a7db-68428d24cf32" providerId="ADAL" clId="{9B6050A4-F178-4018-9F62-4FCCA28DA093}" dt="2021-03-16T16:43:32.522" v="12871" actId="2696"/>
        <pc:sldMkLst>
          <pc:docMk/>
          <pc:sldMk cId="1526330589" sldId="3797"/>
        </pc:sldMkLst>
        <pc:spChg chg="mod">
          <ac:chgData name="Ragnhild Halvorsrud" userId="917ea340-fd63-490f-a7db-68428d24cf32" providerId="ADAL" clId="{9B6050A4-F178-4018-9F62-4FCCA28DA093}" dt="2021-03-16T13:17:04.926" v="12156" actId="790"/>
          <ac:spMkLst>
            <pc:docMk/>
            <pc:sldMk cId="1526330589" sldId="3797"/>
            <ac:spMk id="2" creationId="{00000000-0000-0000-0000-000000000000}"/>
          </ac:spMkLst>
        </pc:spChg>
        <pc:spChg chg="mod">
          <ac:chgData name="Ragnhild Halvorsrud" userId="917ea340-fd63-490f-a7db-68428d24cf32" providerId="ADAL" clId="{9B6050A4-F178-4018-9F62-4FCCA28DA093}" dt="2021-03-16T13:17:04.927" v="12157" actId="790"/>
          <ac:spMkLst>
            <pc:docMk/>
            <pc:sldMk cId="1526330589" sldId="3797"/>
            <ac:spMk id="8" creationId="{00000000-0000-0000-0000-000000000000}"/>
          </ac:spMkLst>
        </pc:spChg>
        <pc:spChg chg="mod">
          <ac:chgData name="Ragnhild Halvorsrud" userId="917ea340-fd63-490f-a7db-68428d24cf32" providerId="ADAL" clId="{9B6050A4-F178-4018-9F62-4FCCA28DA093}" dt="2021-03-16T13:17:04.931" v="12160" actId="790"/>
          <ac:spMkLst>
            <pc:docMk/>
            <pc:sldMk cId="1526330589" sldId="3797"/>
            <ac:spMk id="72" creationId="{2A29656F-03E3-46B5-B581-CB5EC494DF8B}"/>
          </ac:spMkLst>
        </pc:spChg>
        <pc:spChg chg="mod">
          <ac:chgData name="Ragnhild Halvorsrud" userId="917ea340-fd63-490f-a7db-68428d24cf32" providerId="ADAL" clId="{9B6050A4-F178-4018-9F62-4FCCA28DA093}" dt="2021-03-16T13:19:34.494" v="12191" actId="6549"/>
          <ac:spMkLst>
            <pc:docMk/>
            <pc:sldMk cId="1526330589" sldId="3797"/>
            <ac:spMk id="75" creationId="{265177AE-0604-48EA-BC2C-83BF8725E555}"/>
          </ac:spMkLst>
        </pc:spChg>
        <pc:spChg chg="mod">
          <ac:chgData name="Ragnhild Halvorsrud" userId="917ea340-fd63-490f-a7db-68428d24cf32" providerId="ADAL" clId="{9B6050A4-F178-4018-9F62-4FCCA28DA093}" dt="2021-03-16T13:20:39.208" v="12197" actId="1076"/>
          <ac:spMkLst>
            <pc:docMk/>
            <pc:sldMk cId="1526330589" sldId="3797"/>
            <ac:spMk id="76" creationId="{6082C8F3-369A-4B62-8CF4-E254DA3A210C}"/>
          </ac:spMkLst>
        </pc:spChg>
        <pc:spChg chg="mod">
          <ac:chgData name="Ragnhild Halvorsrud" userId="917ea340-fd63-490f-a7db-68428d24cf32" providerId="ADAL" clId="{9B6050A4-F178-4018-9F62-4FCCA28DA093}" dt="2021-03-16T13:19:49.467" v="12192" actId="108"/>
          <ac:spMkLst>
            <pc:docMk/>
            <pc:sldMk cId="1526330589" sldId="3797"/>
            <ac:spMk id="77" creationId="{DD82E29A-EE3C-4C46-9372-D60DCD88D87B}"/>
          </ac:spMkLst>
        </pc:spChg>
        <pc:spChg chg="mod">
          <ac:chgData name="Ragnhild Halvorsrud" userId="917ea340-fd63-490f-a7db-68428d24cf32" providerId="ADAL" clId="{9B6050A4-F178-4018-9F62-4FCCA28DA093}" dt="2021-03-16T13:20:39.208" v="12197" actId="1076"/>
          <ac:spMkLst>
            <pc:docMk/>
            <pc:sldMk cId="1526330589" sldId="3797"/>
            <ac:spMk id="78" creationId="{414E3C54-6348-4DB5-8F2D-F6D9464C9019}"/>
          </ac:spMkLst>
        </pc:spChg>
        <pc:spChg chg="mod">
          <ac:chgData name="Ragnhild Halvorsrud" userId="917ea340-fd63-490f-a7db-68428d24cf32" providerId="ADAL" clId="{9B6050A4-F178-4018-9F62-4FCCA28DA093}" dt="2021-03-16T13:19:57.382" v="12193" actId="108"/>
          <ac:spMkLst>
            <pc:docMk/>
            <pc:sldMk cId="1526330589" sldId="3797"/>
            <ac:spMk id="91" creationId="{431CEFF3-1BB1-438B-99DD-704BADDCD183}"/>
          </ac:spMkLst>
        </pc:spChg>
        <pc:spChg chg="mod">
          <ac:chgData name="Ragnhild Halvorsrud" userId="917ea340-fd63-490f-a7db-68428d24cf32" providerId="ADAL" clId="{9B6050A4-F178-4018-9F62-4FCCA28DA093}" dt="2021-03-16T13:20:39.208" v="12197" actId="1076"/>
          <ac:spMkLst>
            <pc:docMk/>
            <pc:sldMk cId="1526330589" sldId="3797"/>
            <ac:spMk id="92" creationId="{74012ADD-8594-4A0D-9721-F57B0BAAC792}"/>
          </ac:spMkLst>
        </pc:spChg>
        <pc:spChg chg="mod">
          <ac:chgData name="Ragnhild Halvorsrud" userId="917ea340-fd63-490f-a7db-68428d24cf32" providerId="ADAL" clId="{9B6050A4-F178-4018-9F62-4FCCA28DA093}" dt="2021-03-16T13:20:09.868" v="12194" actId="108"/>
          <ac:spMkLst>
            <pc:docMk/>
            <pc:sldMk cId="1526330589" sldId="3797"/>
            <ac:spMk id="93" creationId="{8FB0397D-B85B-458F-AB9F-34FE7243276D}"/>
          </ac:spMkLst>
        </pc:spChg>
        <pc:spChg chg="mod">
          <ac:chgData name="Ragnhild Halvorsrud" userId="917ea340-fd63-490f-a7db-68428d24cf32" providerId="ADAL" clId="{9B6050A4-F178-4018-9F62-4FCCA28DA093}" dt="2021-03-16T13:20:39.208" v="12197" actId="1076"/>
          <ac:spMkLst>
            <pc:docMk/>
            <pc:sldMk cId="1526330589" sldId="3797"/>
            <ac:spMk id="94" creationId="{EFA409BD-97B3-4B27-9A0C-24327AE7A4A0}"/>
          </ac:spMkLst>
        </pc:spChg>
        <pc:spChg chg="mod">
          <ac:chgData name="Ragnhild Halvorsrud" userId="917ea340-fd63-490f-a7db-68428d24cf32" providerId="ADAL" clId="{9B6050A4-F178-4018-9F62-4FCCA28DA093}" dt="2021-03-16T13:20:18.495" v="12195" actId="108"/>
          <ac:spMkLst>
            <pc:docMk/>
            <pc:sldMk cId="1526330589" sldId="3797"/>
            <ac:spMk id="95" creationId="{762E4B7A-86AA-4EAB-93E9-921A4618A4E8}"/>
          </ac:spMkLst>
        </pc:spChg>
        <pc:spChg chg="mod">
          <ac:chgData name="Ragnhild Halvorsrud" userId="917ea340-fd63-490f-a7db-68428d24cf32" providerId="ADAL" clId="{9B6050A4-F178-4018-9F62-4FCCA28DA093}" dt="2021-03-16T13:20:39.208" v="12197" actId="1076"/>
          <ac:spMkLst>
            <pc:docMk/>
            <pc:sldMk cId="1526330589" sldId="3797"/>
            <ac:spMk id="96" creationId="{6C2A70EC-750F-4CBF-A182-8ECCDB3ED9C1}"/>
          </ac:spMkLst>
        </pc:spChg>
        <pc:spChg chg="mod">
          <ac:chgData name="Ragnhild Halvorsrud" userId="917ea340-fd63-490f-a7db-68428d24cf32" providerId="ADAL" clId="{9B6050A4-F178-4018-9F62-4FCCA28DA093}" dt="2021-03-16T13:20:24.646" v="12196" actId="108"/>
          <ac:spMkLst>
            <pc:docMk/>
            <pc:sldMk cId="1526330589" sldId="3797"/>
            <ac:spMk id="102" creationId="{1A9EABA7-6D87-43A2-B199-182AD902D89F}"/>
          </ac:spMkLst>
        </pc:spChg>
        <pc:spChg chg="mod">
          <ac:chgData name="Ragnhild Halvorsrud" userId="917ea340-fd63-490f-a7db-68428d24cf32" providerId="ADAL" clId="{9B6050A4-F178-4018-9F62-4FCCA28DA093}" dt="2021-03-16T13:17:04.939" v="12170" actId="790"/>
          <ac:spMkLst>
            <pc:docMk/>
            <pc:sldMk cId="1526330589" sldId="3797"/>
            <ac:spMk id="107" creationId="{45FDC822-B620-49EA-B63B-FB9392D93D41}"/>
          </ac:spMkLst>
        </pc:spChg>
        <pc:spChg chg="mod">
          <ac:chgData name="Ragnhild Halvorsrud" userId="917ea340-fd63-490f-a7db-68428d24cf32" providerId="ADAL" clId="{9B6050A4-F178-4018-9F62-4FCCA28DA093}" dt="2021-03-16T13:17:04.940" v="12171" actId="790"/>
          <ac:spMkLst>
            <pc:docMk/>
            <pc:sldMk cId="1526330589" sldId="3797"/>
            <ac:spMk id="109" creationId="{BCDE24A2-C258-40DD-B759-CA2FEC1785C8}"/>
          </ac:spMkLst>
        </pc:spChg>
        <pc:picChg chg="mod">
          <ac:chgData name="Ragnhild Halvorsrud" userId="917ea340-fd63-490f-a7db-68428d24cf32" providerId="ADAL" clId="{9B6050A4-F178-4018-9F62-4FCCA28DA093}" dt="2021-03-16T13:20:39.208" v="12197" actId="1076"/>
          <ac:picMkLst>
            <pc:docMk/>
            <pc:sldMk cId="1526330589" sldId="3797"/>
            <ac:picMk id="88" creationId="{B9022B13-79CD-4D54-8281-F244AA531D5C}"/>
          </ac:picMkLst>
        </pc:picChg>
        <pc:picChg chg="mod">
          <ac:chgData name="Ragnhild Halvorsrud" userId="917ea340-fd63-490f-a7db-68428d24cf32" providerId="ADAL" clId="{9B6050A4-F178-4018-9F62-4FCCA28DA093}" dt="2021-03-16T13:20:39.208" v="12197" actId="1076"/>
          <ac:picMkLst>
            <pc:docMk/>
            <pc:sldMk cId="1526330589" sldId="3797"/>
            <ac:picMk id="104" creationId="{8AA33845-CFA2-4C90-AA88-8F949550B68D}"/>
          </ac:picMkLst>
        </pc:picChg>
        <pc:picChg chg="mod">
          <ac:chgData name="Ragnhild Halvorsrud" userId="917ea340-fd63-490f-a7db-68428d24cf32" providerId="ADAL" clId="{9B6050A4-F178-4018-9F62-4FCCA28DA093}" dt="2021-03-16T13:20:39.208" v="12197" actId="1076"/>
          <ac:picMkLst>
            <pc:docMk/>
            <pc:sldMk cId="1526330589" sldId="3797"/>
            <ac:picMk id="105" creationId="{497C8DC5-6FC3-4E72-AD3E-DEA6210ECC02}"/>
          </ac:picMkLst>
        </pc:picChg>
        <pc:picChg chg="mod">
          <ac:chgData name="Ragnhild Halvorsrud" userId="917ea340-fd63-490f-a7db-68428d24cf32" providerId="ADAL" clId="{9B6050A4-F178-4018-9F62-4FCCA28DA093}" dt="2021-03-16T13:20:39.208" v="12197" actId="1076"/>
          <ac:picMkLst>
            <pc:docMk/>
            <pc:sldMk cId="1526330589" sldId="3797"/>
            <ac:picMk id="106" creationId="{7E45B3EB-97F0-4F0C-894D-30C1CEC245B1}"/>
          </ac:picMkLst>
        </pc:picChg>
        <pc:picChg chg="mod">
          <ac:chgData name="Ragnhild Halvorsrud" userId="917ea340-fd63-490f-a7db-68428d24cf32" providerId="ADAL" clId="{9B6050A4-F178-4018-9F62-4FCCA28DA093}" dt="2021-03-16T13:20:39.208" v="12197" actId="1076"/>
          <ac:picMkLst>
            <pc:docMk/>
            <pc:sldMk cId="1526330589" sldId="3797"/>
            <ac:picMk id="1026" creationId="{50FCD6DA-DC5B-478D-96ED-DBCD3B928223}"/>
          </ac:picMkLst>
        </pc:picChg>
      </pc:sldChg>
      <pc:sldChg chg="delSp modSp add del mod modNotes">
        <pc:chgData name="Ragnhild Halvorsrud" userId="917ea340-fd63-490f-a7db-68428d24cf32" providerId="ADAL" clId="{9B6050A4-F178-4018-9F62-4FCCA28DA093}" dt="2021-03-16T16:27:29.433" v="12826" actId="47"/>
        <pc:sldMkLst>
          <pc:docMk/>
          <pc:sldMk cId="1640194465" sldId="3798"/>
        </pc:sldMkLst>
        <pc:spChg chg="mod">
          <ac:chgData name="Ragnhild Halvorsrud" userId="917ea340-fd63-490f-a7db-68428d24cf32" providerId="ADAL" clId="{9B6050A4-F178-4018-9F62-4FCCA28DA093}" dt="2021-03-16T15:57:01.002" v="12263" actId="790"/>
          <ac:spMkLst>
            <pc:docMk/>
            <pc:sldMk cId="1640194465" sldId="3798"/>
            <ac:spMk id="2" creationId="{EC56A807-0ABD-4959-BBFF-05CB515BF560}"/>
          </ac:spMkLst>
        </pc:spChg>
        <pc:spChg chg="mod">
          <ac:chgData name="Ragnhild Halvorsrud" userId="917ea340-fd63-490f-a7db-68428d24cf32" providerId="ADAL" clId="{9B6050A4-F178-4018-9F62-4FCCA28DA093}" dt="2021-03-16T15:57:01.025" v="12273" actId="790"/>
          <ac:spMkLst>
            <pc:docMk/>
            <pc:sldMk cId="1640194465" sldId="3798"/>
            <ac:spMk id="8" creationId="{044D1AEB-F092-4ADD-B50B-5D7FC61F61D9}"/>
          </ac:spMkLst>
        </pc:spChg>
        <pc:spChg chg="mod">
          <ac:chgData name="Ragnhild Halvorsrud" userId="917ea340-fd63-490f-a7db-68428d24cf32" providerId="ADAL" clId="{9B6050A4-F178-4018-9F62-4FCCA28DA093}" dt="2021-03-16T15:57:01.025" v="12271" actId="790"/>
          <ac:spMkLst>
            <pc:docMk/>
            <pc:sldMk cId="1640194465" sldId="3798"/>
            <ac:spMk id="10" creationId="{22F60454-A66B-46F5-9204-739F0519FDFB}"/>
          </ac:spMkLst>
        </pc:spChg>
        <pc:spChg chg="mod">
          <ac:chgData name="Ragnhild Halvorsrud" userId="917ea340-fd63-490f-a7db-68428d24cf32" providerId="ADAL" clId="{9B6050A4-F178-4018-9F62-4FCCA28DA093}" dt="2021-03-16T15:57:01.025" v="12269" actId="790"/>
          <ac:spMkLst>
            <pc:docMk/>
            <pc:sldMk cId="1640194465" sldId="3798"/>
            <ac:spMk id="12" creationId="{B5CD086D-28C8-4589-9BF4-A660AF3E3AFC}"/>
          </ac:spMkLst>
        </pc:spChg>
        <pc:spChg chg="mod">
          <ac:chgData name="Ragnhild Halvorsrud" userId="917ea340-fd63-490f-a7db-68428d24cf32" providerId="ADAL" clId="{9B6050A4-F178-4018-9F62-4FCCA28DA093}" dt="2021-03-16T15:57:01.025" v="12266" actId="790"/>
          <ac:spMkLst>
            <pc:docMk/>
            <pc:sldMk cId="1640194465" sldId="3798"/>
            <ac:spMk id="14" creationId="{FD060523-22E5-49A9-8F0C-DD8906EE1A97}"/>
          </ac:spMkLst>
        </pc:spChg>
        <pc:spChg chg="mod">
          <ac:chgData name="Ragnhild Halvorsrud" userId="917ea340-fd63-490f-a7db-68428d24cf32" providerId="ADAL" clId="{9B6050A4-F178-4018-9F62-4FCCA28DA093}" dt="2021-03-16T15:57:01.025" v="12267" actId="790"/>
          <ac:spMkLst>
            <pc:docMk/>
            <pc:sldMk cId="1640194465" sldId="3798"/>
            <ac:spMk id="15" creationId="{EB2F3BD7-E347-478E-A7FB-57B52EDEAEF3}"/>
          </ac:spMkLst>
        </pc:spChg>
        <pc:spChg chg="mod">
          <ac:chgData name="Ragnhild Halvorsrud" userId="917ea340-fd63-490f-a7db-68428d24cf32" providerId="ADAL" clId="{9B6050A4-F178-4018-9F62-4FCCA28DA093}" dt="2021-03-16T15:57:01.025" v="12265" actId="790"/>
          <ac:spMkLst>
            <pc:docMk/>
            <pc:sldMk cId="1640194465" sldId="3798"/>
            <ac:spMk id="16" creationId="{54CA6CE8-1F86-4240-8FA8-D56D397C772A}"/>
          </ac:spMkLst>
        </pc:spChg>
        <pc:spChg chg="mod">
          <ac:chgData name="Ragnhild Halvorsrud" userId="917ea340-fd63-490f-a7db-68428d24cf32" providerId="ADAL" clId="{9B6050A4-F178-4018-9F62-4FCCA28DA093}" dt="2021-03-16T15:57:01.025" v="12274" actId="790"/>
          <ac:spMkLst>
            <pc:docMk/>
            <pc:sldMk cId="1640194465" sldId="3798"/>
            <ac:spMk id="37" creationId="{4D6A1EF1-2E4C-4D10-9A9F-6D5D6961023D}"/>
          </ac:spMkLst>
        </pc:spChg>
        <pc:spChg chg="mod">
          <ac:chgData name="Ragnhild Halvorsrud" userId="917ea340-fd63-490f-a7db-68428d24cf32" providerId="ADAL" clId="{9B6050A4-F178-4018-9F62-4FCCA28DA093}" dt="2021-03-16T15:57:01.025" v="12275" actId="790"/>
          <ac:spMkLst>
            <pc:docMk/>
            <pc:sldMk cId="1640194465" sldId="3798"/>
            <ac:spMk id="39" creationId="{9639017E-0413-4C54-8C3A-DEF317DC3D5F}"/>
          </ac:spMkLst>
        </pc:spChg>
        <pc:spChg chg="del mod">
          <ac:chgData name="Ragnhild Halvorsrud" userId="917ea340-fd63-490f-a7db-68428d24cf32" providerId="ADAL" clId="{9B6050A4-F178-4018-9F62-4FCCA28DA093}" dt="2021-03-16T16:08:08.833" v="12642" actId="21"/>
          <ac:spMkLst>
            <pc:docMk/>
            <pc:sldMk cId="1640194465" sldId="3798"/>
            <ac:spMk id="43" creationId="{94B05A75-3854-45E6-9DE1-023D496CCBEA}"/>
          </ac:spMkLst>
        </pc:spChg>
        <pc:spChg chg="mod">
          <ac:chgData name="Ragnhild Halvorsrud" userId="917ea340-fd63-490f-a7db-68428d24cf32" providerId="ADAL" clId="{9B6050A4-F178-4018-9F62-4FCCA28DA093}" dt="2021-03-16T15:57:01.025" v="12278" actId="790"/>
          <ac:spMkLst>
            <pc:docMk/>
            <pc:sldMk cId="1640194465" sldId="3798"/>
            <ac:spMk id="44" creationId="{8914B2D8-E784-47B5-9C53-8EEF3A694177}"/>
          </ac:spMkLst>
        </pc:spChg>
        <pc:spChg chg="mod">
          <ac:chgData name="Ragnhild Halvorsrud" userId="917ea340-fd63-490f-a7db-68428d24cf32" providerId="ADAL" clId="{9B6050A4-F178-4018-9F62-4FCCA28DA093}" dt="2021-03-16T15:57:01.041" v="12279" actId="790"/>
          <ac:spMkLst>
            <pc:docMk/>
            <pc:sldMk cId="1640194465" sldId="3798"/>
            <ac:spMk id="46" creationId="{A7DA90FC-5ABD-4AED-8927-BD353896851E}"/>
          </ac:spMkLst>
        </pc:spChg>
      </pc:sldChg>
      <pc:sldChg chg="addSp delSp modSp add del mod ord addCm delCm modNotes">
        <pc:chgData name="Ragnhild Halvorsrud" userId="917ea340-fd63-490f-a7db-68428d24cf32" providerId="ADAL" clId="{9B6050A4-F178-4018-9F62-4FCCA28DA093}" dt="2021-03-26T14:54:02.823" v="40546" actId="478"/>
        <pc:sldMkLst>
          <pc:docMk/>
          <pc:sldMk cId="1039509331" sldId="3799"/>
        </pc:sldMkLst>
        <pc:spChg chg="mod">
          <ac:chgData name="Ragnhild Halvorsrud" userId="917ea340-fd63-490f-a7db-68428d24cf32" providerId="ADAL" clId="{9B6050A4-F178-4018-9F62-4FCCA28DA093}" dt="2021-03-25T13:12:42.273" v="37839" actId="790"/>
          <ac:spMkLst>
            <pc:docMk/>
            <pc:sldMk cId="1039509331" sldId="3799"/>
            <ac:spMk id="2" creationId="{00000000-0000-0000-0000-000000000000}"/>
          </ac:spMkLst>
        </pc:spChg>
        <pc:spChg chg="add del mod">
          <ac:chgData name="Ragnhild Halvorsrud" userId="917ea340-fd63-490f-a7db-68428d24cf32" providerId="ADAL" clId="{9B6050A4-F178-4018-9F62-4FCCA28DA093}" dt="2021-03-23T16:27:30.237" v="34671" actId="21"/>
          <ac:spMkLst>
            <pc:docMk/>
            <pc:sldMk cId="1039509331" sldId="3799"/>
            <ac:spMk id="3" creationId="{5F7B9426-68DD-41BC-9AF2-AD520662F6D6}"/>
          </ac:spMkLst>
        </pc:spChg>
        <pc:spChg chg="del mod">
          <ac:chgData name="Ragnhild Halvorsrud" userId="917ea340-fd63-490f-a7db-68428d24cf32" providerId="ADAL" clId="{9B6050A4-F178-4018-9F62-4FCCA28DA093}" dt="2021-03-16T16:06:12.015" v="12615" actId="478"/>
          <ac:spMkLst>
            <pc:docMk/>
            <pc:sldMk cId="1039509331" sldId="3799"/>
            <ac:spMk id="8" creationId="{00000000-0000-0000-0000-000000000000}"/>
          </ac:spMkLst>
        </pc:spChg>
        <pc:spChg chg="add mod">
          <ac:chgData name="Ragnhild Halvorsrud" userId="917ea340-fd63-490f-a7db-68428d24cf32" providerId="ADAL" clId="{9B6050A4-F178-4018-9F62-4FCCA28DA093}" dt="2021-03-25T13:12:42.274" v="37840" actId="790"/>
          <ac:spMkLst>
            <pc:docMk/>
            <pc:sldMk cId="1039509331" sldId="3799"/>
            <ac:spMk id="25" creationId="{B3C58A52-2844-47D2-9040-83EA528DC1B6}"/>
          </ac:spMkLst>
        </pc:spChg>
        <pc:spChg chg="add mod">
          <ac:chgData name="Ragnhild Halvorsrud" userId="917ea340-fd63-490f-a7db-68428d24cf32" providerId="ADAL" clId="{9B6050A4-F178-4018-9F62-4FCCA28DA093}" dt="2021-03-25T13:12:42.275" v="37841" actId="790"/>
          <ac:spMkLst>
            <pc:docMk/>
            <pc:sldMk cId="1039509331" sldId="3799"/>
            <ac:spMk id="26" creationId="{33E60744-AB24-40E6-8F74-ECDBBD1D3B5A}"/>
          </ac:spMkLst>
        </pc:spChg>
        <pc:spChg chg="add mod">
          <ac:chgData name="Ragnhild Halvorsrud" userId="917ea340-fd63-490f-a7db-68428d24cf32" providerId="ADAL" clId="{9B6050A4-F178-4018-9F62-4FCCA28DA093}" dt="2021-03-25T13:12:42.278" v="37842" actId="790"/>
          <ac:spMkLst>
            <pc:docMk/>
            <pc:sldMk cId="1039509331" sldId="3799"/>
            <ac:spMk id="27" creationId="{DCDB5511-68C7-4A02-9E57-3BC4E606243A}"/>
          </ac:spMkLst>
        </pc:spChg>
        <pc:spChg chg="add mod">
          <ac:chgData name="Ragnhild Halvorsrud" userId="917ea340-fd63-490f-a7db-68428d24cf32" providerId="ADAL" clId="{9B6050A4-F178-4018-9F62-4FCCA28DA093}" dt="2021-03-25T13:12:42.279" v="37843" actId="790"/>
          <ac:spMkLst>
            <pc:docMk/>
            <pc:sldMk cId="1039509331" sldId="3799"/>
            <ac:spMk id="28" creationId="{8DB213FB-A3F1-4DB5-B322-1D90A59BFFE3}"/>
          </ac:spMkLst>
        </pc:spChg>
        <pc:spChg chg="add mod">
          <ac:chgData name="Ragnhild Halvorsrud" userId="917ea340-fd63-490f-a7db-68428d24cf32" providerId="ADAL" clId="{9B6050A4-F178-4018-9F62-4FCCA28DA093}" dt="2021-03-25T13:12:42.280" v="37844" actId="790"/>
          <ac:spMkLst>
            <pc:docMk/>
            <pc:sldMk cId="1039509331" sldId="3799"/>
            <ac:spMk id="29" creationId="{DC2F198E-BA0B-4B37-9918-D9878F76DC17}"/>
          </ac:spMkLst>
        </pc:spChg>
        <pc:spChg chg="add mod">
          <ac:chgData name="Ragnhild Halvorsrud" userId="917ea340-fd63-490f-a7db-68428d24cf32" providerId="ADAL" clId="{9B6050A4-F178-4018-9F62-4FCCA28DA093}" dt="2021-03-25T13:12:42.281" v="37845" actId="790"/>
          <ac:spMkLst>
            <pc:docMk/>
            <pc:sldMk cId="1039509331" sldId="3799"/>
            <ac:spMk id="30" creationId="{02BEA7B1-9AE8-480A-BA90-CB1D33BB8164}"/>
          </ac:spMkLst>
        </pc:spChg>
        <pc:spChg chg="mod">
          <ac:chgData name="Ragnhild Halvorsrud" userId="917ea340-fd63-490f-a7db-68428d24cf32" providerId="ADAL" clId="{9B6050A4-F178-4018-9F62-4FCCA28DA093}" dt="2021-03-25T13:12:42.282" v="37846" actId="790"/>
          <ac:spMkLst>
            <pc:docMk/>
            <pc:sldMk cId="1039509331" sldId="3799"/>
            <ac:spMk id="32" creationId="{02940A7B-ACA6-44BF-9DFB-19E2F7CCCFAD}"/>
          </ac:spMkLst>
        </pc:spChg>
        <pc:spChg chg="mod">
          <ac:chgData name="Ragnhild Halvorsrud" userId="917ea340-fd63-490f-a7db-68428d24cf32" providerId="ADAL" clId="{9B6050A4-F178-4018-9F62-4FCCA28DA093}" dt="2021-03-25T13:12:42.283" v="37847" actId="790"/>
          <ac:spMkLst>
            <pc:docMk/>
            <pc:sldMk cId="1039509331" sldId="3799"/>
            <ac:spMk id="35" creationId="{8B58C188-F4A0-4B2B-86CB-D0F61C67CF0C}"/>
          </ac:spMkLst>
        </pc:spChg>
        <pc:spChg chg="add mod">
          <ac:chgData name="Ragnhild Halvorsrud" userId="917ea340-fd63-490f-a7db-68428d24cf32" providerId="ADAL" clId="{9B6050A4-F178-4018-9F62-4FCCA28DA093}" dt="2021-03-25T13:12:42.286" v="37848" actId="790"/>
          <ac:spMkLst>
            <pc:docMk/>
            <pc:sldMk cId="1039509331" sldId="3799"/>
            <ac:spMk id="37" creationId="{574B63EE-E718-45F0-9AF2-C5ABC61122D3}"/>
          </ac:spMkLst>
        </pc:spChg>
        <pc:spChg chg="add mod">
          <ac:chgData name="Ragnhild Halvorsrud" userId="917ea340-fd63-490f-a7db-68428d24cf32" providerId="ADAL" clId="{9B6050A4-F178-4018-9F62-4FCCA28DA093}" dt="2021-03-25T13:12:42.288" v="37849" actId="790"/>
          <ac:spMkLst>
            <pc:docMk/>
            <pc:sldMk cId="1039509331" sldId="3799"/>
            <ac:spMk id="39" creationId="{846E39FE-F501-40B8-B7FB-F86E25A0E2D2}"/>
          </ac:spMkLst>
        </pc:spChg>
        <pc:spChg chg="add mod">
          <ac:chgData name="Ragnhild Halvorsrud" userId="917ea340-fd63-490f-a7db-68428d24cf32" providerId="ADAL" clId="{9B6050A4-F178-4018-9F62-4FCCA28DA093}" dt="2021-03-25T13:12:42.289" v="37850" actId="790"/>
          <ac:spMkLst>
            <pc:docMk/>
            <pc:sldMk cId="1039509331" sldId="3799"/>
            <ac:spMk id="41" creationId="{1EA5CAAD-75D6-4DE0-902D-1631F1767939}"/>
          </ac:spMkLst>
        </pc:spChg>
        <pc:spChg chg="add mod">
          <ac:chgData name="Ragnhild Halvorsrud" userId="917ea340-fd63-490f-a7db-68428d24cf32" providerId="ADAL" clId="{9B6050A4-F178-4018-9F62-4FCCA28DA093}" dt="2021-03-25T13:12:42.291" v="37851" actId="790"/>
          <ac:spMkLst>
            <pc:docMk/>
            <pc:sldMk cId="1039509331" sldId="3799"/>
            <ac:spMk id="42" creationId="{6F621DDE-9829-4832-B6D9-436846883913}"/>
          </ac:spMkLst>
        </pc:spChg>
        <pc:spChg chg="add mod">
          <ac:chgData name="Ragnhild Halvorsrud" userId="917ea340-fd63-490f-a7db-68428d24cf32" providerId="ADAL" clId="{9B6050A4-F178-4018-9F62-4FCCA28DA093}" dt="2021-03-25T13:12:42.293" v="37852" actId="790"/>
          <ac:spMkLst>
            <pc:docMk/>
            <pc:sldMk cId="1039509331" sldId="3799"/>
            <ac:spMk id="43" creationId="{FBC342BE-AE3D-4B57-861C-5D3281B249C5}"/>
          </ac:spMkLst>
        </pc:spChg>
        <pc:spChg chg="add mod">
          <ac:chgData name="Ragnhild Halvorsrud" userId="917ea340-fd63-490f-a7db-68428d24cf32" providerId="ADAL" clId="{9B6050A4-F178-4018-9F62-4FCCA28DA093}" dt="2021-03-25T13:12:42.295" v="37853" actId="790"/>
          <ac:spMkLst>
            <pc:docMk/>
            <pc:sldMk cId="1039509331" sldId="3799"/>
            <ac:spMk id="44" creationId="{29A49B98-ECE4-4FB3-B2DE-8322162C8C64}"/>
          </ac:spMkLst>
        </pc:spChg>
        <pc:spChg chg="mod">
          <ac:chgData name="Ragnhild Halvorsrud" userId="917ea340-fd63-490f-a7db-68428d24cf32" providerId="ADAL" clId="{9B6050A4-F178-4018-9F62-4FCCA28DA093}" dt="2021-03-25T13:12:42.296" v="37854" actId="790"/>
          <ac:spMkLst>
            <pc:docMk/>
            <pc:sldMk cId="1039509331" sldId="3799"/>
            <ac:spMk id="46" creationId="{4DDEC8E4-2B7C-4830-BF10-25FC60135C1D}"/>
          </ac:spMkLst>
        </pc:spChg>
        <pc:spChg chg="mod">
          <ac:chgData name="Ragnhild Halvorsrud" userId="917ea340-fd63-490f-a7db-68428d24cf32" providerId="ADAL" clId="{9B6050A4-F178-4018-9F62-4FCCA28DA093}" dt="2021-03-25T13:12:42.296" v="37855" actId="790"/>
          <ac:spMkLst>
            <pc:docMk/>
            <pc:sldMk cId="1039509331" sldId="3799"/>
            <ac:spMk id="49" creationId="{534F0542-0F80-4F0C-8BFE-DEBA64C82645}"/>
          </ac:spMkLst>
        </pc:spChg>
        <pc:spChg chg="mod">
          <ac:chgData name="Ragnhild Halvorsrud" userId="917ea340-fd63-490f-a7db-68428d24cf32" providerId="ADAL" clId="{9B6050A4-F178-4018-9F62-4FCCA28DA093}" dt="2021-03-25T13:12:42.297" v="37856" actId="790"/>
          <ac:spMkLst>
            <pc:docMk/>
            <pc:sldMk cId="1039509331" sldId="3799"/>
            <ac:spMk id="52" creationId="{501D1D70-A643-4652-B576-5FF2082DD16F}"/>
          </ac:spMkLst>
        </pc:spChg>
        <pc:spChg chg="add mod">
          <ac:chgData name="Ragnhild Halvorsrud" userId="917ea340-fd63-490f-a7db-68428d24cf32" providerId="ADAL" clId="{9B6050A4-F178-4018-9F62-4FCCA28DA093}" dt="2021-03-26T14:53:59.622" v="40545"/>
          <ac:spMkLst>
            <pc:docMk/>
            <pc:sldMk cId="1039509331" sldId="3799"/>
            <ac:spMk id="54" creationId="{0A28B0C3-38B1-4C92-9E7D-E3CABFBDDA13}"/>
          </ac:spMkLst>
        </pc:spChg>
        <pc:spChg chg="add del mod">
          <ac:chgData name="Ragnhild Halvorsrud" userId="917ea340-fd63-490f-a7db-68428d24cf32" providerId="ADAL" clId="{9B6050A4-F178-4018-9F62-4FCCA28DA093}" dt="2021-03-16T16:35:09.632" v="12831" actId="478"/>
          <ac:spMkLst>
            <pc:docMk/>
            <pc:sldMk cId="1039509331" sldId="3799"/>
            <ac:spMk id="54" creationId="{5A3904AD-9B37-4CDE-87B9-ABA5CD5C8A35}"/>
          </ac:spMkLst>
        </pc:spChg>
        <pc:spChg chg="add del mod">
          <ac:chgData name="Ragnhild Halvorsrud" userId="917ea340-fd63-490f-a7db-68428d24cf32" providerId="ADAL" clId="{9B6050A4-F178-4018-9F62-4FCCA28DA093}" dt="2021-03-23T16:33:27.246" v="34712" actId="478"/>
          <ac:spMkLst>
            <pc:docMk/>
            <pc:sldMk cId="1039509331" sldId="3799"/>
            <ac:spMk id="54" creationId="{CD8C47F5-808A-44B9-8789-A3A425579DBB}"/>
          </ac:spMkLst>
        </pc:spChg>
        <pc:spChg chg="add del mod">
          <ac:chgData name="Ragnhild Halvorsrud" userId="917ea340-fd63-490f-a7db-68428d24cf32" providerId="ADAL" clId="{9B6050A4-F178-4018-9F62-4FCCA28DA093}" dt="2021-03-16T16:26:49.767" v="12783" actId="478"/>
          <ac:spMkLst>
            <pc:docMk/>
            <pc:sldMk cId="1039509331" sldId="3799"/>
            <ac:spMk id="55" creationId="{29D7DA7B-D893-4CA1-855C-A32BD653354C}"/>
          </ac:spMkLst>
        </pc:spChg>
        <pc:spChg chg="add del mod">
          <ac:chgData name="Ragnhild Halvorsrud" userId="917ea340-fd63-490f-a7db-68428d24cf32" providerId="ADAL" clId="{9B6050A4-F178-4018-9F62-4FCCA28DA093}" dt="2021-03-26T14:54:02.823" v="40546" actId="478"/>
          <ac:spMkLst>
            <pc:docMk/>
            <pc:sldMk cId="1039509331" sldId="3799"/>
            <ac:spMk id="56" creationId="{9A91878D-7C1C-43CB-ACE2-5529C236555C}"/>
          </ac:spMkLst>
        </pc:spChg>
        <pc:spChg chg="del mod">
          <ac:chgData name="Ragnhild Halvorsrud" userId="917ea340-fd63-490f-a7db-68428d24cf32" providerId="ADAL" clId="{9B6050A4-F178-4018-9F62-4FCCA28DA093}" dt="2021-03-16T16:06:13.960" v="12616" actId="478"/>
          <ac:spMkLst>
            <pc:docMk/>
            <pc:sldMk cId="1039509331" sldId="3799"/>
            <ac:spMk id="72" creationId="{2A29656F-03E3-46B5-B581-CB5EC494DF8B}"/>
          </ac:spMkLst>
        </pc:spChg>
        <pc:spChg chg="del mod">
          <ac:chgData name="Ragnhild Halvorsrud" userId="917ea340-fd63-490f-a7db-68428d24cf32" providerId="ADAL" clId="{9B6050A4-F178-4018-9F62-4FCCA28DA093}" dt="2021-03-16T16:06:12.015" v="12615" actId="478"/>
          <ac:spMkLst>
            <pc:docMk/>
            <pc:sldMk cId="1039509331" sldId="3799"/>
            <ac:spMk id="75" creationId="{265177AE-0604-48EA-BC2C-83BF8725E555}"/>
          </ac:spMkLst>
        </pc:spChg>
        <pc:spChg chg="del mod">
          <ac:chgData name="Ragnhild Halvorsrud" userId="917ea340-fd63-490f-a7db-68428d24cf32" providerId="ADAL" clId="{9B6050A4-F178-4018-9F62-4FCCA28DA093}" dt="2021-03-16T16:06:12.015" v="12615" actId="478"/>
          <ac:spMkLst>
            <pc:docMk/>
            <pc:sldMk cId="1039509331" sldId="3799"/>
            <ac:spMk id="76" creationId="{6082C8F3-369A-4B62-8CF4-E254DA3A210C}"/>
          </ac:spMkLst>
        </pc:spChg>
        <pc:spChg chg="del mod">
          <ac:chgData name="Ragnhild Halvorsrud" userId="917ea340-fd63-490f-a7db-68428d24cf32" providerId="ADAL" clId="{9B6050A4-F178-4018-9F62-4FCCA28DA093}" dt="2021-03-16T16:06:12.015" v="12615" actId="478"/>
          <ac:spMkLst>
            <pc:docMk/>
            <pc:sldMk cId="1039509331" sldId="3799"/>
            <ac:spMk id="77" creationId="{DD82E29A-EE3C-4C46-9372-D60DCD88D87B}"/>
          </ac:spMkLst>
        </pc:spChg>
        <pc:spChg chg="del mod">
          <ac:chgData name="Ragnhild Halvorsrud" userId="917ea340-fd63-490f-a7db-68428d24cf32" providerId="ADAL" clId="{9B6050A4-F178-4018-9F62-4FCCA28DA093}" dt="2021-03-16T16:06:12.015" v="12615" actId="478"/>
          <ac:spMkLst>
            <pc:docMk/>
            <pc:sldMk cId="1039509331" sldId="3799"/>
            <ac:spMk id="78" creationId="{414E3C54-6348-4DB5-8F2D-F6D9464C9019}"/>
          </ac:spMkLst>
        </pc:spChg>
        <pc:spChg chg="del mod">
          <ac:chgData name="Ragnhild Halvorsrud" userId="917ea340-fd63-490f-a7db-68428d24cf32" providerId="ADAL" clId="{9B6050A4-F178-4018-9F62-4FCCA28DA093}" dt="2021-03-16T16:06:12.015" v="12615" actId="478"/>
          <ac:spMkLst>
            <pc:docMk/>
            <pc:sldMk cId="1039509331" sldId="3799"/>
            <ac:spMk id="91" creationId="{431CEFF3-1BB1-438B-99DD-704BADDCD183}"/>
          </ac:spMkLst>
        </pc:spChg>
        <pc:spChg chg="del mod">
          <ac:chgData name="Ragnhild Halvorsrud" userId="917ea340-fd63-490f-a7db-68428d24cf32" providerId="ADAL" clId="{9B6050A4-F178-4018-9F62-4FCCA28DA093}" dt="2021-03-16T16:06:12.015" v="12615" actId="478"/>
          <ac:spMkLst>
            <pc:docMk/>
            <pc:sldMk cId="1039509331" sldId="3799"/>
            <ac:spMk id="92" creationId="{74012ADD-8594-4A0D-9721-F57B0BAAC792}"/>
          </ac:spMkLst>
        </pc:spChg>
        <pc:spChg chg="del mod">
          <ac:chgData name="Ragnhild Halvorsrud" userId="917ea340-fd63-490f-a7db-68428d24cf32" providerId="ADAL" clId="{9B6050A4-F178-4018-9F62-4FCCA28DA093}" dt="2021-03-16T16:06:12.015" v="12615" actId="478"/>
          <ac:spMkLst>
            <pc:docMk/>
            <pc:sldMk cId="1039509331" sldId="3799"/>
            <ac:spMk id="93" creationId="{8FB0397D-B85B-458F-AB9F-34FE7243276D}"/>
          </ac:spMkLst>
        </pc:spChg>
        <pc:spChg chg="del mod">
          <ac:chgData name="Ragnhild Halvorsrud" userId="917ea340-fd63-490f-a7db-68428d24cf32" providerId="ADAL" clId="{9B6050A4-F178-4018-9F62-4FCCA28DA093}" dt="2021-03-16T16:06:12.015" v="12615" actId="478"/>
          <ac:spMkLst>
            <pc:docMk/>
            <pc:sldMk cId="1039509331" sldId="3799"/>
            <ac:spMk id="94" creationId="{EFA409BD-97B3-4B27-9A0C-24327AE7A4A0}"/>
          </ac:spMkLst>
        </pc:spChg>
        <pc:spChg chg="del mod">
          <ac:chgData name="Ragnhild Halvorsrud" userId="917ea340-fd63-490f-a7db-68428d24cf32" providerId="ADAL" clId="{9B6050A4-F178-4018-9F62-4FCCA28DA093}" dt="2021-03-16T16:06:12.015" v="12615" actId="478"/>
          <ac:spMkLst>
            <pc:docMk/>
            <pc:sldMk cId="1039509331" sldId="3799"/>
            <ac:spMk id="95" creationId="{762E4B7A-86AA-4EAB-93E9-921A4618A4E8}"/>
          </ac:spMkLst>
        </pc:spChg>
        <pc:spChg chg="del mod">
          <ac:chgData name="Ragnhild Halvorsrud" userId="917ea340-fd63-490f-a7db-68428d24cf32" providerId="ADAL" clId="{9B6050A4-F178-4018-9F62-4FCCA28DA093}" dt="2021-03-16T16:06:12.015" v="12615" actId="478"/>
          <ac:spMkLst>
            <pc:docMk/>
            <pc:sldMk cId="1039509331" sldId="3799"/>
            <ac:spMk id="96" creationId="{6C2A70EC-750F-4CBF-A182-8ECCDB3ED9C1}"/>
          </ac:spMkLst>
        </pc:spChg>
        <pc:spChg chg="del mod">
          <ac:chgData name="Ragnhild Halvorsrud" userId="917ea340-fd63-490f-a7db-68428d24cf32" providerId="ADAL" clId="{9B6050A4-F178-4018-9F62-4FCCA28DA093}" dt="2021-03-16T16:06:12.015" v="12615" actId="478"/>
          <ac:spMkLst>
            <pc:docMk/>
            <pc:sldMk cId="1039509331" sldId="3799"/>
            <ac:spMk id="102" creationId="{1A9EABA7-6D87-43A2-B199-182AD902D89F}"/>
          </ac:spMkLst>
        </pc:spChg>
        <pc:spChg chg="del mod">
          <ac:chgData name="Ragnhild Halvorsrud" userId="917ea340-fd63-490f-a7db-68428d24cf32" providerId="ADAL" clId="{9B6050A4-F178-4018-9F62-4FCCA28DA093}" dt="2021-03-16T16:06:13.960" v="12616" actId="478"/>
          <ac:spMkLst>
            <pc:docMk/>
            <pc:sldMk cId="1039509331" sldId="3799"/>
            <ac:spMk id="107" creationId="{45FDC822-B620-49EA-B63B-FB9392D93D41}"/>
          </ac:spMkLst>
        </pc:spChg>
        <pc:spChg chg="del mod">
          <ac:chgData name="Ragnhild Halvorsrud" userId="917ea340-fd63-490f-a7db-68428d24cf32" providerId="ADAL" clId="{9B6050A4-F178-4018-9F62-4FCCA28DA093}" dt="2021-03-16T16:06:16.074" v="12617" actId="478"/>
          <ac:spMkLst>
            <pc:docMk/>
            <pc:sldMk cId="1039509331" sldId="3799"/>
            <ac:spMk id="109" creationId="{BCDE24A2-C258-40DD-B759-CA2FEC1785C8}"/>
          </ac:spMkLst>
        </pc:spChg>
        <pc:grpChg chg="add mod">
          <ac:chgData name="Ragnhild Halvorsrud" userId="917ea340-fd63-490f-a7db-68428d24cf32" providerId="ADAL" clId="{9B6050A4-F178-4018-9F62-4FCCA28DA093}" dt="2021-03-16T17:22:17.291" v="15563" actId="1037"/>
          <ac:grpSpMkLst>
            <pc:docMk/>
            <pc:sldMk cId="1039509331" sldId="3799"/>
            <ac:grpSpMk id="31" creationId="{C22E2EEA-D5EB-4CB9-8866-1D40CC852002}"/>
          </ac:grpSpMkLst>
        </pc:grpChg>
        <pc:grpChg chg="add mod">
          <ac:chgData name="Ragnhild Halvorsrud" userId="917ea340-fd63-490f-a7db-68428d24cf32" providerId="ADAL" clId="{9B6050A4-F178-4018-9F62-4FCCA28DA093}" dt="2021-03-16T17:21:18.197" v="15540" actId="1038"/>
          <ac:grpSpMkLst>
            <pc:docMk/>
            <pc:sldMk cId="1039509331" sldId="3799"/>
            <ac:grpSpMk id="34" creationId="{8B75D32D-B6A2-4C6E-A762-19A22A72EEBE}"/>
          </ac:grpSpMkLst>
        </pc:grpChg>
        <pc:grpChg chg="add mod">
          <ac:chgData name="Ragnhild Halvorsrud" userId="917ea340-fd63-490f-a7db-68428d24cf32" providerId="ADAL" clId="{9B6050A4-F178-4018-9F62-4FCCA28DA093}" dt="2021-03-16T17:21:57.386" v="15553" actId="1038"/>
          <ac:grpSpMkLst>
            <pc:docMk/>
            <pc:sldMk cId="1039509331" sldId="3799"/>
            <ac:grpSpMk id="45" creationId="{6E5FA795-45C0-4B86-9407-CD7AE8DEA1DB}"/>
          </ac:grpSpMkLst>
        </pc:grpChg>
        <pc:grpChg chg="add mod">
          <ac:chgData name="Ragnhild Halvorsrud" userId="917ea340-fd63-490f-a7db-68428d24cf32" providerId="ADAL" clId="{9B6050A4-F178-4018-9F62-4FCCA28DA093}" dt="2021-03-16T17:22:25.254" v="15567" actId="1038"/>
          <ac:grpSpMkLst>
            <pc:docMk/>
            <pc:sldMk cId="1039509331" sldId="3799"/>
            <ac:grpSpMk id="48" creationId="{CF023589-56A1-47D9-8CED-7EAAE78094BC}"/>
          </ac:grpSpMkLst>
        </pc:grpChg>
        <pc:grpChg chg="add mod">
          <ac:chgData name="Ragnhild Halvorsrud" userId="917ea340-fd63-490f-a7db-68428d24cf32" providerId="ADAL" clId="{9B6050A4-F178-4018-9F62-4FCCA28DA093}" dt="2021-03-16T17:22:07.888" v="15560" actId="1038"/>
          <ac:grpSpMkLst>
            <pc:docMk/>
            <pc:sldMk cId="1039509331" sldId="3799"/>
            <ac:grpSpMk id="51" creationId="{6444AF70-2E6D-4E35-B138-BEC303F27249}"/>
          </ac:grpSpMkLst>
        </pc:grpChg>
        <pc:picChg chg="mod">
          <ac:chgData name="Ragnhild Halvorsrud" userId="917ea340-fd63-490f-a7db-68428d24cf32" providerId="ADAL" clId="{9B6050A4-F178-4018-9F62-4FCCA28DA093}" dt="2021-03-16T17:22:17.291" v="15563" actId="1037"/>
          <ac:picMkLst>
            <pc:docMk/>
            <pc:sldMk cId="1039509331" sldId="3799"/>
            <ac:picMk id="33" creationId="{EAEBFE2F-2088-4003-892F-8623EDDEC129}"/>
          </ac:picMkLst>
        </pc:picChg>
        <pc:picChg chg="mod">
          <ac:chgData name="Ragnhild Halvorsrud" userId="917ea340-fd63-490f-a7db-68428d24cf32" providerId="ADAL" clId="{9B6050A4-F178-4018-9F62-4FCCA28DA093}" dt="2021-03-16T16:12:19.856" v="12656" actId="1076"/>
          <ac:picMkLst>
            <pc:docMk/>
            <pc:sldMk cId="1039509331" sldId="3799"/>
            <ac:picMk id="36" creationId="{D88B82EE-AE61-4317-A954-357253B9068D}"/>
          </ac:picMkLst>
        </pc:picChg>
        <pc:picChg chg="add mod">
          <ac:chgData name="Ragnhild Halvorsrud" userId="917ea340-fd63-490f-a7db-68428d24cf32" providerId="ADAL" clId="{9B6050A4-F178-4018-9F62-4FCCA28DA093}" dt="2021-03-20T17:53:47.804" v="29737" actId="1036"/>
          <ac:picMkLst>
            <pc:docMk/>
            <pc:sldMk cId="1039509331" sldId="3799"/>
            <ac:picMk id="38" creationId="{E481F39B-2DC0-40C2-8014-4B76C820847B}"/>
          </ac:picMkLst>
        </pc:picChg>
        <pc:picChg chg="add mod">
          <ac:chgData name="Ragnhild Halvorsrud" userId="917ea340-fd63-490f-a7db-68428d24cf32" providerId="ADAL" clId="{9B6050A4-F178-4018-9F62-4FCCA28DA093}" dt="2021-03-20T17:53:47.804" v="29737" actId="1036"/>
          <ac:picMkLst>
            <pc:docMk/>
            <pc:sldMk cId="1039509331" sldId="3799"/>
            <ac:picMk id="40" creationId="{D965CECB-2D4B-436E-952C-BC0A47C7F98B}"/>
          </ac:picMkLst>
        </pc:picChg>
        <pc:picChg chg="mod">
          <ac:chgData name="Ragnhild Halvorsrud" userId="917ea340-fd63-490f-a7db-68428d24cf32" providerId="ADAL" clId="{9B6050A4-F178-4018-9F62-4FCCA28DA093}" dt="2021-03-16T17:21:38.867" v="15544" actId="14100"/>
          <ac:picMkLst>
            <pc:docMk/>
            <pc:sldMk cId="1039509331" sldId="3799"/>
            <ac:picMk id="47" creationId="{2A07947C-9565-41BF-A273-8E3810AC0763}"/>
          </ac:picMkLst>
        </pc:picChg>
        <pc:picChg chg="mod">
          <ac:chgData name="Ragnhild Halvorsrud" userId="917ea340-fd63-490f-a7db-68428d24cf32" providerId="ADAL" clId="{9B6050A4-F178-4018-9F62-4FCCA28DA093}" dt="2021-03-16T17:21:38.867" v="15544" actId="14100"/>
          <ac:picMkLst>
            <pc:docMk/>
            <pc:sldMk cId="1039509331" sldId="3799"/>
            <ac:picMk id="50" creationId="{3DAC8392-68A5-424A-B78F-C2A981713008}"/>
          </ac:picMkLst>
        </pc:picChg>
        <pc:picChg chg="mod">
          <ac:chgData name="Ragnhild Halvorsrud" userId="917ea340-fd63-490f-a7db-68428d24cf32" providerId="ADAL" clId="{9B6050A4-F178-4018-9F62-4FCCA28DA093}" dt="2021-03-16T16:12:19.856" v="12656" actId="1076"/>
          <ac:picMkLst>
            <pc:docMk/>
            <pc:sldMk cId="1039509331" sldId="3799"/>
            <ac:picMk id="53" creationId="{A1D95083-B749-4A02-B3C0-944D6CFE3A3E}"/>
          </ac:picMkLst>
        </pc:picChg>
        <pc:picChg chg="del">
          <ac:chgData name="Ragnhild Halvorsrud" userId="917ea340-fd63-490f-a7db-68428d24cf32" providerId="ADAL" clId="{9B6050A4-F178-4018-9F62-4FCCA28DA093}" dt="2021-03-16T16:06:13.960" v="12616" actId="478"/>
          <ac:picMkLst>
            <pc:docMk/>
            <pc:sldMk cId="1039509331" sldId="3799"/>
            <ac:picMk id="73" creationId="{7EBF6473-34AA-49DD-9EFD-DB025651E757}"/>
          </ac:picMkLst>
        </pc:picChg>
        <pc:picChg chg="del">
          <ac:chgData name="Ragnhild Halvorsrud" userId="917ea340-fd63-490f-a7db-68428d24cf32" providerId="ADAL" clId="{9B6050A4-F178-4018-9F62-4FCCA28DA093}" dt="2021-03-16T16:06:12.015" v="12615" actId="478"/>
          <ac:picMkLst>
            <pc:docMk/>
            <pc:sldMk cId="1039509331" sldId="3799"/>
            <ac:picMk id="88" creationId="{B9022B13-79CD-4D54-8281-F244AA531D5C}"/>
          </ac:picMkLst>
        </pc:picChg>
        <pc:picChg chg="del">
          <ac:chgData name="Ragnhild Halvorsrud" userId="917ea340-fd63-490f-a7db-68428d24cf32" providerId="ADAL" clId="{9B6050A4-F178-4018-9F62-4FCCA28DA093}" dt="2021-03-16T16:06:12.015" v="12615" actId="478"/>
          <ac:picMkLst>
            <pc:docMk/>
            <pc:sldMk cId="1039509331" sldId="3799"/>
            <ac:picMk id="104" creationId="{8AA33845-CFA2-4C90-AA88-8F949550B68D}"/>
          </ac:picMkLst>
        </pc:picChg>
        <pc:picChg chg="del">
          <ac:chgData name="Ragnhild Halvorsrud" userId="917ea340-fd63-490f-a7db-68428d24cf32" providerId="ADAL" clId="{9B6050A4-F178-4018-9F62-4FCCA28DA093}" dt="2021-03-16T16:06:12.015" v="12615" actId="478"/>
          <ac:picMkLst>
            <pc:docMk/>
            <pc:sldMk cId="1039509331" sldId="3799"/>
            <ac:picMk id="105" creationId="{497C8DC5-6FC3-4E72-AD3E-DEA6210ECC02}"/>
          </ac:picMkLst>
        </pc:picChg>
        <pc:picChg chg="del">
          <ac:chgData name="Ragnhild Halvorsrud" userId="917ea340-fd63-490f-a7db-68428d24cf32" providerId="ADAL" clId="{9B6050A4-F178-4018-9F62-4FCCA28DA093}" dt="2021-03-16T16:06:12.015" v="12615" actId="478"/>
          <ac:picMkLst>
            <pc:docMk/>
            <pc:sldMk cId="1039509331" sldId="3799"/>
            <ac:picMk id="106" creationId="{7E45B3EB-97F0-4F0C-894D-30C1CEC245B1}"/>
          </ac:picMkLst>
        </pc:picChg>
        <pc:picChg chg="del">
          <ac:chgData name="Ragnhild Halvorsrud" userId="917ea340-fd63-490f-a7db-68428d24cf32" providerId="ADAL" clId="{9B6050A4-F178-4018-9F62-4FCCA28DA093}" dt="2021-03-16T16:06:13.960" v="12616" actId="478"/>
          <ac:picMkLst>
            <pc:docMk/>
            <pc:sldMk cId="1039509331" sldId="3799"/>
            <ac:picMk id="108" creationId="{4E8AC10F-4142-457F-8449-0B11ADC74950}"/>
          </ac:picMkLst>
        </pc:picChg>
        <pc:picChg chg="del">
          <ac:chgData name="Ragnhild Halvorsrud" userId="917ea340-fd63-490f-a7db-68428d24cf32" providerId="ADAL" clId="{9B6050A4-F178-4018-9F62-4FCCA28DA093}" dt="2021-03-16T16:06:12.015" v="12615" actId="478"/>
          <ac:picMkLst>
            <pc:docMk/>
            <pc:sldMk cId="1039509331" sldId="3799"/>
            <ac:picMk id="1026" creationId="{50FCD6DA-DC5B-478D-96ED-DBCD3B928223}"/>
          </ac:picMkLst>
        </pc:picChg>
      </pc:sldChg>
      <pc:sldChg chg="addSp delSp modSp new add del mod chgLayout modNotes">
        <pc:chgData name="Ragnhild Halvorsrud" userId="917ea340-fd63-490f-a7db-68428d24cf32" providerId="ADAL" clId="{9B6050A4-F178-4018-9F62-4FCCA28DA093}" dt="2021-03-26T14:53:54.553" v="40544" actId="478"/>
        <pc:sldMkLst>
          <pc:docMk/>
          <pc:sldMk cId="3231100932" sldId="3800"/>
        </pc:sldMkLst>
        <pc:spChg chg="del mod">
          <ac:chgData name="Ragnhild Halvorsrud" userId="917ea340-fd63-490f-a7db-68428d24cf32" providerId="ADAL" clId="{9B6050A4-F178-4018-9F62-4FCCA28DA093}" dt="2021-03-16T17:00:37.462" v="14184" actId="6264"/>
          <ac:spMkLst>
            <pc:docMk/>
            <pc:sldMk cId="3231100932" sldId="3800"/>
            <ac:spMk id="2" creationId="{47DBB4BB-63CC-45E8-B1C0-76EF3D820346}"/>
          </ac:spMkLst>
        </pc:spChg>
        <pc:spChg chg="mod ord">
          <ac:chgData name="Ragnhild Halvorsrud" userId="917ea340-fd63-490f-a7db-68428d24cf32" providerId="ADAL" clId="{9B6050A4-F178-4018-9F62-4FCCA28DA093}" dt="2021-03-25T13:12:42.326" v="37866" actId="790"/>
          <ac:spMkLst>
            <pc:docMk/>
            <pc:sldMk cId="3231100932" sldId="3800"/>
            <ac:spMk id="3" creationId="{8DE6A278-E165-4DA4-BEE5-CFC1EBADE6E5}"/>
          </ac:spMkLst>
        </pc:spChg>
        <pc:spChg chg="mod ord">
          <ac:chgData name="Ragnhild Halvorsrud" userId="917ea340-fd63-490f-a7db-68428d24cf32" providerId="ADAL" clId="{9B6050A4-F178-4018-9F62-4FCCA28DA093}" dt="2021-03-25T13:12:42.327" v="37867" actId="790"/>
          <ac:spMkLst>
            <pc:docMk/>
            <pc:sldMk cId="3231100932" sldId="3800"/>
            <ac:spMk id="4" creationId="{0481B07B-8166-4B16-A678-EE57CCEEBDF7}"/>
          </ac:spMkLst>
        </pc:spChg>
        <pc:spChg chg="add del mod">
          <ac:chgData name="Ragnhild Halvorsrud" userId="917ea340-fd63-490f-a7db-68428d24cf32" providerId="ADAL" clId="{9B6050A4-F178-4018-9F62-4FCCA28DA093}" dt="2021-03-20T17:07:14.443" v="29250" actId="6264"/>
          <ac:spMkLst>
            <pc:docMk/>
            <pc:sldMk cId="3231100932" sldId="3800"/>
            <ac:spMk id="5" creationId="{05CB07ED-A29B-4AEC-8649-5A4C2F421FC4}"/>
          </ac:spMkLst>
        </pc:spChg>
        <pc:spChg chg="add del mod">
          <ac:chgData name="Ragnhild Halvorsrud" userId="917ea340-fd63-490f-a7db-68428d24cf32" providerId="ADAL" clId="{9B6050A4-F178-4018-9F62-4FCCA28DA093}" dt="2021-03-16T17:00:37.462" v="14184" actId="6264"/>
          <ac:spMkLst>
            <pc:docMk/>
            <pc:sldMk cId="3231100932" sldId="3800"/>
            <ac:spMk id="5" creationId="{EE5F708E-C65C-4E03-AB04-8128250399E0}"/>
          </ac:spMkLst>
        </pc:spChg>
        <pc:spChg chg="add del mod">
          <ac:chgData name="Ragnhild Halvorsrud" userId="917ea340-fd63-490f-a7db-68428d24cf32" providerId="ADAL" clId="{9B6050A4-F178-4018-9F62-4FCCA28DA093}" dt="2021-03-16T17:00:37.462" v="14184" actId="6264"/>
          <ac:spMkLst>
            <pc:docMk/>
            <pc:sldMk cId="3231100932" sldId="3800"/>
            <ac:spMk id="6" creationId="{F4E721EC-DE2F-49C5-AB13-0A8320EDBF38}"/>
          </ac:spMkLst>
        </pc:spChg>
        <pc:spChg chg="add del mod">
          <ac:chgData name="Ragnhild Halvorsrud" userId="917ea340-fd63-490f-a7db-68428d24cf32" providerId="ADAL" clId="{9B6050A4-F178-4018-9F62-4FCCA28DA093}" dt="2021-03-20T17:07:14.443" v="29250" actId="6264"/>
          <ac:spMkLst>
            <pc:docMk/>
            <pc:sldMk cId="3231100932" sldId="3800"/>
            <ac:spMk id="6" creationId="{FCCD2060-E00D-4A95-A984-CC7E03A38396}"/>
          </ac:spMkLst>
        </pc:spChg>
        <pc:spChg chg="add mod ord">
          <ac:chgData name="Ragnhild Halvorsrud" userId="917ea340-fd63-490f-a7db-68428d24cf32" providerId="ADAL" clId="{9B6050A4-F178-4018-9F62-4FCCA28DA093}" dt="2021-03-25T13:12:42.318" v="37865" actId="790"/>
          <ac:spMkLst>
            <pc:docMk/>
            <pc:sldMk cId="3231100932" sldId="3800"/>
            <ac:spMk id="7" creationId="{B82F610B-297A-44F2-8217-65F33A3A4B3B}"/>
          </ac:spMkLst>
        </pc:spChg>
        <pc:spChg chg="add del mod">
          <ac:chgData name="Ragnhild Halvorsrud" userId="917ea340-fd63-490f-a7db-68428d24cf32" providerId="ADAL" clId="{9B6050A4-F178-4018-9F62-4FCCA28DA093}" dt="2021-03-23T16:16:26.461" v="34351" actId="478"/>
          <ac:spMkLst>
            <pc:docMk/>
            <pc:sldMk cId="3231100932" sldId="3800"/>
            <ac:spMk id="9" creationId="{2442A6C4-B90E-418D-B8B9-4FA9CBDC2DAB}"/>
          </ac:spMkLst>
        </pc:spChg>
        <pc:spChg chg="add mod">
          <ac:chgData name="Ragnhild Halvorsrud" userId="917ea340-fd63-490f-a7db-68428d24cf32" providerId="ADAL" clId="{9B6050A4-F178-4018-9F62-4FCCA28DA093}" dt="2021-03-26T14:53:45.738" v="40541"/>
          <ac:spMkLst>
            <pc:docMk/>
            <pc:sldMk cId="3231100932" sldId="3800"/>
            <ac:spMk id="9" creationId="{F3F91A0F-B9B1-4621-AEC7-52AD46F7DB8B}"/>
          </ac:spMkLst>
        </pc:spChg>
        <pc:spChg chg="add del mod">
          <ac:chgData name="Ragnhild Halvorsrud" userId="917ea340-fd63-490f-a7db-68428d24cf32" providerId="ADAL" clId="{9B6050A4-F178-4018-9F62-4FCCA28DA093}" dt="2021-03-26T14:53:54.553" v="40544" actId="478"/>
          <ac:spMkLst>
            <pc:docMk/>
            <pc:sldMk cId="3231100932" sldId="3800"/>
            <ac:spMk id="10" creationId="{3BC872D8-4A12-4960-9E0B-5C84C3D9D06B}"/>
          </ac:spMkLst>
        </pc:spChg>
        <pc:spChg chg="add del mod">
          <ac:chgData name="Ragnhild Halvorsrud" userId="917ea340-fd63-490f-a7db-68428d24cf32" providerId="ADAL" clId="{9B6050A4-F178-4018-9F62-4FCCA28DA093}" dt="2021-03-19T14:29:57.005" v="26323" actId="478"/>
          <ac:spMkLst>
            <pc:docMk/>
            <pc:sldMk cId="3231100932" sldId="3800"/>
            <ac:spMk id="10" creationId="{CCF5F6C2-493D-4BD6-B782-25A7EA7D9C77}"/>
          </ac:spMkLst>
        </pc:spChg>
        <pc:spChg chg="add del mod">
          <ac:chgData name="Ragnhild Halvorsrud" userId="917ea340-fd63-490f-a7db-68428d24cf32" providerId="ADAL" clId="{9B6050A4-F178-4018-9F62-4FCCA28DA093}" dt="2021-03-16T17:04:11.706" v="15385" actId="6264"/>
          <ac:spMkLst>
            <pc:docMk/>
            <pc:sldMk cId="3231100932" sldId="3800"/>
            <ac:spMk id="10" creationId="{DA56E0C6-675B-49F4-9440-DC4159338F1B}"/>
          </ac:spMkLst>
        </pc:spChg>
        <pc:spChg chg="add mod">
          <ac:chgData name="Ragnhild Halvorsrud" userId="917ea340-fd63-490f-a7db-68428d24cf32" providerId="ADAL" clId="{9B6050A4-F178-4018-9F62-4FCCA28DA093}" dt="2021-03-25T13:12:42.330" v="37868" actId="790"/>
          <ac:spMkLst>
            <pc:docMk/>
            <pc:sldMk cId="3231100932" sldId="3800"/>
            <ac:spMk id="11" creationId="{197DF6F1-9B8A-4F31-A08A-11FEF2BEDB23}"/>
          </ac:spMkLst>
        </pc:spChg>
        <pc:spChg chg="add del mod">
          <ac:chgData name="Ragnhild Halvorsrud" userId="917ea340-fd63-490f-a7db-68428d24cf32" providerId="ADAL" clId="{9B6050A4-F178-4018-9F62-4FCCA28DA093}" dt="2021-03-16T17:04:11.706" v="15385" actId="6264"/>
          <ac:spMkLst>
            <pc:docMk/>
            <pc:sldMk cId="3231100932" sldId="3800"/>
            <ac:spMk id="11" creationId="{84A14F5E-EEB6-46A1-AC2E-9C4C39E1D58F}"/>
          </ac:spMkLst>
        </pc:spChg>
        <pc:spChg chg="add del mod">
          <ac:chgData name="Ragnhild Halvorsrud" userId="917ea340-fd63-490f-a7db-68428d24cf32" providerId="ADAL" clId="{9B6050A4-F178-4018-9F62-4FCCA28DA093}" dt="2021-03-16T17:04:11.706" v="15385" actId="6264"/>
          <ac:spMkLst>
            <pc:docMk/>
            <pc:sldMk cId="3231100932" sldId="3800"/>
            <ac:spMk id="12" creationId="{8C2FA83E-2464-42D8-8882-BD61A8DD3A86}"/>
          </ac:spMkLst>
        </pc:spChg>
        <pc:spChg chg="add del mod">
          <ac:chgData name="Ragnhild Halvorsrud" userId="917ea340-fd63-490f-a7db-68428d24cf32" providerId="ADAL" clId="{9B6050A4-F178-4018-9F62-4FCCA28DA093}" dt="2021-03-19T14:29:47.766" v="26320"/>
          <ac:spMkLst>
            <pc:docMk/>
            <pc:sldMk cId="3231100932" sldId="3800"/>
            <ac:spMk id="13" creationId="{14D27DD7-0E6E-4CBF-BFDE-2129B79B5432}"/>
          </ac:spMkLst>
        </pc:spChg>
        <pc:spChg chg="add del mod">
          <ac:chgData name="Ragnhild Halvorsrud" userId="917ea340-fd63-490f-a7db-68428d24cf32" providerId="ADAL" clId="{9B6050A4-F178-4018-9F62-4FCCA28DA093}" dt="2021-03-20T17:07:14.443" v="29250" actId="6264"/>
          <ac:spMkLst>
            <pc:docMk/>
            <pc:sldMk cId="3231100932" sldId="3800"/>
            <ac:spMk id="15" creationId="{5663FBA4-3264-4CCB-875E-E7C66BB9EA02}"/>
          </ac:spMkLst>
        </pc:spChg>
        <pc:picChg chg="add mod">
          <ac:chgData name="Ragnhild Halvorsrud" userId="917ea340-fd63-490f-a7db-68428d24cf32" providerId="ADAL" clId="{9B6050A4-F178-4018-9F62-4FCCA28DA093}" dt="2021-03-20T17:08:07.935" v="29264" actId="1076"/>
          <ac:picMkLst>
            <pc:docMk/>
            <pc:sldMk cId="3231100932" sldId="3800"/>
            <ac:picMk id="8" creationId="{6C34736D-08C9-42CE-B4B2-FC007122C663}"/>
          </ac:picMkLst>
        </pc:picChg>
        <pc:picChg chg="add mod">
          <ac:chgData name="Ragnhild Halvorsrud" userId="917ea340-fd63-490f-a7db-68428d24cf32" providerId="ADAL" clId="{9B6050A4-F178-4018-9F62-4FCCA28DA093}" dt="2021-03-20T17:07:48.793" v="29261" actId="1076"/>
          <ac:picMkLst>
            <pc:docMk/>
            <pc:sldMk cId="3231100932" sldId="3800"/>
            <ac:picMk id="12" creationId="{9D8AF6C2-BC47-414B-86D5-4A06B83D173E}"/>
          </ac:picMkLst>
        </pc:picChg>
        <pc:picChg chg="add del mod">
          <ac:chgData name="Ragnhild Halvorsrud" userId="917ea340-fd63-490f-a7db-68428d24cf32" providerId="ADAL" clId="{9B6050A4-F178-4018-9F62-4FCCA28DA093}" dt="2021-03-19T14:29:47.766" v="26320"/>
          <ac:picMkLst>
            <pc:docMk/>
            <pc:sldMk cId="3231100932" sldId="3800"/>
            <ac:picMk id="14" creationId="{E09E3938-4B11-4874-9EC4-B9781923AFE0}"/>
          </ac:picMkLst>
        </pc:picChg>
      </pc:sldChg>
      <pc:sldChg chg="addSp delSp modSp add mod chgLayout modNotes">
        <pc:chgData name="Ragnhild Halvorsrud" userId="917ea340-fd63-490f-a7db-68428d24cf32" providerId="ADAL" clId="{9B6050A4-F178-4018-9F62-4FCCA28DA093}" dt="2021-03-26T14:29:27.344" v="40168" actId="20577"/>
        <pc:sldMkLst>
          <pc:docMk/>
          <pc:sldMk cId="1122848983" sldId="3801"/>
        </pc:sldMkLst>
        <pc:spChg chg="mod ord">
          <ac:chgData name="Ragnhild Halvorsrud" userId="917ea340-fd63-490f-a7db-68428d24cf32" providerId="ADAL" clId="{9B6050A4-F178-4018-9F62-4FCCA28DA093}" dt="2021-03-25T13:12:43.050" v="38524" actId="790"/>
          <ac:spMkLst>
            <pc:docMk/>
            <pc:sldMk cId="1122848983" sldId="3801"/>
            <ac:spMk id="2" creationId="{0F17FD09-2B7D-4DD1-A2EA-F0C8291330F9}"/>
          </ac:spMkLst>
        </pc:spChg>
        <pc:spChg chg="add del mod">
          <ac:chgData name="Ragnhild Halvorsrud" userId="917ea340-fd63-490f-a7db-68428d24cf32" providerId="ADAL" clId="{9B6050A4-F178-4018-9F62-4FCCA28DA093}" dt="2021-03-20T18:03:30.154" v="29964" actId="6264"/>
          <ac:spMkLst>
            <pc:docMk/>
            <pc:sldMk cId="1122848983" sldId="3801"/>
            <ac:spMk id="3" creationId="{0420BB75-2B61-46DD-BDA0-177E9BD4646B}"/>
          </ac:spMkLst>
        </pc:spChg>
        <pc:spChg chg="add mod">
          <ac:chgData name="Ragnhild Halvorsrud" userId="917ea340-fd63-490f-a7db-68428d24cf32" providerId="ADAL" clId="{9B6050A4-F178-4018-9F62-4FCCA28DA093}" dt="2021-03-25T13:12:43.052" v="38526" actId="790"/>
          <ac:spMkLst>
            <pc:docMk/>
            <pc:sldMk cId="1122848983" sldId="3801"/>
            <ac:spMk id="4" creationId="{71A1E1B3-5C16-4D05-AC73-BE1382434949}"/>
          </ac:spMkLst>
        </pc:spChg>
        <pc:spChg chg="mod ord">
          <ac:chgData name="Ragnhild Halvorsrud" userId="917ea340-fd63-490f-a7db-68428d24cf32" providerId="ADAL" clId="{9B6050A4-F178-4018-9F62-4FCCA28DA093}" dt="2021-03-26T14:29:27.344" v="40168" actId="20577"/>
          <ac:spMkLst>
            <pc:docMk/>
            <pc:sldMk cId="1122848983" sldId="3801"/>
            <ac:spMk id="5" creationId="{31066B05-F383-49EB-889F-102FCF3B73D1}"/>
          </ac:spMkLst>
        </pc:spChg>
        <pc:spChg chg="add del mod">
          <ac:chgData name="Ragnhild Halvorsrud" userId="917ea340-fd63-490f-a7db-68428d24cf32" providerId="ADAL" clId="{9B6050A4-F178-4018-9F62-4FCCA28DA093}" dt="2021-03-20T18:03:30.154" v="29964" actId="6264"/>
          <ac:spMkLst>
            <pc:docMk/>
            <pc:sldMk cId="1122848983" sldId="3801"/>
            <ac:spMk id="8" creationId="{7503D636-11AC-4EA1-928E-A35440956A70}"/>
          </ac:spMkLst>
        </pc:spChg>
        <pc:spChg chg="add del mod">
          <ac:chgData name="Ragnhild Halvorsrud" userId="917ea340-fd63-490f-a7db-68428d24cf32" providerId="ADAL" clId="{9B6050A4-F178-4018-9F62-4FCCA28DA093}" dt="2021-03-20T18:40:18.715" v="31814"/>
          <ac:spMkLst>
            <pc:docMk/>
            <pc:sldMk cId="1122848983" sldId="3801"/>
            <ac:spMk id="9" creationId="{5D729622-CD69-4F19-96A1-BED0E2B92CA7}"/>
          </ac:spMkLst>
        </pc:spChg>
        <pc:picChg chg="add mod">
          <ac:chgData name="Ragnhild Halvorsrud" userId="917ea340-fd63-490f-a7db-68428d24cf32" providerId="ADAL" clId="{9B6050A4-F178-4018-9F62-4FCCA28DA093}" dt="2021-03-20T18:25:01.599" v="31697" actId="1076"/>
          <ac:picMkLst>
            <pc:docMk/>
            <pc:sldMk cId="1122848983" sldId="3801"/>
            <ac:picMk id="6" creationId="{D84D561D-F950-4498-A537-C4124D4C82F0}"/>
          </ac:picMkLst>
        </pc:picChg>
        <pc:picChg chg="add del mod">
          <ac:chgData name="Ragnhild Halvorsrud" userId="917ea340-fd63-490f-a7db-68428d24cf32" providerId="ADAL" clId="{9B6050A4-F178-4018-9F62-4FCCA28DA093}" dt="2021-03-23T16:04:42.214" v="33919" actId="478"/>
          <ac:picMkLst>
            <pc:docMk/>
            <pc:sldMk cId="1122848983" sldId="3801"/>
            <ac:picMk id="7" creationId="{643B38D9-04FC-4DF8-926F-20F51F834D32}"/>
          </ac:picMkLst>
        </pc:picChg>
        <pc:picChg chg="add mod">
          <ac:chgData name="Ragnhild Halvorsrud" userId="917ea340-fd63-490f-a7db-68428d24cf32" providerId="ADAL" clId="{9B6050A4-F178-4018-9F62-4FCCA28DA093}" dt="2021-03-23T16:04:48.201" v="33920" actId="1076"/>
          <ac:picMkLst>
            <pc:docMk/>
            <pc:sldMk cId="1122848983" sldId="3801"/>
            <ac:picMk id="8" creationId="{736A3446-D608-482B-930C-22C7046AF69C}"/>
          </ac:picMkLst>
        </pc:picChg>
      </pc:sldChg>
      <pc:sldChg chg="modSp add del mod modNotes">
        <pc:chgData name="Ragnhild Halvorsrud" userId="917ea340-fd63-490f-a7db-68428d24cf32" providerId="ADAL" clId="{9B6050A4-F178-4018-9F62-4FCCA28DA093}" dt="2021-03-16T17:23:19.348" v="15611" actId="2890"/>
        <pc:sldMkLst>
          <pc:docMk/>
          <pc:sldMk cId="1174085639" sldId="3801"/>
        </pc:sldMkLst>
        <pc:spChg chg="mod">
          <ac:chgData name="Ragnhild Halvorsrud" userId="917ea340-fd63-490f-a7db-68428d24cf32" providerId="ADAL" clId="{9B6050A4-F178-4018-9F62-4FCCA28DA093}" dt="2021-03-16T17:23:12.717" v="15569" actId="790"/>
          <ac:spMkLst>
            <pc:docMk/>
            <pc:sldMk cId="1174085639" sldId="3801"/>
            <ac:spMk id="2" creationId="{00000000-0000-0000-0000-000000000000}"/>
          </ac:spMkLst>
        </pc:spChg>
        <pc:spChg chg="mod">
          <ac:chgData name="Ragnhild Halvorsrud" userId="917ea340-fd63-490f-a7db-68428d24cf32" providerId="ADAL" clId="{9B6050A4-F178-4018-9F62-4FCCA28DA093}" dt="2021-03-16T17:23:12.718" v="15570" actId="790"/>
          <ac:spMkLst>
            <pc:docMk/>
            <pc:sldMk cId="1174085639" sldId="3801"/>
            <ac:spMk id="25" creationId="{B3C58A52-2844-47D2-9040-83EA528DC1B6}"/>
          </ac:spMkLst>
        </pc:spChg>
        <pc:spChg chg="mod">
          <ac:chgData name="Ragnhild Halvorsrud" userId="917ea340-fd63-490f-a7db-68428d24cf32" providerId="ADAL" clId="{9B6050A4-F178-4018-9F62-4FCCA28DA093}" dt="2021-03-16T17:23:12.719" v="15571" actId="790"/>
          <ac:spMkLst>
            <pc:docMk/>
            <pc:sldMk cId="1174085639" sldId="3801"/>
            <ac:spMk id="26" creationId="{33E60744-AB24-40E6-8F74-ECDBBD1D3B5A}"/>
          </ac:spMkLst>
        </pc:spChg>
        <pc:spChg chg="mod">
          <ac:chgData name="Ragnhild Halvorsrud" userId="917ea340-fd63-490f-a7db-68428d24cf32" providerId="ADAL" clId="{9B6050A4-F178-4018-9F62-4FCCA28DA093}" dt="2021-03-16T17:23:12.720" v="15572" actId="790"/>
          <ac:spMkLst>
            <pc:docMk/>
            <pc:sldMk cId="1174085639" sldId="3801"/>
            <ac:spMk id="27" creationId="{DCDB5511-68C7-4A02-9E57-3BC4E606243A}"/>
          </ac:spMkLst>
        </pc:spChg>
        <pc:spChg chg="mod">
          <ac:chgData name="Ragnhild Halvorsrud" userId="917ea340-fd63-490f-a7db-68428d24cf32" providerId="ADAL" clId="{9B6050A4-F178-4018-9F62-4FCCA28DA093}" dt="2021-03-16T17:23:12.721" v="15573" actId="790"/>
          <ac:spMkLst>
            <pc:docMk/>
            <pc:sldMk cId="1174085639" sldId="3801"/>
            <ac:spMk id="28" creationId="{8DB213FB-A3F1-4DB5-B322-1D90A59BFFE3}"/>
          </ac:spMkLst>
        </pc:spChg>
        <pc:spChg chg="mod">
          <ac:chgData name="Ragnhild Halvorsrud" userId="917ea340-fd63-490f-a7db-68428d24cf32" providerId="ADAL" clId="{9B6050A4-F178-4018-9F62-4FCCA28DA093}" dt="2021-03-16T17:23:12.722" v="15574" actId="790"/>
          <ac:spMkLst>
            <pc:docMk/>
            <pc:sldMk cId="1174085639" sldId="3801"/>
            <ac:spMk id="29" creationId="{DC2F198E-BA0B-4B37-9918-D9878F76DC17}"/>
          </ac:spMkLst>
        </pc:spChg>
        <pc:spChg chg="mod">
          <ac:chgData name="Ragnhild Halvorsrud" userId="917ea340-fd63-490f-a7db-68428d24cf32" providerId="ADAL" clId="{9B6050A4-F178-4018-9F62-4FCCA28DA093}" dt="2021-03-16T17:23:12.723" v="15575" actId="790"/>
          <ac:spMkLst>
            <pc:docMk/>
            <pc:sldMk cId="1174085639" sldId="3801"/>
            <ac:spMk id="30" creationId="{02BEA7B1-9AE8-480A-BA90-CB1D33BB8164}"/>
          </ac:spMkLst>
        </pc:spChg>
        <pc:spChg chg="mod">
          <ac:chgData name="Ragnhild Halvorsrud" userId="917ea340-fd63-490f-a7db-68428d24cf32" providerId="ADAL" clId="{9B6050A4-F178-4018-9F62-4FCCA28DA093}" dt="2021-03-16T17:23:12.724" v="15576" actId="790"/>
          <ac:spMkLst>
            <pc:docMk/>
            <pc:sldMk cId="1174085639" sldId="3801"/>
            <ac:spMk id="32" creationId="{02940A7B-ACA6-44BF-9DFB-19E2F7CCCFAD}"/>
          </ac:spMkLst>
        </pc:spChg>
        <pc:spChg chg="mod">
          <ac:chgData name="Ragnhild Halvorsrud" userId="917ea340-fd63-490f-a7db-68428d24cf32" providerId="ADAL" clId="{9B6050A4-F178-4018-9F62-4FCCA28DA093}" dt="2021-03-16T17:23:12.725" v="15577" actId="790"/>
          <ac:spMkLst>
            <pc:docMk/>
            <pc:sldMk cId="1174085639" sldId="3801"/>
            <ac:spMk id="35" creationId="{8B58C188-F4A0-4B2B-86CB-D0F61C67CF0C}"/>
          </ac:spMkLst>
        </pc:spChg>
        <pc:spChg chg="mod">
          <ac:chgData name="Ragnhild Halvorsrud" userId="917ea340-fd63-490f-a7db-68428d24cf32" providerId="ADAL" clId="{9B6050A4-F178-4018-9F62-4FCCA28DA093}" dt="2021-03-16T17:23:12.726" v="15578" actId="790"/>
          <ac:spMkLst>
            <pc:docMk/>
            <pc:sldMk cId="1174085639" sldId="3801"/>
            <ac:spMk id="37" creationId="{574B63EE-E718-45F0-9AF2-C5ABC61122D3}"/>
          </ac:spMkLst>
        </pc:spChg>
        <pc:spChg chg="mod">
          <ac:chgData name="Ragnhild Halvorsrud" userId="917ea340-fd63-490f-a7db-68428d24cf32" providerId="ADAL" clId="{9B6050A4-F178-4018-9F62-4FCCA28DA093}" dt="2021-03-16T17:23:12.728" v="15579" actId="790"/>
          <ac:spMkLst>
            <pc:docMk/>
            <pc:sldMk cId="1174085639" sldId="3801"/>
            <ac:spMk id="39" creationId="{846E39FE-F501-40B8-B7FB-F86E25A0E2D2}"/>
          </ac:spMkLst>
        </pc:spChg>
        <pc:spChg chg="mod">
          <ac:chgData name="Ragnhild Halvorsrud" userId="917ea340-fd63-490f-a7db-68428d24cf32" providerId="ADAL" clId="{9B6050A4-F178-4018-9F62-4FCCA28DA093}" dt="2021-03-16T17:23:12.729" v="15580" actId="790"/>
          <ac:spMkLst>
            <pc:docMk/>
            <pc:sldMk cId="1174085639" sldId="3801"/>
            <ac:spMk id="41" creationId="{1EA5CAAD-75D6-4DE0-902D-1631F1767939}"/>
          </ac:spMkLst>
        </pc:spChg>
        <pc:spChg chg="mod">
          <ac:chgData name="Ragnhild Halvorsrud" userId="917ea340-fd63-490f-a7db-68428d24cf32" providerId="ADAL" clId="{9B6050A4-F178-4018-9F62-4FCCA28DA093}" dt="2021-03-16T17:23:12.731" v="15581" actId="790"/>
          <ac:spMkLst>
            <pc:docMk/>
            <pc:sldMk cId="1174085639" sldId="3801"/>
            <ac:spMk id="42" creationId="{6F621DDE-9829-4832-B6D9-436846883913}"/>
          </ac:spMkLst>
        </pc:spChg>
        <pc:spChg chg="mod">
          <ac:chgData name="Ragnhild Halvorsrud" userId="917ea340-fd63-490f-a7db-68428d24cf32" providerId="ADAL" clId="{9B6050A4-F178-4018-9F62-4FCCA28DA093}" dt="2021-03-16T17:23:12.733" v="15582" actId="790"/>
          <ac:spMkLst>
            <pc:docMk/>
            <pc:sldMk cId="1174085639" sldId="3801"/>
            <ac:spMk id="43" creationId="{FBC342BE-AE3D-4B57-861C-5D3281B249C5}"/>
          </ac:spMkLst>
        </pc:spChg>
        <pc:spChg chg="mod">
          <ac:chgData name="Ragnhild Halvorsrud" userId="917ea340-fd63-490f-a7db-68428d24cf32" providerId="ADAL" clId="{9B6050A4-F178-4018-9F62-4FCCA28DA093}" dt="2021-03-16T17:23:12.734" v="15583" actId="790"/>
          <ac:spMkLst>
            <pc:docMk/>
            <pc:sldMk cId="1174085639" sldId="3801"/>
            <ac:spMk id="44" creationId="{29A49B98-ECE4-4FB3-B2DE-8322162C8C64}"/>
          </ac:spMkLst>
        </pc:spChg>
        <pc:spChg chg="mod">
          <ac:chgData name="Ragnhild Halvorsrud" userId="917ea340-fd63-490f-a7db-68428d24cf32" providerId="ADAL" clId="{9B6050A4-F178-4018-9F62-4FCCA28DA093}" dt="2021-03-16T17:23:12.735" v="15584" actId="790"/>
          <ac:spMkLst>
            <pc:docMk/>
            <pc:sldMk cId="1174085639" sldId="3801"/>
            <ac:spMk id="46" creationId="{4DDEC8E4-2B7C-4830-BF10-25FC60135C1D}"/>
          </ac:spMkLst>
        </pc:spChg>
        <pc:spChg chg="mod">
          <ac:chgData name="Ragnhild Halvorsrud" userId="917ea340-fd63-490f-a7db-68428d24cf32" providerId="ADAL" clId="{9B6050A4-F178-4018-9F62-4FCCA28DA093}" dt="2021-03-16T17:23:12.736" v="15585" actId="790"/>
          <ac:spMkLst>
            <pc:docMk/>
            <pc:sldMk cId="1174085639" sldId="3801"/>
            <ac:spMk id="49" creationId="{534F0542-0F80-4F0C-8BFE-DEBA64C82645}"/>
          </ac:spMkLst>
        </pc:spChg>
        <pc:spChg chg="mod">
          <ac:chgData name="Ragnhild Halvorsrud" userId="917ea340-fd63-490f-a7db-68428d24cf32" providerId="ADAL" clId="{9B6050A4-F178-4018-9F62-4FCCA28DA093}" dt="2021-03-16T17:23:12.737" v="15586" actId="790"/>
          <ac:spMkLst>
            <pc:docMk/>
            <pc:sldMk cId="1174085639" sldId="3801"/>
            <ac:spMk id="52" creationId="{501D1D70-A643-4652-B576-5FF2082DD16F}"/>
          </ac:spMkLst>
        </pc:spChg>
        <pc:spChg chg="mod">
          <ac:chgData name="Ragnhild Halvorsrud" userId="917ea340-fd63-490f-a7db-68428d24cf32" providerId="ADAL" clId="{9B6050A4-F178-4018-9F62-4FCCA28DA093}" dt="2021-03-16T17:23:12.737" v="15587" actId="790"/>
          <ac:spMkLst>
            <pc:docMk/>
            <pc:sldMk cId="1174085639" sldId="3801"/>
            <ac:spMk id="56" creationId="{9A91878D-7C1C-43CB-ACE2-5529C236555C}"/>
          </ac:spMkLst>
        </pc:spChg>
      </pc:sldChg>
      <pc:sldChg chg="modSp add del mod modNotes">
        <pc:chgData name="Ragnhild Halvorsrud" userId="917ea340-fd63-490f-a7db-68428d24cf32" providerId="ADAL" clId="{9B6050A4-F178-4018-9F62-4FCCA28DA093}" dt="2021-03-18T12:38:16.480" v="19467"/>
        <pc:sldMkLst>
          <pc:docMk/>
          <pc:sldMk cId="2314224626" sldId="3801"/>
        </pc:sldMkLst>
        <pc:spChg chg="mod">
          <ac:chgData name="Ragnhild Halvorsrud" userId="917ea340-fd63-490f-a7db-68428d24cf32" providerId="ADAL" clId="{9B6050A4-F178-4018-9F62-4FCCA28DA093}" dt="2021-03-18T12:38:13.624" v="19453" actId="790"/>
          <ac:spMkLst>
            <pc:docMk/>
            <pc:sldMk cId="2314224626" sldId="3801"/>
            <ac:spMk id="2" creationId="{00000000-0000-0000-0000-000000000000}"/>
          </ac:spMkLst>
        </pc:spChg>
        <pc:spChg chg="mod">
          <ac:chgData name="Ragnhild Halvorsrud" userId="917ea340-fd63-490f-a7db-68428d24cf32" providerId="ADAL" clId="{9B6050A4-F178-4018-9F62-4FCCA28DA093}" dt="2021-03-18T12:38:13.639" v="19454" actId="790"/>
          <ac:spMkLst>
            <pc:docMk/>
            <pc:sldMk cId="2314224626" sldId="3801"/>
            <ac:spMk id="5" creationId="{00000000-0000-0000-0000-000000000000}"/>
          </ac:spMkLst>
        </pc:spChg>
        <pc:spChg chg="mod">
          <ac:chgData name="Ragnhild Halvorsrud" userId="917ea340-fd63-490f-a7db-68428d24cf32" providerId="ADAL" clId="{9B6050A4-F178-4018-9F62-4FCCA28DA093}" dt="2021-03-18T12:38:13.639" v="19455" actId="790"/>
          <ac:spMkLst>
            <pc:docMk/>
            <pc:sldMk cId="2314224626" sldId="3801"/>
            <ac:spMk id="6" creationId="{00000000-0000-0000-0000-000000000000}"/>
          </ac:spMkLst>
        </pc:spChg>
        <pc:spChg chg="mod">
          <ac:chgData name="Ragnhild Halvorsrud" userId="917ea340-fd63-490f-a7db-68428d24cf32" providerId="ADAL" clId="{9B6050A4-F178-4018-9F62-4FCCA28DA093}" dt="2021-03-18T12:38:13.639" v="19456" actId="790"/>
          <ac:spMkLst>
            <pc:docMk/>
            <pc:sldMk cId="2314224626" sldId="3801"/>
            <ac:spMk id="22" creationId="{00000000-0000-0000-0000-000000000000}"/>
          </ac:spMkLst>
        </pc:spChg>
        <pc:spChg chg="mod">
          <ac:chgData name="Ragnhild Halvorsrud" userId="917ea340-fd63-490f-a7db-68428d24cf32" providerId="ADAL" clId="{9B6050A4-F178-4018-9F62-4FCCA28DA093}" dt="2021-03-18T12:38:13.639" v="19457" actId="790"/>
          <ac:spMkLst>
            <pc:docMk/>
            <pc:sldMk cId="2314224626" sldId="3801"/>
            <ac:spMk id="23" creationId="{00000000-0000-0000-0000-000000000000}"/>
          </ac:spMkLst>
        </pc:spChg>
      </pc:sldChg>
      <pc:sldChg chg="add del">
        <pc:chgData name="Ragnhild Halvorsrud" userId="917ea340-fd63-490f-a7db-68428d24cf32" providerId="ADAL" clId="{9B6050A4-F178-4018-9F62-4FCCA28DA093}" dt="2021-03-19T12:34:03.810" v="24127" actId="47"/>
        <pc:sldMkLst>
          <pc:docMk/>
          <pc:sldMk cId="2524843875" sldId="3801"/>
        </pc:sldMkLst>
      </pc:sldChg>
      <pc:sldChg chg="modSp add del mod modNotes">
        <pc:chgData name="Ragnhild Halvorsrud" userId="917ea340-fd63-490f-a7db-68428d24cf32" providerId="ADAL" clId="{9B6050A4-F178-4018-9F62-4FCCA28DA093}" dt="2021-03-18T12:02:20.654" v="19104" actId="2696"/>
        <pc:sldMkLst>
          <pc:docMk/>
          <pc:sldMk cId="2726543323" sldId="3801"/>
        </pc:sldMkLst>
        <pc:spChg chg="mod">
          <ac:chgData name="Ragnhild Halvorsrud" userId="917ea340-fd63-490f-a7db-68428d24cf32" providerId="ADAL" clId="{9B6050A4-F178-4018-9F62-4FCCA28DA093}" dt="2021-03-18T11:53:46.377" v="17887" actId="790"/>
          <ac:spMkLst>
            <pc:docMk/>
            <pc:sldMk cId="2726543323" sldId="3801"/>
            <ac:spMk id="2" creationId="{00000000-0000-0000-0000-000000000000}"/>
          </ac:spMkLst>
        </pc:spChg>
        <pc:spChg chg="mod">
          <ac:chgData name="Ragnhild Halvorsrud" userId="917ea340-fd63-490f-a7db-68428d24cf32" providerId="ADAL" clId="{9B6050A4-F178-4018-9F62-4FCCA28DA093}" dt="2021-03-18T11:53:46.378" v="17888" actId="790"/>
          <ac:spMkLst>
            <pc:docMk/>
            <pc:sldMk cId="2726543323" sldId="3801"/>
            <ac:spMk id="25" creationId="{B3C58A52-2844-47D2-9040-83EA528DC1B6}"/>
          </ac:spMkLst>
        </pc:spChg>
        <pc:spChg chg="mod">
          <ac:chgData name="Ragnhild Halvorsrud" userId="917ea340-fd63-490f-a7db-68428d24cf32" providerId="ADAL" clId="{9B6050A4-F178-4018-9F62-4FCCA28DA093}" dt="2021-03-18T11:53:46.379" v="17889" actId="790"/>
          <ac:spMkLst>
            <pc:docMk/>
            <pc:sldMk cId="2726543323" sldId="3801"/>
            <ac:spMk id="26" creationId="{33E60744-AB24-40E6-8F74-ECDBBD1D3B5A}"/>
          </ac:spMkLst>
        </pc:spChg>
        <pc:spChg chg="mod">
          <ac:chgData name="Ragnhild Halvorsrud" userId="917ea340-fd63-490f-a7db-68428d24cf32" providerId="ADAL" clId="{9B6050A4-F178-4018-9F62-4FCCA28DA093}" dt="2021-03-18T11:53:46.382" v="17890" actId="790"/>
          <ac:spMkLst>
            <pc:docMk/>
            <pc:sldMk cId="2726543323" sldId="3801"/>
            <ac:spMk id="27" creationId="{DCDB5511-68C7-4A02-9E57-3BC4E606243A}"/>
          </ac:spMkLst>
        </pc:spChg>
        <pc:spChg chg="mod">
          <ac:chgData name="Ragnhild Halvorsrud" userId="917ea340-fd63-490f-a7db-68428d24cf32" providerId="ADAL" clId="{9B6050A4-F178-4018-9F62-4FCCA28DA093}" dt="2021-03-18T11:53:46.383" v="17891" actId="790"/>
          <ac:spMkLst>
            <pc:docMk/>
            <pc:sldMk cId="2726543323" sldId="3801"/>
            <ac:spMk id="28" creationId="{8DB213FB-A3F1-4DB5-B322-1D90A59BFFE3}"/>
          </ac:spMkLst>
        </pc:spChg>
        <pc:spChg chg="mod">
          <ac:chgData name="Ragnhild Halvorsrud" userId="917ea340-fd63-490f-a7db-68428d24cf32" providerId="ADAL" clId="{9B6050A4-F178-4018-9F62-4FCCA28DA093}" dt="2021-03-18T11:53:46.384" v="17892" actId="790"/>
          <ac:spMkLst>
            <pc:docMk/>
            <pc:sldMk cId="2726543323" sldId="3801"/>
            <ac:spMk id="29" creationId="{DC2F198E-BA0B-4B37-9918-D9878F76DC17}"/>
          </ac:spMkLst>
        </pc:spChg>
        <pc:spChg chg="mod">
          <ac:chgData name="Ragnhild Halvorsrud" userId="917ea340-fd63-490f-a7db-68428d24cf32" providerId="ADAL" clId="{9B6050A4-F178-4018-9F62-4FCCA28DA093}" dt="2021-03-18T11:53:46.384" v="17893" actId="790"/>
          <ac:spMkLst>
            <pc:docMk/>
            <pc:sldMk cId="2726543323" sldId="3801"/>
            <ac:spMk id="30" creationId="{02BEA7B1-9AE8-480A-BA90-CB1D33BB8164}"/>
          </ac:spMkLst>
        </pc:spChg>
        <pc:spChg chg="mod">
          <ac:chgData name="Ragnhild Halvorsrud" userId="917ea340-fd63-490f-a7db-68428d24cf32" providerId="ADAL" clId="{9B6050A4-F178-4018-9F62-4FCCA28DA093}" dt="2021-03-18T11:53:46.385" v="17894" actId="790"/>
          <ac:spMkLst>
            <pc:docMk/>
            <pc:sldMk cId="2726543323" sldId="3801"/>
            <ac:spMk id="32" creationId="{02940A7B-ACA6-44BF-9DFB-19E2F7CCCFAD}"/>
          </ac:spMkLst>
        </pc:spChg>
        <pc:spChg chg="mod">
          <ac:chgData name="Ragnhild Halvorsrud" userId="917ea340-fd63-490f-a7db-68428d24cf32" providerId="ADAL" clId="{9B6050A4-F178-4018-9F62-4FCCA28DA093}" dt="2021-03-18T11:53:46.385" v="17895" actId="790"/>
          <ac:spMkLst>
            <pc:docMk/>
            <pc:sldMk cId="2726543323" sldId="3801"/>
            <ac:spMk id="35" creationId="{8B58C188-F4A0-4B2B-86CB-D0F61C67CF0C}"/>
          </ac:spMkLst>
        </pc:spChg>
        <pc:spChg chg="mod">
          <ac:chgData name="Ragnhild Halvorsrud" userId="917ea340-fd63-490f-a7db-68428d24cf32" providerId="ADAL" clId="{9B6050A4-F178-4018-9F62-4FCCA28DA093}" dt="2021-03-18T11:53:46.391" v="17896" actId="790"/>
          <ac:spMkLst>
            <pc:docMk/>
            <pc:sldMk cId="2726543323" sldId="3801"/>
            <ac:spMk id="37" creationId="{574B63EE-E718-45F0-9AF2-C5ABC61122D3}"/>
          </ac:spMkLst>
        </pc:spChg>
        <pc:spChg chg="mod">
          <ac:chgData name="Ragnhild Halvorsrud" userId="917ea340-fd63-490f-a7db-68428d24cf32" providerId="ADAL" clId="{9B6050A4-F178-4018-9F62-4FCCA28DA093}" dt="2021-03-18T11:53:46.393" v="17897" actId="790"/>
          <ac:spMkLst>
            <pc:docMk/>
            <pc:sldMk cId="2726543323" sldId="3801"/>
            <ac:spMk id="39" creationId="{846E39FE-F501-40B8-B7FB-F86E25A0E2D2}"/>
          </ac:spMkLst>
        </pc:spChg>
        <pc:spChg chg="mod">
          <ac:chgData name="Ragnhild Halvorsrud" userId="917ea340-fd63-490f-a7db-68428d24cf32" providerId="ADAL" clId="{9B6050A4-F178-4018-9F62-4FCCA28DA093}" dt="2021-03-18T11:53:46.396" v="17898" actId="790"/>
          <ac:spMkLst>
            <pc:docMk/>
            <pc:sldMk cId="2726543323" sldId="3801"/>
            <ac:spMk id="41" creationId="{1EA5CAAD-75D6-4DE0-902D-1631F1767939}"/>
          </ac:spMkLst>
        </pc:spChg>
        <pc:spChg chg="mod">
          <ac:chgData name="Ragnhild Halvorsrud" userId="917ea340-fd63-490f-a7db-68428d24cf32" providerId="ADAL" clId="{9B6050A4-F178-4018-9F62-4FCCA28DA093}" dt="2021-03-18T11:53:46.399" v="17899" actId="790"/>
          <ac:spMkLst>
            <pc:docMk/>
            <pc:sldMk cId="2726543323" sldId="3801"/>
            <ac:spMk id="42" creationId="{6F621DDE-9829-4832-B6D9-436846883913}"/>
          </ac:spMkLst>
        </pc:spChg>
        <pc:spChg chg="mod">
          <ac:chgData name="Ragnhild Halvorsrud" userId="917ea340-fd63-490f-a7db-68428d24cf32" providerId="ADAL" clId="{9B6050A4-F178-4018-9F62-4FCCA28DA093}" dt="2021-03-18T11:53:46.402" v="17900" actId="790"/>
          <ac:spMkLst>
            <pc:docMk/>
            <pc:sldMk cId="2726543323" sldId="3801"/>
            <ac:spMk id="43" creationId="{FBC342BE-AE3D-4B57-861C-5D3281B249C5}"/>
          </ac:spMkLst>
        </pc:spChg>
        <pc:spChg chg="mod">
          <ac:chgData name="Ragnhild Halvorsrud" userId="917ea340-fd63-490f-a7db-68428d24cf32" providerId="ADAL" clId="{9B6050A4-F178-4018-9F62-4FCCA28DA093}" dt="2021-03-18T11:53:46.404" v="17901" actId="790"/>
          <ac:spMkLst>
            <pc:docMk/>
            <pc:sldMk cId="2726543323" sldId="3801"/>
            <ac:spMk id="44" creationId="{29A49B98-ECE4-4FB3-B2DE-8322162C8C64}"/>
          </ac:spMkLst>
        </pc:spChg>
        <pc:spChg chg="mod">
          <ac:chgData name="Ragnhild Halvorsrud" userId="917ea340-fd63-490f-a7db-68428d24cf32" providerId="ADAL" clId="{9B6050A4-F178-4018-9F62-4FCCA28DA093}" dt="2021-03-18T11:53:46.405" v="17902" actId="790"/>
          <ac:spMkLst>
            <pc:docMk/>
            <pc:sldMk cId="2726543323" sldId="3801"/>
            <ac:spMk id="46" creationId="{4DDEC8E4-2B7C-4830-BF10-25FC60135C1D}"/>
          </ac:spMkLst>
        </pc:spChg>
        <pc:spChg chg="mod">
          <ac:chgData name="Ragnhild Halvorsrud" userId="917ea340-fd63-490f-a7db-68428d24cf32" providerId="ADAL" clId="{9B6050A4-F178-4018-9F62-4FCCA28DA093}" dt="2021-03-18T11:53:46.406" v="17903" actId="790"/>
          <ac:spMkLst>
            <pc:docMk/>
            <pc:sldMk cId="2726543323" sldId="3801"/>
            <ac:spMk id="49" creationId="{534F0542-0F80-4F0C-8BFE-DEBA64C82645}"/>
          </ac:spMkLst>
        </pc:spChg>
        <pc:spChg chg="mod">
          <ac:chgData name="Ragnhild Halvorsrud" userId="917ea340-fd63-490f-a7db-68428d24cf32" providerId="ADAL" clId="{9B6050A4-F178-4018-9F62-4FCCA28DA093}" dt="2021-03-18T11:53:46.407" v="17904" actId="790"/>
          <ac:spMkLst>
            <pc:docMk/>
            <pc:sldMk cId="2726543323" sldId="3801"/>
            <ac:spMk id="52" creationId="{501D1D70-A643-4652-B576-5FF2082DD16F}"/>
          </ac:spMkLst>
        </pc:spChg>
        <pc:spChg chg="mod">
          <ac:chgData name="Ragnhild Halvorsrud" userId="917ea340-fd63-490f-a7db-68428d24cf32" providerId="ADAL" clId="{9B6050A4-F178-4018-9F62-4FCCA28DA093}" dt="2021-03-18T11:53:46.409" v="17905" actId="790"/>
          <ac:spMkLst>
            <pc:docMk/>
            <pc:sldMk cId="2726543323" sldId="3801"/>
            <ac:spMk id="56" creationId="{9A91878D-7C1C-43CB-ACE2-5529C236555C}"/>
          </ac:spMkLst>
        </pc:spChg>
      </pc:sldChg>
      <pc:sldChg chg="add del">
        <pc:chgData name="Ragnhild Halvorsrud" userId="917ea340-fd63-490f-a7db-68428d24cf32" providerId="ADAL" clId="{9B6050A4-F178-4018-9F62-4FCCA28DA093}" dt="2021-03-19T12:55:55.698" v="24710" actId="47"/>
        <pc:sldMkLst>
          <pc:docMk/>
          <pc:sldMk cId="2816919113" sldId="3801"/>
        </pc:sldMkLst>
      </pc:sldChg>
      <pc:sldChg chg="modSp add del mod modNotes">
        <pc:chgData name="Ragnhild Halvorsrud" userId="917ea340-fd63-490f-a7db-68428d24cf32" providerId="ADAL" clId="{9B6050A4-F178-4018-9F62-4FCCA28DA093}" dt="2021-03-16T17:20:17.687" v="15522" actId="47"/>
        <pc:sldMkLst>
          <pc:docMk/>
          <pc:sldMk cId="3284300877" sldId="3801"/>
        </pc:sldMkLst>
        <pc:spChg chg="mod">
          <ac:chgData name="Ragnhild Halvorsrud" userId="917ea340-fd63-490f-a7db-68428d24cf32" providerId="ADAL" clId="{9B6050A4-F178-4018-9F62-4FCCA28DA093}" dt="2021-03-16T17:19:27.564" v="15501" actId="790"/>
          <ac:spMkLst>
            <pc:docMk/>
            <pc:sldMk cId="3284300877" sldId="3801"/>
            <ac:spMk id="2" creationId="{00000000-0000-0000-0000-000000000000}"/>
          </ac:spMkLst>
        </pc:spChg>
        <pc:spChg chg="mod">
          <ac:chgData name="Ragnhild Halvorsrud" userId="917ea340-fd63-490f-a7db-68428d24cf32" providerId="ADAL" clId="{9B6050A4-F178-4018-9F62-4FCCA28DA093}" dt="2021-03-16T17:19:27.565" v="15502" actId="790"/>
          <ac:spMkLst>
            <pc:docMk/>
            <pc:sldMk cId="3284300877" sldId="3801"/>
            <ac:spMk id="25" creationId="{B3C58A52-2844-47D2-9040-83EA528DC1B6}"/>
          </ac:spMkLst>
        </pc:spChg>
        <pc:spChg chg="mod">
          <ac:chgData name="Ragnhild Halvorsrud" userId="917ea340-fd63-490f-a7db-68428d24cf32" providerId="ADAL" clId="{9B6050A4-F178-4018-9F62-4FCCA28DA093}" dt="2021-03-16T17:19:27.565" v="15503" actId="790"/>
          <ac:spMkLst>
            <pc:docMk/>
            <pc:sldMk cId="3284300877" sldId="3801"/>
            <ac:spMk id="26" creationId="{33E60744-AB24-40E6-8F74-ECDBBD1D3B5A}"/>
          </ac:spMkLst>
        </pc:spChg>
        <pc:spChg chg="mod">
          <ac:chgData name="Ragnhild Halvorsrud" userId="917ea340-fd63-490f-a7db-68428d24cf32" providerId="ADAL" clId="{9B6050A4-F178-4018-9F62-4FCCA28DA093}" dt="2021-03-16T17:19:27.567" v="15504" actId="790"/>
          <ac:spMkLst>
            <pc:docMk/>
            <pc:sldMk cId="3284300877" sldId="3801"/>
            <ac:spMk id="27" creationId="{DCDB5511-68C7-4A02-9E57-3BC4E606243A}"/>
          </ac:spMkLst>
        </pc:spChg>
        <pc:spChg chg="mod">
          <ac:chgData name="Ragnhild Halvorsrud" userId="917ea340-fd63-490f-a7db-68428d24cf32" providerId="ADAL" clId="{9B6050A4-F178-4018-9F62-4FCCA28DA093}" dt="2021-03-16T17:19:27.568" v="15505" actId="790"/>
          <ac:spMkLst>
            <pc:docMk/>
            <pc:sldMk cId="3284300877" sldId="3801"/>
            <ac:spMk id="28" creationId="{8DB213FB-A3F1-4DB5-B322-1D90A59BFFE3}"/>
          </ac:spMkLst>
        </pc:spChg>
        <pc:spChg chg="mod">
          <ac:chgData name="Ragnhild Halvorsrud" userId="917ea340-fd63-490f-a7db-68428d24cf32" providerId="ADAL" clId="{9B6050A4-F178-4018-9F62-4FCCA28DA093}" dt="2021-03-16T17:19:27.568" v="15506" actId="790"/>
          <ac:spMkLst>
            <pc:docMk/>
            <pc:sldMk cId="3284300877" sldId="3801"/>
            <ac:spMk id="29" creationId="{DC2F198E-BA0B-4B37-9918-D9878F76DC17}"/>
          </ac:spMkLst>
        </pc:spChg>
        <pc:spChg chg="mod">
          <ac:chgData name="Ragnhild Halvorsrud" userId="917ea340-fd63-490f-a7db-68428d24cf32" providerId="ADAL" clId="{9B6050A4-F178-4018-9F62-4FCCA28DA093}" dt="2021-03-16T17:19:27.569" v="15507" actId="790"/>
          <ac:spMkLst>
            <pc:docMk/>
            <pc:sldMk cId="3284300877" sldId="3801"/>
            <ac:spMk id="30" creationId="{02BEA7B1-9AE8-480A-BA90-CB1D33BB8164}"/>
          </ac:spMkLst>
        </pc:spChg>
        <pc:spChg chg="mod">
          <ac:chgData name="Ragnhild Halvorsrud" userId="917ea340-fd63-490f-a7db-68428d24cf32" providerId="ADAL" clId="{9B6050A4-F178-4018-9F62-4FCCA28DA093}" dt="2021-03-16T17:19:27.569" v="15508" actId="790"/>
          <ac:spMkLst>
            <pc:docMk/>
            <pc:sldMk cId="3284300877" sldId="3801"/>
            <ac:spMk id="32" creationId="{02940A7B-ACA6-44BF-9DFB-19E2F7CCCFAD}"/>
          </ac:spMkLst>
        </pc:spChg>
        <pc:spChg chg="mod">
          <ac:chgData name="Ragnhild Halvorsrud" userId="917ea340-fd63-490f-a7db-68428d24cf32" providerId="ADAL" clId="{9B6050A4-F178-4018-9F62-4FCCA28DA093}" dt="2021-03-16T17:19:27.570" v="15509" actId="790"/>
          <ac:spMkLst>
            <pc:docMk/>
            <pc:sldMk cId="3284300877" sldId="3801"/>
            <ac:spMk id="35" creationId="{8B58C188-F4A0-4B2B-86CB-D0F61C67CF0C}"/>
          </ac:spMkLst>
        </pc:spChg>
        <pc:spChg chg="mod">
          <ac:chgData name="Ragnhild Halvorsrud" userId="917ea340-fd63-490f-a7db-68428d24cf32" providerId="ADAL" clId="{9B6050A4-F178-4018-9F62-4FCCA28DA093}" dt="2021-03-16T17:19:27.571" v="15510" actId="790"/>
          <ac:spMkLst>
            <pc:docMk/>
            <pc:sldMk cId="3284300877" sldId="3801"/>
            <ac:spMk id="37" creationId="{574B63EE-E718-45F0-9AF2-C5ABC61122D3}"/>
          </ac:spMkLst>
        </pc:spChg>
        <pc:spChg chg="mod">
          <ac:chgData name="Ragnhild Halvorsrud" userId="917ea340-fd63-490f-a7db-68428d24cf32" providerId="ADAL" clId="{9B6050A4-F178-4018-9F62-4FCCA28DA093}" dt="2021-03-16T17:19:27.572" v="15511" actId="790"/>
          <ac:spMkLst>
            <pc:docMk/>
            <pc:sldMk cId="3284300877" sldId="3801"/>
            <ac:spMk id="39" creationId="{846E39FE-F501-40B8-B7FB-F86E25A0E2D2}"/>
          </ac:spMkLst>
        </pc:spChg>
        <pc:spChg chg="mod">
          <ac:chgData name="Ragnhild Halvorsrud" userId="917ea340-fd63-490f-a7db-68428d24cf32" providerId="ADAL" clId="{9B6050A4-F178-4018-9F62-4FCCA28DA093}" dt="2021-03-16T17:19:27.573" v="15512" actId="790"/>
          <ac:spMkLst>
            <pc:docMk/>
            <pc:sldMk cId="3284300877" sldId="3801"/>
            <ac:spMk id="41" creationId="{1EA5CAAD-75D6-4DE0-902D-1631F1767939}"/>
          </ac:spMkLst>
        </pc:spChg>
        <pc:spChg chg="mod">
          <ac:chgData name="Ragnhild Halvorsrud" userId="917ea340-fd63-490f-a7db-68428d24cf32" providerId="ADAL" clId="{9B6050A4-F178-4018-9F62-4FCCA28DA093}" dt="2021-03-16T17:19:27.575" v="15513" actId="790"/>
          <ac:spMkLst>
            <pc:docMk/>
            <pc:sldMk cId="3284300877" sldId="3801"/>
            <ac:spMk id="42" creationId="{6F621DDE-9829-4832-B6D9-436846883913}"/>
          </ac:spMkLst>
        </pc:spChg>
        <pc:spChg chg="mod">
          <ac:chgData name="Ragnhild Halvorsrud" userId="917ea340-fd63-490f-a7db-68428d24cf32" providerId="ADAL" clId="{9B6050A4-F178-4018-9F62-4FCCA28DA093}" dt="2021-03-16T17:19:27.576" v="15514" actId="790"/>
          <ac:spMkLst>
            <pc:docMk/>
            <pc:sldMk cId="3284300877" sldId="3801"/>
            <ac:spMk id="43" creationId="{FBC342BE-AE3D-4B57-861C-5D3281B249C5}"/>
          </ac:spMkLst>
        </pc:spChg>
        <pc:spChg chg="mod">
          <ac:chgData name="Ragnhild Halvorsrud" userId="917ea340-fd63-490f-a7db-68428d24cf32" providerId="ADAL" clId="{9B6050A4-F178-4018-9F62-4FCCA28DA093}" dt="2021-03-16T17:19:27.578" v="15515" actId="790"/>
          <ac:spMkLst>
            <pc:docMk/>
            <pc:sldMk cId="3284300877" sldId="3801"/>
            <ac:spMk id="44" creationId="{29A49B98-ECE4-4FB3-B2DE-8322162C8C64}"/>
          </ac:spMkLst>
        </pc:spChg>
        <pc:spChg chg="mod">
          <ac:chgData name="Ragnhild Halvorsrud" userId="917ea340-fd63-490f-a7db-68428d24cf32" providerId="ADAL" clId="{9B6050A4-F178-4018-9F62-4FCCA28DA093}" dt="2021-03-16T17:19:27.579" v="15516" actId="790"/>
          <ac:spMkLst>
            <pc:docMk/>
            <pc:sldMk cId="3284300877" sldId="3801"/>
            <ac:spMk id="46" creationId="{4DDEC8E4-2B7C-4830-BF10-25FC60135C1D}"/>
          </ac:spMkLst>
        </pc:spChg>
        <pc:spChg chg="mod">
          <ac:chgData name="Ragnhild Halvorsrud" userId="917ea340-fd63-490f-a7db-68428d24cf32" providerId="ADAL" clId="{9B6050A4-F178-4018-9F62-4FCCA28DA093}" dt="2021-03-16T17:19:27.580" v="15517" actId="790"/>
          <ac:spMkLst>
            <pc:docMk/>
            <pc:sldMk cId="3284300877" sldId="3801"/>
            <ac:spMk id="49" creationId="{534F0542-0F80-4F0C-8BFE-DEBA64C82645}"/>
          </ac:spMkLst>
        </pc:spChg>
        <pc:spChg chg="mod">
          <ac:chgData name="Ragnhild Halvorsrud" userId="917ea340-fd63-490f-a7db-68428d24cf32" providerId="ADAL" clId="{9B6050A4-F178-4018-9F62-4FCCA28DA093}" dt="2021-03-16T17:19:27.582" v="15518" actId="790"/>
          <ac:spMkLst>
            <pc:docMk/>
            <pc:sldMk cId="3284300877" sldId="3801"/>
            <ac:spMk id="52" creationId="{501D1D70-A643-4652-B576-5FF2082DD16F}"/>
          </ac:spMkLst>
        </pc:spChg>
        <pc:spChg chg="mod">
          <ac:chgData name="Ragnhild Halvorsrud" userId="917ea340-fd63-490f-a7db-68428d24cf32" providerId="ADAL" clId="{9B6050A4-F178-4018-9F62-4FCCA28DA093}" dt="2021-03-16T17:19:27.583" v="15519" actId="790"/>
          <ac:spMkLst>
            <pc:docMk/>
            <pc:sldMk cId="3284300877" sldId="3801"/>
            <ac:spMk id="56" creationId="{9A91878D-7C1C-43CB-ACE2-5529C236555C}"/>
          </ac:spMkLst>
        </pc:spChg>
      </pc:sldChg>
      <pc:sldChg chg="modSp add del mod modNotes">
        <pc:chgData name="Ragnhild Halvorsrud" userId="917ea340-fd63-490f-a7db-68428d24cf32" providerId="ADAL" clId="{9B6050A4-F178-4018-9F62-4FCCA28DA093}" dt="2021-03-18T12:37:47.144" v="19445"/>
        <pc:sldMkLst>
          <pc:docMk/>
          <pc:sldMk cId="3392433151" sldId="3801"/>
        </pc:sldMkLst>
        <pc:spChg chg="mod">
          <ac:chgData name="Ragnhild Halvorsrud" userId="917ea340-fd63-490f-a7db-68428d24cf32" providerId="ADAL" clId="{9B6050A4-F178-4018-9F62-4FCCA28DA093}" dt="2021-03-18T12:37:40.932" v="19431" actId="790"/>
          <ac:spMkLst>
            <pc:docMk/>
            <pc:sldMk cId="3392433151" sldId="3801"/>
            <ac:spMk id="2" creationId="{00000000-0000-0000-0000-000000000000}"/>
          </ac:spMkLst>
        </pc:spChg>
        <pc:spChg chg="mod">
          <ac:chgData name="Ragnhild Halvorsrud" userId="917ea340-fd63-490f-a7db-68428d24cf32" providerId="ADAL" clId="{9B6050A4-F178-4018-9F62-4FCCA28DA093}" dt="2021-03-18T12:37:40.936" v="19432" actId="790"/>
          <ac:spMkLst>
            <pc:docMk/>
            <pc:sldMk cId="3392433151" sldId="3801"/>
            <ac:spMk id="5" creationId="{00000000-0000-0000-0000-000000000000}"/>
          </ac:spMkLst>
        </pc:spChg>
        <pc:spChg chg="mod">
          <ac:chgData name="Ragnhild Halvorsrud" userId="917ea340-fd63-490f-a7db-68428d24cf32" providerId="ADAL" clId="{9B6050A4-F178-4018-9F62-4FCCA28DA093}" dt="2021-03-18T12:37:40.937" v="19433" actId="790"/>
          <ac:spMkLst>
            <pc:docMk/>
            <pc:sldMk cId="3392433151" sldId="3801"/>
            <ac:spMk id="6" creationId="{00000000-0000-0000-0000-000000000000}"/>
          </ac:spMkLst>
        </pc:spChg>
        <pc:spChg chg="mod">
          <ac:chgData name="Ragnhild Halvorsrud" userId="917ea340-fd63-490f-a7db-68428d24cf32" providerId="ADAL" clId="{9B6050A4-F178-4018-9F62-4FCCA28DA093}" dt="2021-03-18T12:37:40.938" v="19434" actId="790"/>
          <ac:spMkLst>
            <pc:docMk/>
            <pc:sldMk cId="3392433151" sldId="3801"/>
            <ac:spMk id="22" creationId="{00000000-0000-0000-0000-000000000000}"/>
          </ac:spMkLst>
        </pc:spChg>
        <pc:spChg chg="mod">
          <ac:chgData name="Ragnhild Halvorsrud" userId="917ea340-fd63-490f-a7db-68428d24cf32" providerId="ADAL" clId="{9B6050A4-F178-4018-9F62-4FCCA28DA093}" dt="2021-03-18T12:37:40.939" v="19435" actId="790"/>
          <ac:spMkLst>
            <pc:docMk/>
            <pc:sldMk cId="3392433151" sldId="3801"/>
            <ac:spMk id="23" creationId="{00000000-0000-0000-0000-000000000000}"/>
          </ac:spMkLst>
        </pc:spChg>
      </pc:sldChg>
      <pc:sldChg chg="modSp add del mod modNotes">
        <pc:chgData name="Ragnhild Halvorsrud" userId="917ea340-fd63-490f-a7db-68428d24cf32" providerId="ADAL" clId="{9B6050A4-F178-4018-9F62-4FCCA28DA093}" dt="2021-03-18T12:02:31.512" v="19127" actId="2696"/>
        <pc:sldMkLst>
          <pc:docMk/>
          <pc:sldMk cId="3609902206" sldId="3801"/>
        </pc:sldMkLst>
        <pc:spChg chg="mod">
          <ac:chgData name="Ragnhild Halvorsrud" userId="917ea340-fd63-490f-a7db-68428d24cf32" providerId="ADAL" clId="{9B6050A4-F178-4018-9F62-4FCCA28DA093}" dt="2021-03-18T12:02:26.165" v="19106" actId="790"/>
          <ac:spMkLst>
            <pc:docMk/>
            <pc:sldMk cId="3609902206" sldId="3801"/>
            <ac:spMk id="2" creationId="{00000000-0000-0000-0000-000000000000}"/>
          </ac:spMkLst>
        </pc:spChg>
        <pc:spChg chg="mod">
          <ac:chgData name="Ragnhild Halvorsrud" userId="917ea340-fd63-490f-a7db-68428d24cf32" providerId="ADAL" clId="{9B6050A4-F178-4018-9F62-4FCCA28DA093}" dt="2021-03-18T12:02:26.166" v="19107" actId="790"/>
          <ac:spMkLst>
            <pc:docMk/>
            <pc:sldMk cId="3609902206" sldId="3801"/>
            <ac:spMk id="25" creationId="{B3C58A52-2844-47D2-9040-83EA528DC1B6}"/>
          </ac:spMkLst>
        </pc:spChg>
        <pc:spChg chg="mod">
          <ac:chgData name="Ragnhild Halvorsrud" userId="917ea340-fd63-490f-a7db-68428d24cf32" providerId="ADAL" clId="{9B6050A4-F178-4018-9F62-4FCCA28DA093}" dt="2021-03-18T12:02:26.167" v="19108" actId="790"/>
          <ac:spMkLst>
            <pc:docMk/>
            <pc:sldMk cId="3609902206" sldId="3801"/>
            <ac:spMk id="26" creationId="{33E60744-AB24-40E6-8F74-ECDBBD1D3B5A}"/>
          </ac:spMkLst>
        </pc:spChg>
        <pc:spChg chg="mod">
          <ac:chgData name="Ragnhild Halvorsrud" userId="917ea340-fd63-490f-a7db-68428d24cf32" providerId="ADAL" clId="{9B6050A4-F178-4018-9F62-4FCCA28DA093}" dt="2021-03-18T12:02:26.170" v="19109" actId="790"/>
          <ac:spMkLst>
            <pc:docMk/>
            <pc:sldMk cId="3609902206" sldId="3801"/>
            <ac:spMk id="27" creationId="{DCDB5511-68C7-4A02-9E57-3BC4E606243A}"/>
          </ac:spMkLst>
        </pc:spChg>
        <pc:spChg chg="mod">
          <ac:chgData name="Ragnhild Halvorsrud" userId="917ea340-fd63-490f-a7db-68428d24cf32" providerId="ADAL" clId="{9B6050A4-F178-4018-9F62-4FCCA28DA093}" dt="2021-03-18T12:02:26.171" v="19110" actId="790"/>
          <ac:spMkLst>
            <pc:docMk/>
            <pc:sldMk cId="3609902206" sldId="3801"/>
            <ac:spMk id="28" creationId="{8DB213FB-A3F1-4DB5-B322-1D90A59BFFE3}"/>
          </ac:spMkLst>
        </pc:spChg>
        <pc:spChg chg="mod">
          <ac:chgData name="Ragnhild Halvorsrud" userId="917ea340-fd63-490f-a7db-68428d24cf32" providerId="ADAL" clId="{9B6050A4-F178-4018-9F62-4FCCA28DA093}" dt="2021-03-18T12:02:26.172" v="19111" actId="790"/>
          <ac:spMkLst>
            <pc:docMk/>
            <pc:sldMk cId="3609902206" sldId="3801"/>
            <ac:spMk id="29" creationId="{DC2F198E-BA0B-4B37-9918-D9878F76DC17}"/>
          </ac:spMkLst>
        </pc:spChg>
        <pc:spChg chg="mod">
          <ac:chgData name="Ragnhild Halvorsrud" userId="917ea340-fd63-490f-a7db-68428d24cf32" providerId="ADAL" clId="{9B6050A4-F178-4018-9F62-4FCCA28DA093}" dt="2021-03-18T12:02:26.173" v="19112" actId="790"/>
          <ac:spMkLst>
            <pc:docMk/>
            <pc:sldMk cId="3609902206" sldId="3801"/>
            <ac:spMk id="30" creationId="{02BEA7B1-9AE8-480A-BA90-CB1D33BB8164}"/>
          </ac:spMkLst>
        </pc:spChg>
        <pc:spChg chg="mod">
          <ac:chgData name="Ragnhild Halvorsrud" userId="917ea340-fd63-490f-a7db-68428d24cf32" providerId="ADAL" clId="{9B6050A4-F178-4018-9F62-4FCCA28DA093}" dt="2021-03-18T12:02:26.174" v="19113" actId="790"/>
          <ac:spMkLst>
            <pc:docMk/>
            <pc:sldMk cId="3609902206" sldId="3801"/>
            <ac:spMk id="32" creationId="{02940A7B-ACA6-44BF-9DFB-19E2F7CCCFAD}"/>
          </ac:spMkLst>
        </pc:spChg>
        <pc:spChg chg="mod">
          <ac:chgData name="Ragnhild Halvorsrud" userId="917ea340-fd63-490f-a7db-68428d24cf32" providerId="ADAL" clId="{9B6050A4-F178-4018-9F62-4FCCA28DA093}" dt="2021-03-18T12:02:26.175" v="19114" actId="790"/>
          <ac:spMkLst>
            <pc:docMk/>
            <pc:sldMk cId="3609902206" sldId="3801"/>
            <ac:spMk id="35" creationId="{8B58C188-F4A0-4B2B-86CB-D0F61C67CF0C}"/>
          </ac:spMkLst>
        </pc:spChg>
        <pc:spChg chg="mod">
          <ac:chgData name="Ragnhild Halvorsrud" userId="917ea340-fd63-490f-a7db-68428d24cf32" providerId="ADAL" clId="{9B6050A4-F178-4018-9F62-4FCCA28DA093}" dt="2021-03-18T12:02:26.177" v="19115" actId="790"/>
          <ac:spMkLst>
            <pc:docMk/>
            <pc:sldMk cId="3609902206" sldId="3801"/>
            <ac:spMk id="37" creationId="{574B63EE-E718-45F0-9AF2-C5ABC61122D3}"/>
          </ac:spMkLst>
        </pc:spChg>
        <pc:spChg chg="mod">
          <ac:chgData name="Ragnhild Halvorsrud" userId="917ea340-fd63-490f-a7db-68428d24cf32" providerId="ADAL" clId="{9B6050A4-F178-4018-9F62-4FCCA28DA093}" dt="2021-03-18T12:02:26.178" v="19116" actId="790"/>
          <ac:spMkLst>
            <pc:docMk/>
            <pc:sldMk cId="3609902206" sldId="3801"/>
            <ac:spMk id="39" creationId="{846E39FE-F501-40B8-B7FB-F86E25A0E2D2}"/>
          </ac:spMkLst>
        </pc:spChg>
        <pc:spChg chg="mod">
          <ac:chgData name="Ragnhild Halvorsrud" userId="917ea340-fd63-490f-a7db-68428d24cf32" providerId="ADAL" clId="{9B6050A4-F178-4018-9F62-4FCCA28DA093}" dt="2021-03-18T12:02:26.180" v="19117" actId="790"/>
          <ac:spMkLst>
            <pc:docMk/>
            <pc:sldMk cId="3609902206" sldId="3801"/>
            <ac:spMk id="41" creationId="{1EA5CAAD-75D6-4DE0-902D-1631F1767939}"/>
          </ac:spMkLst>
        </pc:spChg>
        <pc:spChg chg="mod">
          <ac:chgData name="Ragnhild Halvorsrud" userId="917ea340-fd63-490f-a7db-68428d24cf32" providerId="ADAL" clId="{9B6050A4-F178-4018-9F62-4FCCA28DA093}" dt="2021-03-18T12:02:26.181" v="19118" actId="790"/>
          <ac:spMkLst>
            <pc:docMk/>
            <pc:sldMk cId="3609902206" sldId="3801"/>
            <ac:spMk id="42" creationId="{6F621DDE-9829-4832-B6D9-436846883913}"/>
          </ac:spMkLst>
        </pc:spChg>
        <pc:spChg chg="mod">
          <ac:chgData name="Ragnhild Halvorsrud" userId="917ea340-fd63-490f-a7db-68428d24cf32" providerId="ADAL" clId="{9B6050A4-F178-4018-9F62-4FCCA28DA093}" dt="2021-03-18T12:02:26.184" v="19119" actId="790"/>
          <ac:spMkLst>
            <pc:docMk/>
            <pc:sldMk cId="3609902206" sldId="3801"/>
            <ac:spMk id="43" creationId="{FBC342BE-AE3D-4B57-861C-5D3281B249C5}"/>
          </ac:spMkLst>
        </pc:spChg>
        <pc:spChg chg="mod">
          <ac:chgData name="Ragnhild Halvorsrud" userId="917ea340-fd63-490f-a7db-68428d24cf32" providerId="ADAL" clId="{9B6050A4-F178-4018-9F62-4FCCA28DA093}" dt="2021-03-18T12:02:26.186" v="19120" actId="790"/>
          <ac:spMkLst>
            <pc:docMk/>
            <pc:sldMk cId="3609902206" sldId="3801"/>
            <ac:spMk id="44" creationId="{29A49B98-ECE4-4FB3-B2DE-8322162C8C64}"/>
          </ac:spMkLst>
        </pc:spChg>
        <pc:spChg chg="mod">
          <ac:chgData name="Ragnhild Halvorsrud" userId="917ea340-fd63-490f-a7db-68428d24cf32" providerId="ADAL" clId="{9B6050A4-F178-4018-9F62-4FCCA28DA093}" dt="2021-03-18T12:02:26.187" v="19121" actId="790"/>
          <ac:spMkLst>
            <pc:docMk/>
            <pc:sldMk cId="3609902206" sldId="3801"/>
            <ac:spMk id="46" creationId="{4DDEC8E4-2B7C-4830-BF10-25FC60135C1D}"/>
          </ac:spMkLst>
        </pc:spChg>
        <pc:spChg chg="mod">
          <ac:chgData name="Ragnhild Halvorsrud" userId="917ea340-fd63-490f-a7db-68428d24cf32" providerId="ADAL" clId="{9B6050A4-F178-4018-9F62-4FCCA28DA093}" dt="2021-03-18T12:02:26.188" v="19122" actId="790"/>
          <ac:spMkLst>
            <pc:docMk/>
            <pc:sldMk cId="3609902206" sldId="3801"/>
            <ac:spMk id="49" creationId="{534F0542-0F80-4F0C-8BFE-DEBA64C82645}"/>
          </ac:spMkLst>
        </pc:spChg>
        <pc:spChg chg="mod">
          <ac:chgData name="Ragnhild Halvorsrud" userId="917ea340-fd63-490f-a7db-68428d24cf32" providerId="ADAL" clId="{9B6050A4-F178-4018-9F62-4FCCA28DA093}" dt="2021-03-18T12:02:26.188" v="19123" actId="790"/>
          <ac:spMkLst>
            <pc:docMk/>
            <pc:sldMk cId="3609902206" sldId="3801"/>
            <ac:spMk id="52" creationId="{501D1D70-A643-4652-B576-5FF2082DD16F}"/>
          </ac:spMkLst>
        </pc:spChg>
        <pc:spChg chg="mod">
          <ac:chgData name="Ragnhild Halvorsrud" userId="917ea340-fd63-490f-a7db-68428d24cf32" providerId="ADAL" clId="{9B6050A4-F178-4018-9F62-4FCCA28DA093}" dt="2021-03-18T12:02:26.190" v="19124" actId="790"/>
          <ac:spMkLst>
            <pc:docMk/>
            <pc:sldMk cId="3609902206" sldId="3801"/>
            <ac:spMk id="56" creationId="{9A91878D-7C1C-43CB-ACE2-5529C236555C}"/>
          </ac:spMkLst>
        </pc:spChg>
      </pc:sldChg>
      <pc:sldChg chg="modSp add del mod modNotes">
        <pc:chgData name="Ragnhild Halvorsrud" userId="917ea340-fd63-490f-a7db-68428d24cf32" providerId="ADAL" clId="{9B6050A4-F178-4018-9F62-4FCCA28DA093}" dt="2021-03-16T17:19:20.717" v="15497" actId="2890"/>
        <pc:sldMkLst>
          <pc:docMk/>
          <pc:sldMk cId="3887551915" sldId="3801"/>
        </pc:sldMkLst>
        <pc:spChg chg="mod">
          <ac:chgData name="Ragnhild Halvorsrud" userId="917ea340-fd63-490f-a7db-68428d24cf32" providerId="ADAL" clId="{9B6050A4-F178-4018-9F62-4FCCA28DA093}" dt="2021-03-16T17:18:53.643" v="15453" actId="790"/>
          <ac:spMkLst>
            <pc:docMk/>
            <pc:sldMk cId="3887551915" sldId="3801"/>
            <ac:spMk id="2" creationId="{00000000-0000-0000-0000-000000000000}"/>
          </ac:spMkLst>
        </pc:spChg>
        <pc:spChg chg="mod">
          <ac:chgData name="Ragnhild Halvorsrud" userId="917ea340-fd63-490f-a7db-68428d24cf32" providerId="ADAL" clId="{9B6050A4-F178-4018-9F62-4FCCA28DA093}" dt="2021-03-16T17:18:53.644" v="15454" actId="790"/>
          <ac:spMkLst>
            <pc:docMk/>
            <pc:sldMk cId="3887551915" sldId="3801"/>
            <ac:spMk id="25" creationId="{B3C58A52-2844-47D2-9040-83EA528DC1B6}"/>
          </ac:spMkLst>
        </pc:spChg>
        <pc:spChg chg="mod">
          <ac:chgData name="Ragnhild Halvorsrud" userId="917ea340-fd63-490f-a7db-68428d24cf32" providerId="ADAL" clId="{9B6050A4-F178-4018-9F62-4FCCA28DA093}" dt="2021-03-16T17:18:53.645" v="15455" actId="790"/>
          <ac:spMkLst>
            <pc:docMk/>
            <pc:sldMk cId="3887551915" sldId="3801"/>
            <ac:spMk id="26" creationId="{33E60744-AB24-40E6-8F74-ECDBBD1D3B5A}"/>
          </ac:spMkLst>
        </pc:spChg>
        <pc:spChg chg="mod">
          <ac:chgData name="Ragnhild Halvorsrud" userId="917ea340-fd63-490f-a7db-68428d24cf32" providerId="ADAL" clId="{9B6050A4-F178-4018-9F62-4FCCA28DA093}" dt="2021-03-16T17:18:53.647" v="15456" actId="790"/>
          <ac:spMkLst>
            <pc:docMk/>
            <pc:sldMk cId="3887551915" sldId="3801"/>
            <ac:spMk id="27" creationId="{DCDB5511-68C7-4A02-9E57-3BC4E606243A}"/>
          </ac:spMkLst>
        </pc:spChg>
        <pc:spChg chg="mod">
          <ac:chgData name="Ragnhild Halvorsrud" userId="917ea340-fd63-490f-a7db-68428d24cf32" providerId="ADAL" clId="{9B6050A4-F178-4018-9F62-4FCCA28DA093}" dt="2021-03-16T17:18:53.648" v="15457" actId="790"/>
          <ac:spMkLst>
            <pc:docMk/>
            <pc:sldMk cId="3887551915" sldId="3801"/>
            <ac:spMk id="28" creationId="{8DB213FB-A3F1-4DB5-B322-1D90A59BFFE3}"/>
          </ac:spMkLst>
        </pc:spChg>
        <pc:spChg chg="mod">
          <ac:chgData name="Ragnhild Halvorsrud" userId="917ea340-fd63-490f-a7db-68428d24cf32" providerId="ADAL" clId="{9B6050A4-F178-4018-9F62-4FCCA28DA093}" dt="2021-03-16T17:18:53.649" v="15458" actId="790"/>
          <ac:spMkLst>
            <pc:docMk/>
            <pc:sldMk cId="3887551915" sldId="3801"/>
            <ac:spMk id="29" creationId="{DC2F198E-BA0B-4B37-9918-D9878F76DC17}"/>
          </ac:spMkLst>
        </pc:spChg>
        <pc:spChg chg="mod">
          <ac:chgData name="Ragnhild Halvorsrud" userId="917ea340-fd63-490f-a7db-68428d24cf32" providerId="ADAL" clId="{9B6050A4-F178-4018-9F62-4FCCA28DA093}" dt="2021-03-16T17:18:53.651" v="15459" actId="790"/>
          <ac:spMkLst>
            <pc:docMk/>
            <pc:sldMk cId="3887551915" sldId="3801"/>
            <ac:spMk id="30" creationId="{02BEA7B1-9AE8-480A-BA90-CB1D33BB8164}"/>
          </ac:spMkLst>
        </pc:spChg>
        <pc:spChg chg="mod">
          <ac:chgData name="Ragnhild Halvorsrud" userId="917ea340-fd63-490f-a7db-68428d24cf32" providerId="ADAL" clId="{9B6050A4-F178-4018-9F62-4FCCA28DA093}" dt="2021-03-16T17:18:53.652" v="15460" actId="790"/>
          <ac:spMkLst>
            <pc:docMk/>
            <pc:sldMk cId="3887551915" sldId="3801"/>
            <ac:spMk id="32" creationId="{02940A7B-ACA6-44BF-9DFB-19E2F7CCCFAD}"/>
          </ac:spMkLst>
        </pc:spChg>
        <pc:spChg chg="mod">
          <ac:chgData name="Ragnhild Halvorsrud" userId="917ea340-fd63-490f-a7db-68428d24cf32" providerId="ADAL" clId="{9B6050A4-F178-4018-9F62-4FCCA28DA093}" dt="2021-03-16T17:18:53.653" v="15461" actId="790"/>
          <ac:spMkLst>
            <pc:docMk/>
            <pc:sldMk cId="3887551915" sldId="3801"/>
            <ac:spMk id="35" creationId="{8B58C188-F4A0-4B2B-86CB-D0F61C67CF0C}"/>
          </ac:spMkLst>
        </pc:spChg>
        <pc:spChg chg="mod">
          <ac:chgData name="Ragnhild Halvorsrud" userId="917ea340-fd63-490f-a7db-68428d24cf32" providerId="ADAL" clId="{9B6050A4-F178-4018-9F62-4FCCA28DA093}" dt="2021-03-16T17:18:53.655" v="15462" actId="790"/>
          <ac:spMkLst>
            <pc:docMk/>
            <pc:sldMk cId="3887551915" sldId="3801"/>
            <ac:spMk id="37" creationId="{574B63EE-E718-45F0-9AF2-C5ABC61122D3}"/>
          </ac:spMkLst>
        </pc:spChg>
        <pc:spChg chg="mod">
          <ac:chgData name="Ragnhild Halvorsrud" userId="917ea340-fd63-490f-a7db-68428d24cf32" providerId="ADAL" clId="{9B6050A4-F178-4018-9F62-4FCCA28DA093}" dt="2021-03-16T17:18:53.656" v="15463" actId="790"/>
          <ac:spMkLst>
            <pc:docMk/>
            <pc:sldMk cId="3887551915" sldId="3801"/>
            <ac:spMk id="39" creationId="{846E39FE-F501-40B8-B7FB-F86E25A0E2D2}"/>
          </ac:spMkLst>
        </pc:spChg>
        <pc:spChg chg="mod">
          <ac:chgData name="Ragnhild Halvorsrud" userId="917ea340-fd63-490f-a7db-68428d24cf32" providerId="ADAL" clId="{9B6050A4-F178-4018-9F62-4FCCA28DA093}" dt="2021-03-16T17:18:53.657" v="15464" actId="790"/>
          <ac:spMkLst>
            <pc:docMk/>
            <pc:sldMk cId="3887551915" sldId="3801"/>
            <ac:spMk id="41" creationId="{1EA5CAAD-75D6-4DE0-902D-1631F1767939}"/>
          </ac:spMkLst>
        </pc:spChg>
        <pc:spChg chg="mod">
          <ac:chgData name="Ragnhild Halvorsrud" userId="917ea340-fd63-490f-a7db-68428d24cf32" providerId="ADAL" clId="{9B6050A4-F178-4018-9F62-4FCCA28DA093}" dt="2021-03-16T17:18:53.658" v="15465" actId="790"/>
          <ac:spMkLst>
            <pc:docMk/>
            <pc:sldMk cId="3887551915" sldId="3801"/>
            <ac:spMk id="42" creationId="{6F621DDE-9829-4832-B6D9-436846883913}"/>
          </ac:spMkLst>
        </pc:spChg>
        <pc:spChg chg="mod">
          <ac:chgData name="Ragnhild Halvorsrud" userId="917ea340-fd63-490f-a7db-68428d24cf32" providerId="ADAL" clId="{9B6050A4-F178-4018-9F62-4FCCA28DA093}" dt="2021-03-16T17:18:53.659" v="15466" actId="790"/>
          <ac:spMkLst>
            <pc:docMk/>
            <pc:sldMk cId="3887551915" sldId="3801"/>
            <ac:spMk id="43" creationId="{FBC342BE-AE3D-4B57-861C-5D3281B249C5}"/>
          </ac:spMkLst>
        </pc:spChg>
        <pc:spChg chg="mod">
          <ac:chgData name="Ragnhild Halvorsrud" userId="917ea340-fd63-490f-a7db-68428d24cf32" providerId="ADAL" clId="{9B6050A4-F178-4018-9F62-4FCCA28DA093}" dt="2021-03-16T17:18:53.661" v="15467" actId="790"/>
          <ac:spMkLst>
            <pc:docMk/>
            <pc:sldMk cId="3887551915" sldId="3801"/>
            <ac:spMk id="44" creationId="{29A49B98-ECE4-4FB3-B2DE-8322162C8C64}"/>
          </ac:spMkLst>
        </pc:spChg>
        <pc:spChg chg="mod">
          <ac:chgData name="Ragnhild Halvorsrud" userId="917ea340-fd63-490f-a7db-68428d24cf32" providerId="ADAL" clId="{9B6050A4-F178-4018-9F62-4FCCA28DA093}" dt="2021-03-16T17:18:53.661" v="15468" actId="790"/>
          <ac:spMkLst>
            <pc:docMk/>
            <pc:sldMk cId="3887551915" sldId="3801"/>
            <ac:spMk id="46" creationId="{4DDEC8E4-2B7C-4830-BF10-25FC60135C1D}"/>
          </ac:spMkLst>
        </pc:spChg>
        <pc:spChg chg="mod">
          <ac:chgData name="Ragnhild Halvorsrud" userId="917ea340-fd63-490f-a7db-68428d24cf32" providerId="ADAL" clId="{9B6050A4-F178-4018-9F62-4FCCA28DA093}" dt="2021-03-16T17:18:53.662" v="15469" actId="790"/>
          <ac:spMkLst>
            <pc:docMk/>
            <pc:sldMk cId="3887551915" sldId="3801"/>
            <ac:spMk id="49" creationId="{534F0542-0F80-4F0C-8BFE-DEBA64C82645}"/>
          </ac:spMkLst>
        </pc:spChg>
        <pc:spChg chg="mod">
          <ac:chgData name="Ragnhild Halvorsrud" userId="917ea340-fd63-490f-a7db-68428d24cf32" providerId="ADAL" clId="{9B6050A4-F178-4018-9F62-4FCCA28DA093}" dt="2021-03-16T17:18:53.663" v="15470" actId="790"/>
          <ac:spMkLst>
            <pc:docMk/>
            <pc:sldMk cId="3887551915" sldId="3801"/>
            <ac:spMk id="52" creationId="{501D1D70-A643-4652-B576-5FF2082DD16F}"/>
          </ac:spMkLst>
        </pc:spChg>
        <pc:spChg chg="mod">
          <ac:chgData name="Ragnhild Halvorsrud" userId="917ea340-fd63-490f-a7db-68428d24cf32" providerId="ADAL" clId="{9B6050A4-F178-4018-9F62-4FCCA28DA093}" dt="2021-03-16T17:18:53.664" v="15471" actId="790"/>
          <ac:spMkLst>
            <pc:docMk/>
            <pc:sldMk cId="3887551915" sldId="3801"/>
            <ac:spMk id="56" creationId="{9A91878D-7C1C-43CB-ACE2-5529C236555C}"/>
          </ac:spMkLst>
        </pc:spChg>
      </pc:sldChg>
      <pc:sldChg chg="addSp modSp add del mod modNotes">
        <pc:chgData name="Ragnhild Halvorsrud" userId="917ea340-fd63-490f-a7db-68428d24cf32" providerId="ADAL" clId="{9B6050A4-F178-4018-9F62-4FCCA28DA093}" dt="2021-03-19T17:16:05.619" v="28209" actId="47"/>
        <pc:sldMkLst>
          <pc:docMk/>
          <pc:sldMk cId="457281138" sldId="3802"/>
        </pc:sldMkLst>
        <pc:spChg chg="mod">
          <ac:chgData name="Ragnhild Halvorsrud" userId="917ea340-fd63-490f-a7db-68428d24cf32" providerId="ADAL" clId="{9B6050A4-F178-4018-9F62-4FCCA28DA093}" dt="2021-03-19T16:43:57.320" v="27916" actId="790"/>
          <ac:spMkLst>
            <pc:docMk/>
            <pc:sldMk cId="457281138" sldId="3802"/>
            <ac:spMk id="2" creationId="{00000000-0000-0000-0000-000000000000}"/>
          </ac:spMkLst>
        </pc:spChg>
        <pc:spChg chg="mod">
          <ac:chgData name="Ragnhild Halvorsrud" userId="917ea340-fd63-490f-a7db-68428d24cf32" providerId="ADAL" clId="{9B6050A4-F178-4018-9F62-4FCCA28DA093}" dt="2021-03-19T16:43:57.323" v="27918" actId="790"/>
          <ac:spMkLst>
            <pc:docMk/>
            <pc:sldMk cId="457281138" sldId="3802"/>
            <ac:spMk id="4" creationId="{00000000-0000-0000-0000-000000000000}"/>
          </ac:spMkLst>
        </pc:spChg>
        <pc:spChg chg="mod">
          <ac:chgData name="Ragnhild Halvorsrud" userId="917ea340-fd63-490f-a7db-68428d24cf32" providerId="ADAL" clId="{9B6050A4-F178-4018-9F62-4FCCA28DA093}" dt="2021-03-19T16:43:57.324" v="27919" actId="790"/>
          <ac:spMkLst>
            <pc:docMk/>
            <pc:sldMk cId="457281138" sldId="3802"/>
            <ac:spMk id="5" creationId="{00000000-0000-0000-0000-000000000000}"/>
          </ac:spMkLst>
        </pc:spChg>
        <pc:spChg chg="mod">
          <ac:chgData name="Ragnhild Halvorsrud" userId="917ea340-fd63-490f-a7db-68428d24cf32" providerId="ADAL" clId="{9B6050A4-F178-4018-9F62-4FCCA28DA093}" dt="2021-03-19T16:43:57.357" v="27947" actId="790"/>
          <ac:spMkLst>
            <pc:docMk/>
            <pc:sldMk cId="457281138" sldId="3802"/>
            <ac:spMk id="7" creationId="{438EDA64-9D5C-4D17-8A7D-87E41E7EEFBA}"/>
          </ac:spMkLst>
        </pc:spChg>
        <pc:spChg chg="mod">
          <ac:chgData name="Ragnhild Halvorsrud" userId="917ea340-fd63-490f-a7db-68428d24cf32" providerId="ADAL" clId="{9B6050A4-F178-4018-9F62-4FCCA28DA093}" dt="2021-03-19T16:43:57.325" v="27920" actId="790"/>
          <ac:spMkLst>
            <pc:docMk/>
            <pc:sldMk cId="457281138" sldId="3802"/>
            <ac:spMk id="11" creationId="{00000000-0000-0000-0000-000000000000}"/>
          </ac:spMkLst>
        </pc:spChg>
        <pc:spChg chg="mod">
          <ac:chgData name="Ragnhild Halvorsrud" userId="917ea340-fd63-490f-a7db-68428d24cf32" providerId="ADAL" clId="{9B6050A4-F178-4018-9F62-4FCCA28DA093}" dt="2021-03-19T16:43:57.326" v="27921" actId="790"/>
          <ac:spMkLst>
            <pc:docMk/>
            <pc:sldMk cId="457281138" sldId="3802"/>
            <ac:spMk id="14" creationId="{00000000-0000-0000-0000-000000000000}"/>
          </ac:spMkLst>
        </pc:spChg>
        <pc:spChg chg="mod">
          <ac:chgData name="Ragnhild Halvorsrud" userId="917ea340-fd63-490f-a7db-68428d24cf32" providerId="ADAL" clId="{9B6050A4-F178-4018-9F62-4FCCA28DA093}" dt="2021-03-19T16:43:57.321" v="27917" actId="790"/>
          <ac:spMkLst>
            <pc:docMk/>
            <pc:sldMk cId="457281138" sldId="3802"/>
            <ac:spMk id="29" creationId="{00000000-0000-0000-0000-000000000000}"/>
          </ac:spMkLst>
        </pc:spChg>
        <pc:spChg chg="mod">
          <ac:chgData name="Ragnhild Halvorsrud" userId="917ea340-fd63-490f-a7db-68428d24cf32" providerId="ADAL" clId="{9B6050A4-F178-4018-9F62-4FCCA28DA093}" dt="2021-03-19T16:43:57.354" v="27943" actId="790"/>
          <ac:spMkLst>
            <pc:docMk/>
            <pc:sldMk cId="457281138" sldId="3802"/>
            <ac:spMk id="45" creationId="{87EF4A81-8604-4C76-82D5-D884E46F505D}"/>
          </ac:spMkLst>
        </pc:spChg>
        <pc:spChg chg="mod">
          <ac:chgData name="Ragnhild Halvorsrud" userId="917ea340-fd63-490f-a7db-68428d24cf32" providerId="ADAL" clId="{9B6050A4-F178-4018-9F62-4FCCA28DA093}" dt="2021-03-19T16:43:57.354" v="27944" actId="790"/>
          <ac:spMkLst>
            <pc:docMk/>
            <pc:sldMk cId="457281138" sldId="3802"/>
            <ac:spMk id="46" creationId="{51CF38C7-31AF-4C2C-9944-FC74A9711D84}"/>
          </ac:spMkLst>
        </pc:spChg>
        <pc:spChg chg="mod">
          <ac:chgData name="Ragnhild Halvorsrud" userId="917ea340-fd63-490f-a7db-68428d24cf32" providerId="ADAL" clId="{9B6050A4-F178-4018-9F62-4FCCA28DA093}" dt="2021-03-19T16:43:57.355" v="27945" actId="790"/>
          <ac:spMkLst>
            <pc:docMk/>
            <pc:sldMk cId="457281138" sldId="3802"/>
            <ac:spMk id="47" creationId="{584524EC-D14C-42CA-9692-B7ACC7B14F39}"/>
          </ac:spMkLst>
        </pc:spChg>
        <pc:spChg chg="mod">
          <ac:chgData name="Ragnhild Halvorsrud" userId="917ea340-fd63-490f-a7db-68428d24cf32" providerId="ADAL" clId="{9B6050A4-F178-4018-9F62-4FCCA28DA093}" dt="2021-03-19T16:43:57.356" v="27946" actId="790"/>
          <ac:spMkLst>
            <pc:docMk/>
            <pc:sldMk cId="457281138" sldId="3802"/>
            <ac:spMk id="48" creationId="{3CBEED5F-DE70-42F9-8D12-1563E61C4999}"/>
          </ac:spMkLst>
        </pc:spChg>
        <pc:spChg chg="mod">
          <ac:chgData name="Ragnhild Halvorsrud" userId="917ea340-fd63-490f-a7db-68428d24cf32" providerId="ADAL" clId="{9B6050A4-F178-4018-9F62-4FCCA28DA093}" dt="2021-03-19T16:43:57.358" v="27948" actId="790"/>
          <ac:spMkLst>
            <pc:docMk/>
            <pc:sldMk cId="457281138" sldId="3802"/>
            <ac:spMk id="51" creationId="{02CA3E10-C1D4-443C-A092-5E752E41D00E}"/>
          </ac:spMkLst>
        </pc:spChg>
        <pc:spChg chg="mod">
          <ac:chgData name="Ragnhild Halvorsrud" userId="917ea340-fd63-490f-a7db-68428d24cf32" providerId="ADAL" clId="{9B6050A4-F178-4018-9F62-4FCCA28DA093}" dt="2021-03-19T16:43:57.358" v="27949" actId="790"/>
          <ac:spMkLst>
            <pc:docMk/>
            <pc:sldMk cId="457281138" sldId="3802"/>
            <ac:spMk id="53" creationId="{A8A5354F-CE7B-4E65-B9D3-C97E438374A1}"/>
          </ac:spMkLst>
        </pc:spChg>
        <pc:spChg chg="mod">
          <ac:chgData name="Ragnhild Halvorsrud" userId="917ea340-fd63-490f-a7db-68428d24cf32" providerId="ADAL" clId="{9B6050A4-F178-4018-9F62-4FCCA28DA093}" dt="2021-03-19T16:43:57.359" v="27950" actId="790"/>
          <ac:spMkLst>
            <pc:docMk/>
            <pc:sldMk cId="457281138" sldId="3802"/>
            <ac:spMk id="54" creationId="{BD37ACCD-F694-4074-BCE4-9F2519E5B0AA}"/>
          </ac:spMkLst>
        </pc:spChg>
        <pc:spChg chg="mod">
          <ac:chgData name="Ragnhild Halvorsrud" userId="917ea340-fd63-490f-a7db-68428d24cf32" providerId="ADAL" clId="{9B6050A4-F178-4018-9F62-4FCCA28DA093}" dt="2021-03-19T16:43:57.360" v="27951" actId="790"/>
          <ac:spMkLst>
            <pc:docMk/>
            <pc:sldMk cId="457281138" sldId="3802"/>
            <ac:spMk id="55" creationId="{111E46D5-67B8-46F2-AC5B-466DE99FEE7A}"/>
          </ac:spMkLst>
        </pc:spChg>
        <pc:spChg chg="mod">
          <ac:chgData name="Ragnhild Halvorsrud" userId="917ea340-fd63-490f-a7db-68428d24cf32" providerId="ADAL" clId="{9B6050A4-F178-4018-9F62-4FCCA28DA093}" dt="2021-03-19T16:43:57.361" v="27952" actId="790"/>
          <ac:spMkLst>
            <pc:docMk/>
            <pc:sldMk cId="457281138" sldId="3802"/>
            <ac:spMk id="56" creationId="{8EDDC2B9-AB63-43B8-840D-8D64C00BFF67}"/>
          </ac:spMkLst>
        </pc:spChg>
        <pc:spChg chg="mod">
          <ac:chgData name="Ragnhild Halvorsrud" userId="917ea340-fd63-490f-a7db-68428d24cf32" providerId="ADAL" clId="{9B6050A4-F178-4018-9F62-4FCCA28DA093}" dt="2021-03-19T16:43:57.362" v="27953" actId="790"/>
          <ac:spMkLst>
            <pc:docMk/>
            <pc:sldMk cId="457281138" sldId="3802"/>
            <ac:spMk id="57" creationId="{D8AE4575-1921-40E1-A82A-1F2E6D371514}"/>
          </ac:spMkLst>
        </pc:spChg>
        <pc:spChg chg="mod">
          <ac:chgData name="Ragnhild Halvorsrud" userId="917ea340-fd63-490f-a7db-68428d24cf32" providerId="ADAL" clId="{9B6050A4-F178-4018-9F62-4FCCA28DA093}" dt="2021-03-19T16:43:57.363" v="27954" actId="790"/>
          <ac:spMkLst>
            <pc:docMk/>
            <pc:sldMk cId="457281138" sldId="3802"/>
            <ac:spMk id="58" creationId="{D81741B0-1859-4EDC-BFC4-DF8DF381DBA8}"/>
          </ac:spMkLst>
        </pc:spChg>
        <pc:spChg chg="add mod">
          <ac:chgData name="Ragnhild Halvorsrud" userId="917ea340-fd63-490f-a7db-68428d24cf32" providerId="ADAL" clId="{9B6050A4-F178-4018-9F62-4FCCA28DA093}" dt="2021-03-19T17:04:26.666" v="28056"/>
          <ac:spMkLst>
            <pc:docMk/>
            <pc:sldMk cId="457281138" sldId="3802"/>
            <ac:spMk id="64" creationId="{312C5795-9108-406C-B555-C8FEC5FEDCC5}"/>
          </ac:spMkLst>
        </pc:spChg>
        <pc:spChg chg="mod">
          <ac:chgData name="Ragnhild Halvorsrud" userId="917ea340-fd63-490f-a7db-68428d24cf32" providerId="ADAL" clId="{9B6050A4-F178-4018-9F62-4FCCA28DA093}" dt="2021-03-19T16:43:57.365" v="27955" actId="790"/>
          <ac:spMkLst>
            <pc:docMk/>
            <pc:sldMk cId="457281138" sldId="3802"/>
            <ac:spMk id="65" creationId="{86768005-DF00-475A-A75C-162332042B54}"/>
          </ac:spMkLst>
        </pc:spChg>
        <pc:spChg chg="mod">
          <ac:chgData name="Ragnhild Halvorsrud" userId="917ea340-fd63-490f-a7db-68428d24cf32" providerId="ADAL" clId="{9B6050A4-F178-4018-9F62-4FCCA28DA093}" dt="2021-03-19T16:43:57.366" v="27956" actId="790"/>
          <ac:spMkLst>
            <pc:docMk/>
            <pc:sldMk cId="457281138" sldId="3802"/>
            <ac:spMk id="68" creationId="{AF2E7657-6CA1-4B7B-A049-F18068138290}"/>
          </ac:spMkLst>
        </pc:spChg>
        <pc:spChg chg="mod">
          <ac:chgData name="Ragnhild Halvorsrud" userId="917ea340-fd63-490f-a7db-68428d24cf32" providerId="ADAL" clId="{9B6050A4-F178-4018-9F62-4FCCA28DA093}" dt="2021-03-19T16:43:57.366" v="27957" actId="790"/>
          <ac:spMkLst>
            <pc:docMk/>
            <pc:sldMk cId="457281138" sldId="3802"/>
            <ac:spMk id="70" creationId="{3187982C-68C8-4B9D-A9D6-65CA47FA3117}"/>
          </ac:spMkLst>
        </pc:spChg>
        <pc:spChg chg="mod">
          <ac:chgData name="Ragnhild Halvorsrud" userId="917ea340-fd63-490f-a7db-68428d24cf32" providerId="ADAL" clId="{9B6050A4-F178-4018-9F62-4FCCA28DA093}" dt="2021-03-19T16:43:57.327" v="27922" actId="790"/>
          <ac:spMkLst>
            <pc:docMk/>
            <pc:sldMk cId="457281138" sldId="3802"/>
            <ac:spMk id="90" creationId="{9BBE918A-F742-4E3D-B8B4-7F9B8F60F0D6}"/>
          </ac:spMkLst>
        </pc:spChg>
        <pc:spChg chg="mod">
          <ac:chgData name="Ragnhild Halvorsrud" userId="917ea340-fd63-490f-a7db-68428d24cf32" providerId="ADAL" clId="{9B6050A4-F178-4018-9F62-4FCCA28DA093}" dt="2021-03-19T16:43:57.328" v="27923" actId="790"/>
          <ac:spMkLst>
            <pc:docMk/>
            <pc:sldMk cId="457281138" sldId="3802"/>
            <ac:spMk id="91" creationId="{F92D4C85-E4C7-44A7-B067-E37F5B86CDC6}"/>
          </ac:spMkLst>
        </pc:spChg>
        <pc:spChg chg="mod">
          <ac:chgData name="Ragnhild Halvorsrud" userId="917ea340-fd63-490f-a7db-68428d24cf32" providerId="ADAL" clId="{9B6050A4-F178-4018-9F62-4FCCA28DA093}" dt="2021-03-19T16:43:57.329" v="27924" actId="790"/>
          <ac:spMkLst>
            <pc:docMk/>
            <pc:sldMk cId="457281138" sldId="3802"/>
            <ac:spMk id="92" creationId="{B6CA42B7-8CE2-4238-970D-350937A48198}"/>
          </ac:spMkLst>
        </pc:spChg>
        <pc:spChg chg="mod">
          <ac:chgData name="Ragnhild Halvorsrud" userId="917ea340-fd63-490f-a7db-68428d24cf32" providerId="ADAL" clId="{9B6050A4-F178-4018-9F62-4FCCA28DA093}" dt="2021-03-19T16:43:57.331" v="27925" actId="790"/>
          <ac:spMkLst>
            <pc:docMk/>
            <pc:sldMk cId="457281138" sldId="3802"/>
            <ac:spMk id="93" creationId="{532D1E97-15C4-4A7D-B9F2-6C84DFC36AB6}"/>
          </ac:spMkLst>
        </pc:spChg>
        <pc:spChg chg="mod">
          <ac:chgData name="Ragnhild Halvorsrud" userId="917ea340-fd63-490f-a7db-68428d24cf32" providerId="ADAL" clId="{9B6050A4-F178-4018-9F62-4FCCA28DA093}" dt="2021-03-19T16:43:57.332" v="27926" actId="790"/>
          <ac:spMkLst>
            <pc:docMk/>
            <pc:sldMk cId="457281138" sldId="3802"/>
            <ac:spMk id="94" creationId="{32D02293-D6CB-4D79-9FA4-BA13FCFEB9E4}"/>
          </ac:spMkLst>
        </pc:spChg>
        <pc:spChg chg="mod">
          <ac:chgData name="Ragnhild Halvorsrud" userId="917ea340-fd63-490f-a7db-68428d24cf32" providerId="ADAL" clId="{9B6050A4-F178-4018-9F62-4FCCA28DA093}" dt="2021-03-19T16:43:57.333" v="27927" actId="790"/>
          <ac:spMkLst>
            <pc:docMk/>
            <pc:sldMk cId="457281138" sldId="3802"/>
            <ac:spMk id="97" creationId="{419C616A-2079-44FC-9E59-B4FEB9DD69B9}"/>
          </ac:spMkLst>
        </pc:spChg>
        <pc:spChg chg="mod">
          <ac:chgData name="Ragnhild Halvorsrud" userId="917ea340-fd63-490f-a7db-68428d24cf32" providerId="ADAL" clId="{9B6050A4-F178-4018-9F62-4FCCA28DA093}" dt="2021-03-19T16:43:57.334" v="27928" actId="790"/>
          <ac:spMkLst>
            <pc:docMk/>
            <pc:sldMk cId="457281138" sldId="3802"/>
            <ac:spMk id="98" creationId="{E58FB0D8-6372-43FA-927D-1BE2C37DDD78}"/>
          </ac:spMkLst>
        </pc:spChg>
        <pc:spChg chg="mod">
          <ac:chgData name="Ragnhild Halvorsrud" userId="917ea340-fd63-490f-a7db-68428d24cf32" providerId="ADAL" clId="{9B6050A4-F178-4018-9F62-4FCCA28DA093}" dt="2021-03-19T16:43:57.335" v="27929" actId="790"/>
          <ac:spMkLst>
            <pc:docMk/>
            <pc:sldMk cId="457281138" sldId="3802"/>
            <ac:spMk id="99" creationId="{8BD57449-FC75-4F20-874E-91BE532EB4A1}"/>
          </ac:spMkLst>
        </pc:spChg>
        <pc:spChg chg="mod">
          <ac:chgData name="Ragnhild Halvorsrud" userId="917ea340-fd63-490f-a7db-68428d24cf32" providerId="ADAL" clId="{9B6050A4-F178-4018-9F62-4FCCA28DA093}" dt="2021-03-19T16:43:57.335" v="27930" actId="790"/>
          <ac:spMkLst>
            <pc:docMk/>
            <pc:sldMk cId="457281138" sldId="3802"/>
            <ac:spMk id="100" creationId="{CC22BC16-9699-4560-B436-E234392CFF83}"/>
          </ac:spMkLst>
        </pc:spChg>
        <pc:spChg chg="mod">
          <ac:chgData name="Ragnhild Halvorsrud" userId="917ea340-fd63-490f-a7db-68428d24cf32" providerId="ADAL" clId="{9B6050A4-F178-4018-9F62-4FCCA28DA093}" dt="2021-03-19T16:43:57.337" v="27931" actId="790"/>
          <ac:spMkLst>
            <pc:docMk/>
            <pc:sldMk cId="457281138" sldId="3802"/>
            <ac:spMk id="101" creationId="{7BAF3697-5D42-46DB-A0FE-21E19123B063}"/>
          </ac:spMkLst>
        </pc:spChg>
        <pc:spChg chg="mod">
          <ac:chgData name="Ragnhild Halvorsrud" userId="917ea340-fd63-490f-a7db-68428d24cf32" providerId="ADAL" clId="{9B6050A4-F178-4018-9F62-4FCCA28DA093}" dt="2021-03-19T16:43:57.338" v="27932" actId="790"/>
          <ac:spMkLst>
            <pc:docMk/>
            <pc:sldMk cId="457281138" sldId="3802"/>
            <ac:spMk id="102" creationId="{011A290A-8D8D-4EA0-8036-10D21FD412F3}"/>
          </ac:spMkLst>
        </pc:spChg>
        <pc:spChg chg="mod">
          <ac:chgData name="Ragnhild Halvorsrud" userId="917ea340-fd63-490f-a7db-68428d24cf32" providerId="ADAL" clId="{9B6050A4-F178-4018-9F62-4FCCA28DA093}" dt="2021-03-19T16:43:57.340" v="27933" actId="790"/>
          <ac:spMkLst>
            <pc:docMk/>
            <pc:sldMk cId="457281138" sldId="3802"/>
            <ac:spMk id="103" creationId="{8D56C199-E7EC-44BF-80D4-B6330E587412}"/>
          </ac:spMkLst>
        </pc:spChg>
        <pc:spChg chg="mod">
          <ac:chgData name="Ragnhild Halvorsrud" userId="917ea340-fd63-490f-a7db-68428d24cf32" providerId="ADAL" clId="{9B6050A4-F178-4018-9F62-4FCCA28DA093}" dt="2021-03-19T16:43:57.341" v="27934" actId="790"/>
          <ac:spMkLst>
            <pc:docMk/>
            <pc:sldMk cId="457281138" sldId="3802"/>
            <ac:spMk id="104" creationId="{CABC45D6-B85D-4DD6-A75F-2BBEF4B3BF1B}"/>
          </ac:spMkLst>
        </pc:spChg>
        <pc:spChg chg="mod">
          <ac:chgData name="Ragnhild Halvorsrud" userId="917ea340-fd63-490f-a7db-68428d24cf32" providerId="ADAL" clId="{9B6050A4-F178-4018-9F62-4FCCA28DA093}" dt="2021-03-19T16:43:57.342" v="27935" actId="790"/>
          <ac:spMkLst>
            <pc:docMk/>
            <pc:sldMk cId="457281138" sldId="3802"/>
            <ac:spMk id="105" creationId="{F0E71C75-D213-4265-898B-0CD785A61535}"/>
          </ac:spMkLst>
        </pc:spChg>
        <pc:spChg chg="mod">
          <ac:chgData name="Ragnhild Halvorsrud" userId="917ea340-fd63-490f-a7db-68428d24cf32" providerId="ADAL" clId="{9B6050A4-F178-4018-9F62-4FCCA28DA093}" dt="2021-03-19T16:43:57.346" v="27936" actId="790"/>
          <ac:spMkLst>
            <pc:docMk/>
            <pc:sldMk cId="457281138" sldId="3802"/>
            <ac:spMk id="106" creationId="{5AEA5C9E-F013-4F27-9BF9-B9D5A3BC3E8B}"/>
          </ac:spMkLst>
        </pc:spChg>
        <pc:spChg chg="mod">
          <ac:chgData name="Ragnhild Halvorsrud" userId="917ea340-fd63-490f-a7db-68428d24cf32" providerId="ADAL" clId="{9B6050A4-F178-4018-9F62-4FCCA28DA093}" dt="2021-03-19T16:43:57.349" v="27937" actId="790"/>
          <ac:spMkLst>
            <pc:docMk/>
            <pc:sldMk cId="457281138" sldId="3802"/>
            <ac:spMk id="107" creationId="{F785B5CD-F25F-4C69-A338-57C7591FB96C}"/>
          </ac:spMkLst>
        </pc:spChg>
        <pc:spChg chg="mod">
          <ac:chgData name="Ragnhild Halvorsrud" userId="917ea340-fd63-490f-a7db-68428d24cf32" providerId="ADAL" clId="{9B6050A4-F178-4018-9F62-4FCCA28DA093}" dt="2021-03-19T16:43:57.350" v="27938" actId="790"/>
          <ac:spMkLst>
            <pc:docMk/>
            <pc:sldMk cId="457281138" sldId="3802"/>
            <ac:spMk id="110" creationId="{5EA381CE-A539-4125-B34B-B9E6775BDE8C}"/>
          </ac:spMkLst>
        </pc:spChg>
        <pc:spChg chg="mod">
          <ac:chgData name="Ragnhild Halvorsrud" userId="917ea340-fd63-490f-a7db-68428d24cf32" providerId="ADAL" clId="{9B6050A4-F178-4018-9F62-4FCCA28DA093}" dt="2021-03-19T16:43:57.351" v="27939" actId="790"/>
          <ac:spMkLst>
            <pc:docMk/>
            <pc:sldMk cId="457281138" sldId="3802"/>
            <ac:spMk id="112" creationId="{E2A58BA7-CFBA-4BB3-B9B7-8161FC07EEE9}"/>
          </ac:spMkLst>
        </pc:spChg>
        <pc:spChg chg="mod">
          <ac:chgData name="Ragnhild Halvorsrud" userId="917ea340-fd63-490f-a7db-68428d24cf32" providerId="ADAL" clId="{9B6050A4-F178-4018-9F62-4FCCA28DA093}" dt="2021-03-19T16:43:57.352" v="27940" actId="790"/>
          <ac:spMkLst>
            <pc:docMk/>
            <pc:sldMk cId="457281138" sldId="3802"/>
            <ac:spMk id="117" creationId="{4B475DDC-BB7E-40A6-8FD7-9B1B7E46F019}"/>
          </ac:spMkLst>
        </pc:spChg>
        <pc:spChg chg="mod">
          <ac:chgData name="Ragnhild Halvorsrud" userId="917ea340-fd63-490f-a7db-68428d24cf32" providerId="ADAL" clId="{9B6050A4-F178-4018-9F62-4FCCA28DA093}" dt="2021-03-19T16:43:57.352" v="27941" actId="790"/>
          <ac:spMkLst>
            <pc:docMk/>
            <pc:sldMk cId="457281138" sldId="3802"/>
            <ac:spMk id="119" creationId="{DFF8A689-D35B-4578-95C1-0A667238B71D}"/>
          </ac:spMkLst>
        </pc:spChg>
        <pc:spChg chg="mod">
          <ac:chgData name="Ragnhild Halvorsrud" userId="917ea340-fd63-490f-a7db-68428d24cf32" providerId="ADAL" clId="{9B6050A4-F178-4018-9F62-4FCCA28DA093}" dt="2021-03-19T16:43:57.353" v="27942" actId="790"/>
          <ac:spMkLst>
            <pc:docMk/>
            <pc:sldMk cId="457281138" sldId="3802"/>
            <ac:spMk id="120" creationId="{DC4BEF73-8C68-4210-A130-7EEB782E30FB}"/>
          </ac:spMkLst>
        </pc:spChg>
      </pc:sldChg>
      <pc:sldChg chg="modSp add del mod modNotes">
        <pc:chgData name="Ragnhild Halvorsrud" userId="917ea340-fd63-490f-a7db-68428d24cf32" providerId="ADAL" clId="{9B6050A4-F178-4018-9F62-4FCCA28DA093}" dt="2021-03-17T09:43:07.568" v="15852" actId="2890"/>
        <pc:sldMkLst>
          <pc:docMk/>
          <pc:sldMk cId="1140534686" sldId="3802"/>
        </pc:sldMkLst>
        <pc:spChg chg="mod">
          <ac:chgData name="Ragnhild Halvorsrud" userId="917ea340-fd63-490f-a7db-68428d24cf32" providerId="ADAL" clId="{9B6050A4-F178-4018-9F62-4FCCA28DA093}" dt="2021-03-17T09:43:02.458" v="15841" actId="790"/>
          <ac:spMkLst>
            <pc:docMk/>
            <pc:sldMk cId="1140534686" sldId="3802"/>
            <ac:spMk id="3" creationId="{8DE6A278-E165-4DA4-BEE5-CFC1EBADE6E5}"/>
          </ac:spMkLst>
        </pc:spChg>
        <pc:spChg chg="mod">
          <ac:chgData name="Ragnhild Halvorsrud" userId="917ea340-fd63-490f-a7db-68428d24cf32" providerId="ADAL" clId="{9B6050A4-F178-4018-9F62-4FCCA28DA093}" dt="2021-03-17T09:43:02.458" v="15842" actId="790"/>
          <ac:spMkLst>
            <pc:docMk/>
            <pc:sldMk cId="1140534686" sldId="3802"/>
            <ac:spMk id="4" creationId="{0481B07B-8166-4B16-A678-EE57CCEEBDF7}"/>
          </ac:spMkLst>
        </pc:spChg>
        <pc:spChg chg="mod">
          <ac:chgData name="Ragnhild Halvorsrud" userId="917ea340-fd63-490f-a7db-68428d24cf32" providerId="ADAL" clId="{9B6050A4-F178-4018-9F62-4FCCA28DA093}" dt="2021-03-17T09:43:02.455" v="15840" actId="790"/>
          <ac:spMkLst>
            <pc:docMk/>
            <pc:sldMk cId="1140534686" sldId="3802"/>
            <ac:spMk id="7" creationId="{B82F610B-297A-44F2-8217-65F33A3A4B3B}"/>
          </ac:spMkLst>
        </pc:spChg>
        <pc:spChg chg="mod">
          <ac:chgData name="Ragnhild Halvorsrud" userId="917ea340-fd63-490f-a7db-68428d24cf32" providerId="ADAL" clId="{9B6050A4-F178-4018-9F62-4FCCA28DA093}" dt="2021-03-17T09:43:02.459" v="15843" actId="790"/>
          <ac:spMkLst>
            <pc:docMk/>
            <pc:sldMk cId="1140534686" sldId="3802"/>
            <ac:spMk id="9" creationId="{2442A6C4-B90E-418D-B8B9-4FA9CBDC2DAB}"/>
          </ac:spMkLst>
        </pc:spChg>
      </pc:sldChg>
      <pc:sldChg chg="add del">
        <pc:chgData name="Ragnhild Halvorsrud" userId="917ea340-fd63-490f-a7db-68428d24cf32" providerId="ADAL" clId="{9B6050A4-F178-4018-9F62-4FCCA28DA093}" dt="2021-03-19T15:09:05.658" v="26543" actId="47"/>
        <pc:sldMkLst>
          <pc:docMk/>
          <pc:sldMk cId="2912853345" sldId="3802"/>
        </pc:sldMkLst>
      </pc:sldChg>
      <pc:sldChg chg="modSp add del mod modNotes">
        <pc:chgData name="Ragnhild Halvorsrud" userId="917ea340-fd63-490f-a7db-68428d24cf32" providerId="ADAL" clId="{9B6050A4-F178-4018-9F62-4FCCA28DA093}" dt="2021-03-17T09:44:19.855" v="15884" actId="47"/>
        <pc:sldMkLst>
          <pc:docMk/>
          <pc:sldMk cId="3964115270" sldId="3802"/>
        </pc:sldMkLst>
        <pc:spChg chg="mod">
          <ac:chgData name="Ragnhild Halvorsrud" userId="917ea340-fd63-490f-a7db-68428d24cf32" providerId="ADAL" clId="{9B6050A4-F178-4018-9F62-4FCCA28DA093}" dt="2021-03-17T09:43:10.736" v="15854" actId="790"/>
          <ac:spMkLst>
            <pc:docMk/>
            <pc:sldMk cId="3964115270" sldId="3802"/>
            <ac:spMk id="2" creationId="{00000000-0000-0000-0000-000000000000}"/>
          </ac:spMkLst>
        </pc:spChg>
        <pc:spChg chg="mod">
          <ac:chgData name="Ragnhild Halvorsrud" userId="917ea340-fd63-490f-a7db-68428d24cf32" providerId="ADAL" clId="{9B6050A4-F178-4018-9F62-4FCCA28DA093}" dt="2021-03-17T09:44:08.890" v="15883" actId="14100"/>
          <ac:spMkLst>
            <pc:docMk/>
            <pc:sldMk cId="3964115270" sldId="3802"/>
            <ac:spMk id="25" creationId="{B3C58A52-2844-47D2-9040-83EA528DC1B6}"/>
          </ac:spMkLst>
        </pc:spChg>
        <pc:spChg chg="mod">
          <ac:chgData name="Ragnhild Halvorsrud" userId="917ea340-fd63-490f-a7db-68428d24cf32" providerId="ADAL" clId="{9B6050A4-F178-4018-9F62-4FCCA28DA093}" dt="2021-03-17T09:44:08.890" v="15883" actId="14100"/>
          <ac:spMkLst>
            <pc:docMk/>
            <pc:sldMk cId="3964115270" sldId="3802"/>
            <ac:spMk id="26" creationId="{33E60744-AB24-40E6-8F74-ECDBBD1D3B5A}"/>
          </ac:spMkLst>
        </pc:spChg>
        <pc:spChg chg="mod">
          <ac:chgData name="Ragnhild Halvorsrud" userId="917ea340-fd63-490f-a7db-68428d24cf32" providerId="ADAL" clId="{9B6050A4-F178-4018-9F62-4FCCA28DA093}" dt="2021-03-17T09:43:10.742" v="15857" actId="790"/>
          <ac:spMkLst>
            <pc:docMk/>
            <pc:sldMk cId="3964115270" sldId="3802"/>
            <ac:spMk id="27" creationId="{DCDB5511-68C7-4A02-9E57-3BC4E606243A}"/>
          </ac:spMkLst>
        </pc:spChg>
        <pc:spChg chg="mod">
          <ac:chgData name="Ragnhild Halvorsrud" userId="917ea340-fd63-490f-a7db-68428d24cf32" providerId="ADAL" clId="{9B6050A4-F178-4018-9F62-4FCCA28DA093}" dt="2021-03-17T09:44:08.890" v="15883" actId="14100"/>
          <ac:spMkLst>
            <pc:docMk/>
            <pc:sldMk cId="3964115270" sldId="3802"/>
            <ac:spMk id="28" creationId="{8DB213FB-A3F1-4DB5-B322-1D90A59BFFE3}"/>
          </ac:spMkLst>
        </pc:spChg>
        <pc:spChg chg="mod">
          <ac:chgData name="Ragnhild Halvorsrud" userId="917ea340-fd63-490f-a7db-68428d24cf32" providerId="ADAL" clId="{9B6050A4-F178-4018-9F62-4FCCA28DA093}" dt="2021-03-17T09:44:08.890" v="15883" actId="14100"/>
          <ac:spMkLst>
            <pc:docMk/>
            <pc:sldMk cId="3964115270" sldId="3802"/>
            <ac:spMk id="29" creationId="{DC2F198E-BA0B-4B37-9918-D9878F76DC17}"/>
          </ac:spMkLst>
        </pc:spChg>
        <pc:spChg chg="mod">
          <ac:chgData name="Ragnhild Halvorsrud" userId="917ea340-fd63-490f-a7db-68428d24cf32" providerId="ADAL" clId="{9B6050A4-F178-4018-9F62-4FCCA28DA093}" dt="2021-03-17T09:44:08.890" v="15883" actId="14100"/>
          <ac:spMkLst>
            <pc:docMk/>
            <pc:sldMk cId="3964115270" sldId="3802"/>
            <ac:spMk id="30" creationId="{02BEA7B1-9AE8-480A-BA90-CB1D33BB8164}"/>
          </ac:spMkLst>
        </pc:spChg>
        <pc:spChg chg="mod">
          <ac:chgData name="Ragnhild Halvorsrud" userId="917ea340-fd63-490f-a7db-68428d24cf32" providerId="ADAL" clId="{9B6050A4-F178-4018-9F62-4FCCA28DA093}" dt="2021-03-17T09:43:10.745" v="15861" actId="790"/>
          <ac:spMkLst>
            <pc:docMk/>
            <pc:sldMk cId="3964115270" sldId="3802"/>
            <ac:spMk id="32" creationId="{02940A7B-ACA6-44BF-9DFB-19E2F7CCCFAD}"/>
          </ac:spMkLst>
        </pc:spChg>
        <pc:spChg chg="mod">
          <ac:chgData name="Ragnhild Halvorsrud" userId="917ea340-fd63-490f-a7db-68428d24cf32" providerId="ADAL" clId="{9B6050A4-F178-4018-9F62-4FCCA28DA093}" dt="2021-03-17T09:43:10.746" v="15862" actId="790"/>
          <ac:spMkLst>
            <pc:docMk/>
            <pc:sldMk cId="3964115270" sldId="3802"/>
            <ac:spMk id="35" creationId="{8B58C188-F4A0-4B2B-86CB-D0F61C67CF0C}"/>
          </ac:spMkLst>
        </pc:spChg>
        <pc:spChg chg="mod">
          <ac:chgData name="Ragnhild Halvorsrud" userId="917ea340-fd63-490f-a7db-68428d24cf32" providerId="ADAL" clId="{9B6050A4-F178-4018-9F62-4FCCA28DA093}" dt="2021-03-17T09:43:10.747" v="15863" actId="790"/>
          <ac:spMkLst>
            <pc:docMk/>
            <pc:sldMk cId="3964115270" sldId="3802"/>
            <ac:spMk id="37" creationId="{574B63EE-E718-45F0-9AF2-C5ABC61122D3}"/>
          </ac:spMkLst>
        </pc:spChg>
        <pc:spChg chg="mod">
          <ac:chgData name="Ragnhild Halvorsrud" userId="917ea340-fd63-490f-a7db-68428d24cf32" providerId="ADAL" clId="{9B6050A4-F178-4018-9F62-4FCCA28DA093}" dt="2021-03-17T09:43:10.748" v="15864" actId="790"/>
          <ac:spMkLst>
            <pc:docMk/>
            <pc:sldMk cId="3964115270" sldId="3802"/>
            <ac:spMk id="39" creationId="{846E39FE-F501-40B8-B7FB-F86E25A0E2D2}"/>
          </ac:spMkLst>
        </pc:spChg>
        <pc:spChg chg="mod">
          <ac:chgData name="Ragnhild Halvorsrud" userId="917ea340-fd63-490f-a7db-68428d24cf32" providerId="ADAL" clId="{9B6050A4-F178-4018-9F62-4FCCA28DA093}" dt="2021-03-17T09:43:10.749" v="15865" actId="790"/>
          <ac:spMkLst>
            <pc:docMk/>
            <pc:sldMk cId="3964115270" sldId="3802"/>
            <ac:spMk id="41" creationId="{1EA5CAAD-75D6-4DE0-902D-1631F1767939}"/>
          </ac:spMkLst>
        </pc:spChg>
        <pc:spChg chg="mod">
          <ac:chgData name="Ragnhild Halvorsrud" userId="917ea340-fd63-490f-a7db-68428d24cf32" providerId="ADAL" clId="{9B6050A4-F178-4018-9F62-4FCCA28DA093}" dt="2021-03-17T09:43:10.750" v="15866" actId="790"/>
          <ac:spMkLst>
            <pc:docMk/>
            <pc:sldMk cId="3964115270" sldId="3802"/>
            <ac:spMk id="42" creationId="{6F621DDE-9829-4832-B6D9-436846883913}"/>
          </ac:spMkLst>
        </pc:spChg>
        <pc:spChg chg="mod">
          <ac:chgData name="Ragnhild Halvorsrud" userId="917ea340-fd63-490f-a7db-68428d24cf32" providerId="ADAL" clId="{9B6050A4-F178-4018-9F62-4FCCA28DA093}" dt="2021-03-17T09:43:10.751" v="15867" actId="790"/>
          <ac:spMkLst>
            <pc:docMk/>
            <pc:sldMk cId="3964115270" sldId="3802"/>
            <ac:spMk id="43" creationId="{FBC342BE-AE3D-4B57-861C-5D3281B249C5}"/>
          </ac:spMkLst>
        </pc:spChg>
        <pc:spChg chg="mod">
          <ac:chgData name="Ragnhild Halvorsrud" userId="917ea340-fd63-490f-a7db-68428d24cf32" providerId="ADAL" clId="{9B6050A4-F178-4018-9F62-4FCCA28DA093}" dt="2021-03-17T09:43:10.752" v="15868" actId="790"/>
          <ac:spMkLst>
            <pc:docMk/>
            <pc:sldMk cId="3964115270" sldId="3802"/>
            <ac:spMk id="44" creationId="{29A49B98-ECE4-4FB3-B2DE-8322162C8C64}"/>
          </ac:spMkLst>
        </pc:spChg>
        <pc:spChg chg="mod">
          <ac:chgData name="Ragnhild Halvorsrud" userId="917ea340-fd63-490f-a7db-68428d24cf32" providerId="ADAL" clId="{9B6050A4-F178-4018-9F62-4FCCA28DA093}" dt="2021-03-17T09:43:10.753" v="15869" actId="790"/>
          <ac:spMkLst>
            <pc:docMk/>
            <pc:sldMk cId="3964115270" sldId="3802"/>
            <ac:spMk id="46" creationId="{4DDEC8E4-2B7C-4830-BF10-25FC60135C1D}"/>
          </ac:spMkLst>
        </pc:spChg>
        <pc:spChg chg="mod">
          <ac:chgData name="Ragnhild Halvorsrud" userId="917ea340-fd63-490f-a7db-68428d24cf32" providerId="ADAL" clId="{9B6050A4-F178-4018-9F62-4FCCA28DA093}" dt="2021-03-17T09:43:10.754" v="15870" actId="790"/>
          <ac:spMkLst>
            <pc:docMk/>
            <pc:sldMk cId="3964115270" sldId="3802"/>
            <ac:spMk id="49" creationId="{534F0542-0F80-4F0C-8BFE-DEBA64C82645}"/>
          </ac:spMkLst>
        </pc:spChg>
        <pc:spChg chg="mod">
          <ac:chgData name="Ragnhild Halvorsrud" userId="917ea340-fd63-490f-a7db-68428d24cf32" providerId="ADAL" clId="{9B6050A4-F178-4018-9F62-4FCCA28DA093}" dt="2021-03-17T09:43:10.755" v="15871" actId="790"/>
          <ac:spMkLst>
            <pc:docMk/>
            <pc:sldMk cId="3964115270" sldId="3802"/>
            <ac:spMk id="52" creationId="{501D1D70-A643-4652-B576-5FF2082DD16F}"/>
          </ac:spMkLst>
        </pc:spChg>
        <pc:spChg chg="mod">
          <ac:chgData name="Ragnhild Halvorsrud" userId="917ea340-fd63-490f-a7db-68428d24cf32" providerId="ADAL" clId="{9B6050A4-F178-4018-9F62-4FCCA28DA093}" dt="2021-03-17T09:43:10.757" v="15872" actId="790"/>
          <ac:spMkLst>
            <pc:docMk/>
            <pc:sldMk cId="3964115270" sldId="3802"/>
            <ac:spMk id="56" creationId="{9A91878D-7C1C-43CB-ACE2-5529C236555C}"/>
          </ac:spMkLst>
        </pc:spChg>
      </pc:sldChg>
      <pc:sldChg chg="delSp modSp add del mod modNotes">
        <pc:chgData name="Ragnhild Halvorsrud" userId="917ea340-fd63-490f-a7db-68428d24cf32" providerId="ADAL" clId="{9B6050A4-F178-4018-9F62-4FCCA28DA093}" dt="2021-03-19T17:04:18.915" v="28055" actId="47"/>
        <pc:sldMkLst>
          <pc:docMk/>
          <pc:sldMk cId="2246510003" sldId="3803"/>
        </pc:sldMkLst>
        <pc:spChg chg="mod">
          <ac:chgData name="Ragnhild Halvorsrud" userId="917ea340-fd63-490f-a7db-68428d24cf32" providerId="ADAL" clId="{9B6050A4-F178-4018-9F62-4FCCA28DA093}" dt="2021-03-19T16:45:34.055" v="27987" actId="20577"/>
          <ac:spMkLst>
            <pc:docMk/>
            <pc:sldMk cId="2246510003" sldId="3803"/>
            <ac:spMk id="2" creationId="{00000000-0000-0000-0000-000000000000}"/>
          </ac:spMkLst>
        </pc:spChg>
        <pc:spChg chg="del mod topLvl">
          <ac:chgData name="Ragnhild Halvorsrud" userId="917ea340-fd63-490f-a7db-68428d24cf32" providerId="ADAL" clId="{9B6050A4-F178-4018-9F62-4FCCA28DA093}" dt="2021-03-19T16:46:26.155" v="27990" actId="478"/>
          <ac:spMkLst>
            <pc:docMk/>
            <pc:sldMk cId="2246510003" sldId="3803"/>
            <ac:spMk id="3" creationId="{453ACBE8-823D-41F9-AB3E-355A051FA475}"/>
          </ac:spMkLst>
        </pc:spChg>
        <pc:spChg chg="del mod topLvl">
          <ac:chgData name="Ragnhild Halvorsrud" userId="917ea340-fd63-490f-a7db-68428d24cf32" providerId="ADAL" clId="{9B6050A4-F178-4018-9F62-4FCCA28DA093}" dt="2021-03-19T16:46:18.920" v="27989" actId="478"/>
          <ac:spMkLst>
            <pc:docMk/>
            <pc:sldMk cId="2246510003" sldId="3803"/>
            <ac:spMk id="15" creationId="{39CD7E99-6C69-4AEE-A4F2-7E08FE90ADC3}"/>
          </ac:spMkLst>
        </pc:spChg>
        <pc:spChg chg="mod topLvl">
          <ac:chgData name="Ragnhild Halvorsrud" userId="917ea340-fd63-490f-a7db-68428d24cf32" providerId="ADAL" clId="{9B6050A4-F178-4018-9F62-4FCCA28DA093}" dt="2021-03-19T16:46:09.901" v="27988" actId="165"/>
          <ac:spMkLst>
            <pc:docMk/>
            <pc:sldMk cId="2246510003" sldId="3803"/>
            <ac:spMk id="32" creationId="{B9ABE375-8729-492C-94B7-D6B27ABF776A}"/>
          </ac:spMkLst>
        </pc:spChg>
        <pc:spChg chg="del mod topLvl">
          <ac:chgData name="Ragnhild Halvorsrud" userId="917ea340-fd63-490f-a7db-68428d24cf32" providerId="ADAL" clId="{9B6050A4-F178-4018-9F62-4FCCA28DA093}" dt="2021-03-19T16:46:18.920" v="27989" actId="478"/>
          <ac:spMkLst>
            <pc:docMk/>
            <pc:sldMk cId="2246510003" sldId="3803"/>
            <ac:spMk id="33" creationId="{98D6F79C-3C8E-4119-8F87-4C0FFEC74FF5}"/>
          </ac:spMkLst>
        </pc:spChg>
        <pc:spChg chg="mod topLvl">
          <ac:chgData name="Ragnhild Halvorsrud" userId="917ea340-fd63-490f-a7db-68428d24cf32" providerId="ADAL" clId="{9B6050A4-F178-4018-9F62-4FCCA28DA093}" dt="2021-03-19T16:46:09.901" v="27988" actId="165"/>
          <ac:spMkLst>
            <pc:docMk/>
            <pc:sldMk cId="2246510003" sldId="3803"/>
            <ac:spMk id="34" creationId="{C3B9448D-E2C7-41EC-AB6D-37A0B54892CE}"/>
          </ac:spMkLst>
        </pc:spChg>
        <pc:spChg chg="mod topLvl">
          <ac:chgData name="Ragnhild Halvorsrud" userId="917ea340-fd63-490f-a7db-68428d24cf32" providerId="ADAL" clId="{9B6050A4-F178-4018-9F62-4FCCA28DA093}" dt="2021-03-19T16:46:09.901" v="27988" actId="165"/>
          <ac:spMkLst>
            <pc:docMk/>
            <pc:sldMk cId="2246510003" sldId="3803"/>
            <ac:spMk id="35" creationId="{32BD4AA9-CF39-476E-A689-6CA8D01E6D07}"/>
          </ac:spMkLst>
        </pc:spChg>
        <pc:spChg chg="mod topLvl">
          <ac:chgData name="Ragnhild Halvorsrud" userId="917ea340-fd63-490f-a7db-68428d24cf32" providerId="ADAL" clId="{9B6050A4-F178-4018-9F62-4FCCA28DA093}" dt="2021-03-19T16:46:09.901" v="27988" actId="165"/>
          <ac:spMkLst>
            <pc:docMk/>
            <pc:sldMk cId="2246510003" sldId="3803"/>
            <ac:spMk id="39" creationId="{EE2ABEDD-07D7-4A61-8A5C-06311693ADDB}"/>
          </ac:spMkLst>
        </pc:spChg>
        <pc:spChg chg="mod topLvl">
          <ac:chgData name="Ragnhild Halvorsrud" userId="917ea340-fd63-490f-a7db-68428d24cf32" providerId="ADAL" clId="{9B6050A4-F178-4018-9F62-4FCCA28DA093}" dt="2021-03-19T16:46:09.901" v="27988" actId="165"/>
          <ac:spMkLst>
            <pc:docMk/>
            <pc:sldMk cId="2246510003" sldId="3803"/>
            <ac:spMk id="40" creationId="{3D6F36A9-FC94-46FC-B7D0-4001F5900F55}"/>
          </ac:spMkLst>
        </pc:spChg>
        <pc:grpChg chg="del">
          <ac:chgData name="Ragnhild Halvorsrud" userId="917ea340-fd63-490f-a7db-68428d24cf32" providerId="ADAL" clId="{9B6050A4-F178-4018-9F62-4FCCA28DA093}" dt="2021-03-19T16:46:09.901" v="27988" actId="165"/>
          <ac:grpSpMkLst>
            <pc:docMk/>
            <pc:sldMk cId="2246510003" sldId="3803"/>
            <ac:grpSpMk id="7" creationId="{906112D8-C611-41D6-A64B-39D3BAFA228D}"/>
          </ac:grpSpMkLst>
        </pc:grpChg>
        <pc:picChg chg="mod topLvl">
          <ac:chgData name="Ragnhild Halvorsrud" userId="917ea340-fd63-490f-a7db-68428d24cf32" providerId="ADAL" clId="{9B6050A4-F178-4018-9F62-4FCCA28DA093}" dt="2021-03-19T16:46:09.901" v="27988" actId="165"/>
          <ac:picMkLst>
            <pc:docMk/>
            <pc:sldMk cId="2246510003" sldId="3803"/>
            <ac:picMk id="4" creationId="{31D705C4-10C3-4746-A431-745791C2F82F}"/>
          </ac:picMkLst>
        </pc:picChg>
        <pc:picChg chg="mod topLvl">
          <ac:chgData name="Ragnhild Halvorsrud" userId="917ea340-fd63-490f-a7db-68428d24cf32" providerId="ADAL" clId="{9B6050A4-F178-4018-9F62-4FCCA28DA093}" dt="2021-03-19T16:46:09.901" v="27988" actId="165"/>
          <ac:picMkLst>
            <pc:docMk/>
            <pc:sldMk cId="2246510003" sldId="3803"/>
            <ac:picMk id="5" creationId="{66941CF8-196C-49F2-8340-46D97E11F368}"/>
          </ac:picMkLst>
        </pc:picChg>
        <pc:picChg chg="del mod topLvl">
          <ac:chgData name="Ragnhild Halvorsrud" userId="917ea340-fd63-490f-a7db-68428d24cf32" providerId="ADAL" clId="{9B6050A4-F178-4018-9F62-4FCCA28DA093}" dt="2021-03-19T16:46:18.920" v="27989" actId="478"/>
          <ac:picMkLst>
            <pc:docMk/>
            <pc:sldMk cId="2246510003" sldId="3803"/>
            <ac:picMk id="6" creationId="{9C948DA0-3668-4BE6-BE88-C3C9F6500739}"/>
          </ac:picMkLst>
        </pc:picChg>
        <pc:picChg chg="mod topLvl">
          <ac:chgData name="Ragnhild Halvorsrud" userId="917ea340-fd63-490f-a7db-68428d24cf32" providerId="ADAL" clId="{9B6050A4-F178-4018-9F62-4FCCA28DA093}" dt="2021-03-19T16:46:09.901" v="27988" actId="165"/>
          <ac:picMkLst>
            <pc:docMk/>
            <pc:sldMk cId="2246510003" sldId="3803"/>
            <ac:picMk id="125" creationId="{6711E994-5820-4BDB-9C87-026DA6514BE4}"/>
          </ac:picMkLst>
        </pc:picChg>
        <pc:cxnChg chg="mod topLvl">
          <ac:chgData name="Ragnhild Halvorsrud" userId="917ea340-fd63-490f-a7db-68428d24cf32" providerId="ADAL" clId="{9B6050A4-F178-4018-9F62-4FCCA28DA093}" dt="2021-03-19T16:46:09.901" v="27988" actId="165"/>
          <ac:cxnSpMkLst>
            <pc:docMk/>
            <pc:sldMk cId="2246510003" sldId="3803"/>
            <ac:cxnSpMk id="41" creationId="{39B99E0B-3891-49A0-9D88-F7B603E373F0}"/>
          </ac:cxnSpMkLst>
        </pc:cxnChg>
      </pc:sldChg>
      <pc:sldChg chg="modSp add del mod modNotes">
        <pc:chgData name="Ragnhild Halvorsrud" userId="917ea340-fd63-490f-a7db-68428d24cf32" providerId="ADAL" clId="{9B6050A4-F178-4018-9F62-4FCCA28DA093}" dt="2021-03-23T16:06:11.705" v="33926" actId="47"/>
        <pc:sldMkLst>
          <pc:docMk/>
          <pc:sldMk cId="3092908742" sldId="3804"/>
        </pc:sldMkLst>
        <pc:spChg chg="mod">
          <ac:chgData name="Ragnhild Halvorsrud" userId="917ea340-fd63-490f-a7db-68428d24cf32" providerId="ADAL" clId="{9B6050A4-F178-4018-9F62-4FCCA28DA093}" dt="2021-03-21T13:00:07.304" v="33201" actId="790"/>
          <ac:spMkLst>
            <pc:docMk/>
            <pc:sldMk cId="3092908742" sldId="3804"/>
            <ac:spMk id="2" creationId="{00000000-0000-0000-0000-000000000000}"/>
          </ac:spMkLst>
        </pc:spChg>
        <pc:spChg chg="mod">
          <ac:chgData name="Ragnhild Halvorsrud" userId="917ea340-fd63-490f-a7db-68428d24cf32" providerId="ADAL" clId="{9B6050A4-F178-4018-9F62-4FCCA28DA093}" dt="2021-03-21T13:00:07.304" v="33200" actId="790"/>
          <ac:spMkLst>
            <pc:docMk/>
            <pc:sldMk cId="3092908742" sldId="3804"/>
            <ac:spMk id="3" creationId="{453ACBE8-823D-41F9-AB3E-355A051FA475}"/>
          </ac:spMkLst>
        </pc:spChg>
        <pc:spChg chg="mod">
          <ac:chgData name="Ragnhild Halvorsrud" userId="917ea340-fd63-490f-a7db-68428d24cf32" providerId="ADAL" clId="{9B6050A4-F178-4018-9F62-4FCCA28DA093}" dt="2021-03-21T13:00:07.320" v="33204" actId="790"/>
          <ac:spMkLst>
            <pc:docMk/>
            <pc:sldMk cId="3092908742" sldId="3804"/>
            <ac:spMk id="9" creationId="{20DA8136-B82E-44E4-AB75-BE1F27594A95}"/>
          </ac:spMkLst>
        </pc:spChg>
        <pc:spChg chg="mod">
          <ac:chgData name="Ragnhild Halvorsrud" userId="917ea340-fd63-490f-a7db-68428d24cf32" providerId="ADAL" clId="{9B6050A4-F178-4018-9F62-4FCCA28DA093}" dt="2021-03-21T13:00:07.320" v="33205" actId="790"/>
          <ac:spMkLst>
            <pc:docMk/>
            <pc:sldMk cId="3092908742" sldId="3804"/>
            <ac:spMk id="11" creationId="{3382C54D-1DCE-402C-A6F9-526AA42B23EC}"/>
          </ac:spMkLst>
        </pc:spChg>
        <pc:spChg chg="mod">
          <ac:chgData name="Ragnhild Halvorsrud" userId="917ea340-fd63-490f-a7db-68428d24cf32" providerId="ADAL" clId="{9B6050A4-F178-4018-9F62-4FCCA28DA093}" dt="2021-03-21T13:00:07.304" v="33199" actId="790"/>
          <ac:spMkLst>
            <pc:docMk/>
            <pc:sldMk cId="3092908742" sldId="3804"/>
            <ac:spMk id="15" creationId="{39CD7E99-6C69-4AEE-A4F2-7E08FE90ADC3}"/>
          </ac:spMkLst>
        </pc:spChg>
        <pc:spChg chg="mod">
          <ac:chgData name="Ragnhild Halvorsrud" userId="917ea340-fd63-490f-a7db-68428d24cf32" providerId="ADAL" clId="{9B6050A4-F178-4018-9F62-4FCCA28DA093}" dt="2021-03-21T13:00:07.304" v="33202" actId="790"/>
          <ac:spMkLst>
            <pc:docMk/>
            <pc:sldMk cId="3092908742" sldId="3804"/>
            <ac:spMk id="32" creationId="{B9ABE375-8729-492C-94B7-D6B27ABF776A}"/>
          </ac:spMkLst>
        </pc:spChg>
        <pc:spChg chg="mod">
          <ac:chgData name="Ragnhild Halvorsrud" userId="917ea340-fd63-490f-a7db-68428d24cf32" providerId="ADAL" clId="{9B6050A4-F178-4018-9F62-4FCCA28DA093}" dt="2021-03-21T13:00:07.320" v="33203" actId="790"/>
          <ac:spMkLst>
            <pc:docMk/>
            <pc:sldMk cId="3092908742" sldId="3804"/>
            <ac:spMk id="33" creationId="{98D6F79C-3C8E-4119-8F87-4C0FFEC74FF5}"/>
          </ac:spMkLst>
        </pc:spChg>
      </pc:sldChg>
      <pc:sldChg chg="addSp delSp modSp add del mod modNotes">
        <pc:chgData name="Ragnhild Halvorsrud" userId="917ea340-fd63-490f-a7db-68428d24cf32" providerId="ADAL" clId="{9B6050A4-F178-4018-9F62-4FCCA28DA093}" dt="2021-03-23T16:06:22.723" v="33927" actId="47"/>
        <pc:sldMkLst>
          <pc:docMk/>
          <pc:sldMk cId="847871492" sldId="3805"/>
        </pc:sldMkLst>
        <pc:spChg chg="mod">
          <ac:chgData name="Ragnhild Halvorsrud" userId="917ea340-fd63-490f-a7db-68428d24cf32" providerId="ADAL" clId="{9B6050A4-F178-4018-9F62-4FCCA28DA093}" dt="2021-03-21T13:00:07.320" v="33210" actId="790"/>
          <ac:spMkLst>
            <pc:docMk/>
            <pc:sldMk cId="847871492" sldId="3805"/>
            <ac:spMk id="2" creationId="{00000000-0000-0000-0000-000000000000}"/>
          </ac:spMkLst>
        </pc:spChg>
        <pc:spChg chg="mod">
          <ac:chgData name="Ragnhild Halvorsrud" userId="917ea340-fd63-490f-a7db-68428d24cf32" providerId="ADAL" clId="{9B6050A4-F178-4018-9F62-4FCCA28DA093}" dt="2021-03-21T13:00:07.320" v="33209" actId="790"/>
          <ac:spMkLst>
            <pc:docMk/>
            <pc:sldMk cId="847871492" sldId="3805"/>
            <ac:spMk id="3" creationId="{453ACBE8-823D-41F9-AB3E-355A051FA475}"/>
          </ac:spMkLst>
        </pc:spChg>
        <pc:spChg chg="mod">
          <ac:chgData name="Ragnhild Halvorsrud" userId="917ea340-fd63-490f-a7db-68428d24cf32" providerId="ADAL" clId="{9B6050A4-F178-4018-9F62-4FCCA28DA093}" dt="2021-03-21T13:00:07.320" v="33208" actId="790"/>
          <ac:spMkLst>
            <pc:docMk/>
            <pc:sldMk cId="847871492" sldId="3805"/>
            <ac:spMk id="15" creationId="{39CD7E99-6C69-4AEE-A4F2-7E08FE90ADC3}"/>
          </ac:spMkLst>
        </pc:spChg>
        <pc:spChg chg="mod">
          <ac:chgData name="Ragnhild Halvorsrud" userId="917ea340-fd63-490f-a7db-68428d24cf32" providerId="ADAL" clId="{9B6050A4-F178-4018-9F62-4FCCA28DA093}" dt="2021-03-21T13:00:07.320" v="33217" actId="790"/>
          <ac:spMkLst>
            <pc:docMk/>
            <pc:sldMk cId="847871492" sldId="3805"/>
            <ac:spMk id="16" creationId="{00BD9425-DAD5-4FB7-A92A-AA5FCE3B407F}"/>
          </ac:spMkLst>
        </pc:spChg>
        <pc:spChg chg="del mod">
          <ac:chgData name="Ragnhild Halvorsrud" userId="917ea340-fd63-490f-a7db-68428d24cf32" providerId="ADAL" clId="{9B6050A4-F178-4018-9F62-4FCCA28DA093}" dt="2021-03-19T17:03:36.625" v="28052" actId="478"/>
          <ac:spMkLst>
            <pc:docMk/>
            <pc:sldMk cId="847871492" sldId="3805"/>
            <ac:spMk id="19" creationId="{75121816-2234-4EFD-BC4A-B6FE0BEA57AA}"/>
          </ac:spMkLst>
        </pc:spChg>
        <pc:spChg chg="add mod">
          <ac:chgData name="Ragnhild Halvorsrud" userId="917ea340-fd63-490f-a7db-68428d24cf32" providerId="ADAL" clId="{9B6050A4-F178-4018-9F62-4FCCA28DA093}" dt="2021-03-21T13:00:07.320" v="33218" actId="790"/>
          <ac:spMkLst>
            <pc:docMk/>
            <pc:sldMk cId="847871492" sldId="3805"/>
            <ac:spMk id="20" creationId="{9D7BEEE9-F838-464A-AC42-29601FA9C742}"/>
          </ac:spMkLst>
        </pc:spChg>
        <pc:spChg chg="mod">
          <ac:chgData name="Ragnhild Halvorsrud" userId="917ea340-fd63-490f-a7db-68428d24cf32" providerId="ADAL" clId="{9B6050A4-F178-4018-9F62-4FCCA28DA093}" dt="2021-03-21T13:00:07.320" v="33211" actId="790"/>
          <ac:spMkLst>
            <pc:docMk/>
            <pc:sldMk cId="847871492" sldId="3805"/>
            <ac:spMk id="32" creationId="{B9ABE375-8729-492C-94B7-D6B27ABF776A}"/>
          </ac:spMkLst>
        </pc:spChg>
        <pc:spChg chg="mod">
          <ac:chgData name="Ragnhild Halvorsrud" userId="917ea340-fd63-490f-a7db-68428d24cf32" providerId="ADAL" clId="{9B6050A4-F178-4018-9F62-4FCCA28DA093}" dt="2021-03-21T13:00:07.320" v="33212" actId="790"/>
          <ac:spMkLst>
            <pc:docMk/>
            <pc:sldMk cId="847871492" sldId="3805"/>
            <ac:spMk id="33" creationId="{98D6F79C-3C8E-4119-8F87-4C0FFEC74FF5}"/>
          </ac:spMkLst>
        </pc:spChg>
        <pc:spChg chg="mod">
          <ac:chgData name="Ragnhild Halvorsrud" userId="917ea340-fd63-490f-a7db-68428d24cf32" providerId="ADAL" clId="{9B6050A4-F178-4018-9F62-4FCCA28DA093}" dt="2021-03-21T13:00:07.320" v="33213" actId="790"/>
          <ac:spMkLst>
            <pc:docMk/>
            <pc:sldMk cId="847871492" sldId="3805"/>
            <ac:spMk id="34" creationId="{C3B9448D-E2C7-41EC-AB6D-37A0B54892CE}"/>
          </ac:spMkLst>
        </pc:spChg>
        <pc:spChg chg="mod">
          <ac:chgData name="Ragnhild Halvorsrud" userId="917ea340-fd63-490f-a7db-68428d24cf32" providerId="ADAL" clId="{9B6050A4-F178-4018-9F62-4FCCA28DA093}" dt="2021-03-21T13:00:07.320" v="33214" actId="790"/>
          <ac:spMkLst>
            <pc:docMk/>
            <pc:sldMk cId="847871492" sldId="3805"/>
            <ac:spMk id="35" creationId="{32BD4AA9-CF39-476E-A689-6CA8D01E6D07}"/>
          </ac:spMkLst>
        </pc:spChg>
        <pc:spChg chg="mod">
          <ac:chgData name="Ragnhild Halvorsrud" userId="917ea340-fd63-490f-a7db-68428d24cf32" providerId="ADAL" clId="{9B6050A4-F178-4018-9F62-4FCCA28DA093}" dt="2021-03-21T13:00:07.320" v="33215" actId="790"/>
          <ac:spMkLst>
            <pc:docMk/>
            <pc:sldMk cId="847871492" sldId="3805"/>
            <ac:spMk id="39" creationId="{EE2ABEDD-07D7-4A61-8A5C-06311693ADDB}"/>
          </ac:spMkLst>
        </pc:spChg>
        <pc:spChg chg="mod">
          <ac:chgData name="Ragnhild Halvorsrud" userId="917ea340-fd63-490f-a7db-68428d24cf32" providerId="ADAL" clId="{9B6050A4-F178-4018-9F62-4FCCA28DA093}" dt="2021-03-21T13:00:07.320" v="33216" actId="790"/>
          <ac:spMkLst>
            <pc:docMk/>
            <pc:sldMk cId="847871492" sldId="3805"/>
            <ac:spMk id="40" creationId="{3D6F36A9-FC94-46FC-B7D0-4001F5900F55}"/>
          </ac:spMkLst>
        </pc:spChg>
      </pc:sldChg>
      <pc:sldChg chg="addSp delSp modSp add mod modAnim chgLayout modNotes">
        <pc:chgData name="Ragnhild Halvorsrud" userId="917ea340-fd63-490f-a7db-68428d24cf32" providerId="ADAL" clId="{9B6050A4-F178-4018-9F62-4FCCA28DA093}" dt="2021-03-26T14:49:45.178" v="40513" actId="14100"/>
        <pc:sldMkLst>
          <pc:docMk/>
          <pc:sldMk cId="3927293906" sldId="3811"/>
        </pc:sldMkLst>
        <pc:spChg chg="mod ord">
          <ac:chgData name="Ragnhild Halvorsrud" userId="917ea340-fd63-490f-a7db-68428d24cf32" providerId="ADAL" clId="{9B6050A4-F178-4018-9F62-4FCCA28DA093}" dt="2021-03-25T13:12:43.176" v="38639" actId="790"/>
          <ac:spMkLst>
            <pc:docMk/>
            <pc:sldMk cId="3927293906" sldId="3811"/>
            <ac:spMk id="2" creationId="{502EC95C-D9A6-41D5-8B39-6D8A4986DCD4}"/>
          </ac:spMkLst>
        </pc:spChg>
        <pc:spChg chg="add del mod">
          <ac:chgData name="Ragnhild Halvorsrud" userId="917ea340-fd63-490f-a7db-68428d24cf32" providerId="ADAL" clId="{9B6050A4-F178-4018-9F62-4FCCA28DA093}" dt="2021-03-19T17:37:00.955" v="28875" actId="6264"/>
          <ac:spMkLst>
            <pc:docMk/>
            <pc:sldMk cId="3927293906" sldId="3811"/>
            <ac:spMk id="3" creationId="{574CB253-629B-4282-A39F-25026A0051BC}"/>
          </ac:spMkLst>
        </pc:spChg>
        <pc:spChg chg="add del mod">
          <ac:chgData name="Ragnhild Halvorsrud" userId="917ea340-fd63-490f-a7db-68428d24cf32" providerId="ADAL" clId="{9B6050A4-F178-4018-9F62-4FCCA28DA093}" dt="2021-03-19T17:37:00.955" v="28875" actId="6264"/>
          <ac:spMkLst>
            <pc:docMk/>
            <pc:sldMk cId="3927293906" sldId="3811"/>
            <ac:spMk id="4" creationId="{6AD883F0-A6C3-4010-A4A1-181347593893}"/>
          </ac:spMkLst>
        </pc:spChg>
        <pc:spChg chg="mod ord">
          <ac:chgData name="Ragnhild Halvorsrud" userId="917ea340-fd63-490f-a7db-68428d24cf32" providerId="ADAL" clId="{9B6050A4-F178-4018-9F62-4FCCA28DA093}" dt="2021-03-25T13:12:43.169" v="38637" actId="790"/>
          <ac:spMkLst>
            <pc:docMk/>
            <pc:sldMk cId="3927293906" sldId="3811"/>
            <ac:spMk id="5" creationId="{E579DCE6-21E8-46FE-B385-09B23A1A7319}"/>
          </ac:spMkLst>
        </pc:spChg>
        <pc:spChg chg="mod ord">
          <ac:chgData name="Ragnhild Halvorsrud" userId="917ea340-fd63-490f-a7db-68428d24cf32" providerId="ADAL" clId="{9B6050A4-F178-4018-9F62-4FCCA28DA093}" dt="2021-03-26T14:49:45.178" v="40513" actId="14100"/>
          <ac:spMkLst>
            <pc:docMk/>
            <pc:sldMk cId="3927293906" sldId="3811"/>
            <ac:spMk id="6" creationId="{99C7B1E8-8F07-49DB-877C-B813AA5FC89C}"/>
          </ac:spMkLst>
        </pc:spChg>
        <pc:spChg chg="add del mod">
          <ac:chgData name="Ragnhild Halvorsrud" userId="917ea340-fd63-490f-a7db-68428d24cf32" providerId="ADAL" clId="{9B6050A4-F178-4018-9F62-4FCCA28DA093}" dt="2021-03-19T17:37:00.955" v="28875" actId="6264"/>
          <ac:spMkLst>
            <pc:docMk/>
            <pc:sldMk cId="3927293906" sldId="3811"/>
            <ac:spMk id="7" creationId="{3911EE95-F9C9-4679-B94A-AD2DE3B9545A}"/>
          </ac:spMkLst>
        </pc:spChg>
        <pc:spChg chg="del mod">
          <ac:chgData name="Ragnhild Halvorsrud" userId="917ea340-fd63-490f-a7db-68428d24cf32" providerId="ADAL" clId="{9B6050A4-F178-4018-9F62-4FCCA28DA093}" dt="2021-03-19T17:33:15.939" v="28691" actId="478"/>
          <ac:spMkLst>
            <pc:docMk/>
            <pc:sldMk cId="3927293906" sldId="3811"/>
            <ac:spMk id="8" creationId="{C584CB15-E46E-408D-8646-AE59FDCDBC2A}"/>
          </ac:spMkLst>
        </pc:spChg>
        <pc:spChg chg="mod">
          <ac:chgData name="Ragnhild Halvorsrud" userId="917ea340-fd63-490f-a7db-68428d24cf32" providerId="ADAL" clId="{9B6050A4-F178-4018-9F62-4FCCA28DA093}" dt="2021-03-26T14:49:16.221" v="40505"/>
          <ac:spMkLst>
            <pc:docMk/>
            <pc:sldMk cId="3927293906" sldId="3811"/>
            <ac:spMk id="9" creationId="{45D162CB-E4CE-4221-BD5F-2DEF87B704FB}"/>
          </ac:spMkLst>
        </pc:spChg>
        <pc:spChg chg="del mod">
          <ac:chgData name="Ragnhild Halvorsrud" userId="917ea340-fd63-490f-a7db-68428d24cf32" providerId="ADAL" clId="{9B6050A4-F178-4018-9F62-4FCCA28DA093}" dt="2021-03-19T17:33:15.939" v="28691" actId="478"/>
          <ac:spMkLst>
            <pc:docMk/>
            <pc:sldMk cId="3927293906" sldId="3811"/>
            <ac:spMk id="10" creationId="{4E6C6D12-EF92-4E3F-8D52-D71BEAFEDD8B}"/>
          </ac:spMkLst>
        </pc:spChg>
        <pc:spChg chg="mod">
          <ac:chgData name="Ragnhild Halvorsrud" userId="917ea340-fd63-490f-a7db-68428d24cf32" providerId="ADAL" clId="{9B6050A4-F178-4018-9F62-4FCCA28DA093}" dt="2021-03-26T14:49:16.221" v="40505"/>
          <ac:spMkLst>
            <pc:docMk/>
            <pc:sldMk cId="3927293906" sldId="3811"/>
            <ac:spMk id="10" creationId="{A51FCAA0-D87C-45B8-AF60-D3E70A940CC4}"/>
          </ac:spMkLst>
        </pc:spChg>
        <pc:spChg chg="add mod">
          <ac:chgData name="Ragnhild Halvorsrud" userId="917ea340-fd63-490f-a7db-68428d24cf32" providerId="ADAL" clId="{9B6050A4-F178-4018-9F62-4FCCA28DA093}" dt="2021-03-25T13:12:43.176" v="38640"/>
          <ac:spMkLst>
            <pc:docMk/>
            <pc:sldMk cId="3927293906" sldId="3811"/>
            <ac:spMk id="11" creationId="{A98B3B7A-8CD9-4F12-93FA-41327A2095DD}"/>
          </ac:spMkLst>
        </pc:spChg>
        <pc:spChg chg="mod">
          <ac:chgData name="Ragnhild Halvorsrud" userId="917ea340-fd63-490f-a7db-68428d24cf32" providerId="ADAL" clId="{9B6050A4-F178-4018-9F62-4FCCA28DA093}" dt="2021-03-26T14:49:16.221" v="40505"/>
          <ac:spMkLst>
            <pc:docMk/>
            <pc:sldMk cId="3927293906" sldId="3811"/>
            <ac:spMk id="14" creationId="{76D3289B-9A2B-4AA3-AF8F-5BAF98C3099D}"/>
          </ac:spMkLst>
        </pc:spChg>
        <pc:spChg chg="mod">
          <ac:chgData name="Ragnhild Halvorsrud" userId="917ea340-fd63-490f-a7db-68428d24cf32" providerId="ADAL" clId="{9B6050A4-F178-4018-9F62-4FCCA28DA093}" dt="2021-03-26T14:49:16.221" v="40505"/>
          <ac:spMkLst>
            <pc:docMk/>
            <pc:sldMk cId="3927293906" sldId="3811"/>
            <ac:spMk id="15" creationId="{083E9E46-71B3-401D-93F9-3DA0D8DD3511}"/>
          </ac:spMkLst>
        </pc:spChg>
        <pc:grpChg chg="add mod">
          <ac:chgData name="Ragnhild Halvorsrud" userId="917ea340-fd63-490f-a7db-68428d24cf32" providerId="ADAL" clId="{9B6050A4-F178-4018-9F62-4FCCA28DA093}" dt="2021-03-26T14:49:16.221" v="40505"/>
          <ac:grpSpMkLst>
            <pc:docMk/>
            <pc:sldMk cId="3927293906" sldId="3811"/>
            <ac:grpSpMk id="8" creationId="{0B42C70C-74A6-45C5-920E-4D05C31DB7EA}"/>
          </ac:grpSpMkLst>
        </pc:grpChg>
        <pc:picChg chg="del">
          <ac:chgData name="Ragnhild Halvorsrud" userId="917ea340-fd63-490f-a7db-68428d24cf32" providerId="ADAL" clId="{9B6050A4-F178-4018-9F62-4FCCA28DA093}" dt="2021-03-19T17:33:15.939" v="28691" actId="478"/>
          <ac:picMkLst>
            <pc:docMk/>
            <pc:sldMk cId="3927293906" sldId="3811"/>
            <ac:picMk id="9" creationId="{CD5B9FFC-8D29-47C1-8FC4-D1F9E7B12784}"/>
          </ac:picMkLst>
        </pc:picChg>
        <pc:picChg chg="add mod">
          <ac:chgData name="Ragnhild Halvorsrud" userId="917ea340-fd63-490f-a7db-68428d24cf32" providerId="ADAL" clId="{9B6050A4-F178-4018-9F62-4FCCA28DA093}" dt="2021-03-19T17:35:50.880" v="28819" actId="1076"/>
          <ac:picMkLst>
            <pc:docMk/>
            <pc:sldMk cId="3927293906" sldId="3811"/>
            <ac:picMk id="12" creationId="{714F4DE2-5E05-4709-9184-EAB817C697F6}"/>
          </ac:picMkLst>
        </pc:picChg>
        <pc:picChg chg="add mod">
          <ac:chgData name="Ragnhild Halvorsrud" userId="917ea340-fd63-490f-a7db-68428d24cf32" providerId="ADAL" clId="{9B6050A4-F178-4018-9F62-4FCCA28DA093}" dt="2021-03-26T14:49:35.852" v="40510" actId="1076"/>
          <ac:picMkLst>
            <pc:docMk/>
            <pc:sldMk cId="3927293906" sldId="3811"/>
            <ac:picMk id="13" creationId="{1E8551E7-B86F-4C02-B5A5-1FBA3218EF73}"/>
          </ac:picMkLst>
        </pc:picChg>
      </pc:sldChg>
      <pc:sldChg chg="addSp delSp modSp add mod ord modAnim modNotes">
        <pc:chgData name="Ragnhild Halvorsrud" userId="917ea340-fd63-490f-a7db-68428d24cf32" providerId="ADAL" clId="{9B6050A4-F178-4018-9F62-4FCCA28DA093}" dt="2021-03-26T14:49:18.709" v="40506"/>
        <pc:sldMkLst>
          <pc:docMk/>
          <pc:sldMk cId="3488540448" sldId="3817"/>
        </pc:sldMkLst>
        <pc:spChg chg="mod">
          <ac:chgData name="Ragnhild Halvorsrud" userId="917ea340-fd63-490f-a7db-68428d24cf32" providerId="ADAL" clId="{9B6050A4-F178-4018-9F62-4FCCA28DA093}" dt="2021-03-25T13:12:43.188" v="38645" actId="790"/>
          <ac:spMkLst>
            <pc:docMk/>
            <pc:sldMk cId="3488540448" sldId="3817"/>
            <ac:spMk id="2" creationId="{502EC95C-D9A6-41D5-8B39-6D8A4986DCD4}"/>
          </ac:spMkLst>
        </pc:spChg>
        <pc:spChg chg="mod">
          <ac:chgData name="Ragnhild Halvorsrud" userId="917ea340-fd63-490f-a7db-68428d24cf32" providerId="ADAL" clId="{9B6050A4-F178-4018-9F62-4FCCA28DA093}" dt="2021-03-25T13:12:43.179" v="38643" actId="790"/>
          <ac:spMkLst>
            <pc:docMk/>
            <pc:sldMk cId="3488540448" sldId="3817"/>
            <ac:spMk id="5" creationId="{E579DCE6-21E8-46FE-B385-09B23A1A7319}"/>
          </ac:spMkLst>
        </pc:spChg>
        <pc:spChg chg="mod">
          <ac:chgData name="Ragnhild Halvorsrud" userId="917ea340-fd63-490f-a7db-68428d24cf32" providerId="ADAL" clId="{9B6050A4-F178-4018-9F62-4FCCA28DA093}" dt="2021-03-25T13:12:43.187" v="38644" actId="790"/>
          <ac:spMkLst>
            <pc:docMk/>
            <pc:sldMk cId="3488540448" sldId="3817"/>
            <ac:spMk id="6" creationId="{99C7B1E8-8F07-49DB-877C-B813AA5FC89C}"/>
          </ac:spMkLst>
        </pc:spChg>
        <pc:spChg chg="del mod">
          <ac:chgData name="Ragnhild Halvorsrud" userId="917ea340-fd63-490f-a7db-68428d24cf32" providerId="ADAL" clId="{9B6050A4-F178-4018-9F62-4FCCA28DA093}" dt="2021-03-19T17:30:12.862" v="28573" actId="478"/>
          <ac:spMkLst>
            <pc:docMk/>
            <pc:sldMk cId="3488540448" sldId="3817"/>
            <ac:spMk id="7" creationId="{E5D8AE0D-6E4C-40B6-B28A-E21A899FA12D}"/>
          </ac:spMkLst>
        </pc:spChg>
        <pc:spChg chg="mod">
          <ac:chgData name="Ragnhild Halvorsrud" userId="917ea340-fd63-490f-a7db-68428d24cf32" providerId="ADAL" clId="{9B6050A4-F178-4018-9F62-4FCCA28DA093}" dt="2021-03-26T14:49:18.709" v="40506"/>
          <ac:spMkLst>
            <pc:docMk/>
            <pc:sldMk cId="3488540448" sldId="3817"/>
            <ac:spMk id="8" creationId="{E3ABF565-4E3B-4E2D-A21B-6CF678A4C9B2}"/>
          </ac:spMkLst>
        </pc:spChg>
        <pc:spChg chg="mod">
          <ac:chgData name="Ragnhild Halvorsrud" userId="917ea340-fd63-490f-a7db-68428d24cf32" providerId="ADAL" clId="{9B6050A4-F178-4018-9F62-4FCCA28DA093}" dt="2021-03-26T14:49:18.709" v="40506"/>
          <ac:spMkLst>
            <pc:docMk/>
            <pc:sldMk cId="3488540448" sldId="3817"/>
            <ac:spMk id="9" creationId="{33A9FCEE-B058-4910-922E-7939AC40F0D0}"/>
          </ac:spMkLst>
        </pc:spChg>
        <pc:spChg chg="del mod">
          <ac:chgData name="Ragnhild Halvorsrud" userId="917ea340-fd63-490f-a7db-68428d24cf32" providerId="ADAL" clId="{9B6050A4-F178-4018-9F62-4FCCA28DA093}" dt="2021-03-19T17:30:12.862" v="28573" actId="478"/>
          <ac:spMkLst>
            <pc:docMk/>
            <pc:sldMk cId="3488540448" sldId="3817"/>
            <ac:spMk id="9" creationId="{CEFAAC39-C841-4998-81C8-CD53AFDBC4AA}"/>
          </ac:spMkLst>
        </pc:spChg>
        <pc:spChg chg="add mod">
          <ac:chgData name="Ragnhild Halvorsrud" userId="917ea340-fd63-490f-a7db-68428d24cf32" providerId="ADAL" clId="{9B6050A4-F178-4018-9F62-4FCCA28DA093}" dt="2021-03-25T13:12:43.188" v="38646"/>
          <ac:spMkLst>
            <pc:docMk/>
            <pc:sldMk cId="3488540448" sldId="3817"/>
            <ac:spMk id="10" creationId="{741D0914-5730-4B6A-A63E-BE9F2F8F0C51}"/>
          </ac:spMkLst>
        </pc:spChg>
        <pc:spChg chg="mod">
          <ac:chgData name="Ragnhild Halvorsrud" userId="917ea340-fd63-490f-a7db-68428d24cf32" providerId="ADAL" clId="{9B6050A4-F178-4018-9F62-4FCCA28DA093}" dt="2021-03-26T14:49:18.709" v="40506"/>
          <ac:spMkLst>
            <pc:docMk/>
            <pc:sldMk cId="3488540448" sldId="3817"/>
            <ac:spMk id="12" creationId="{C99BFDDA-1EC5-4F2A-895C-5C170441CF83}"/>
          </ac:spMkLst>
        </pc:spChg>
        <pc:spChg chg="mod">
          <ac:chgData name="Ragnhild Halvorsrud" userId="917ea340-fd63-490f-a7db-68428d24cf32" providerId="ADAL" clId="{9B6050A4-F178-4018-9F62-4FCCA28DA093}" dt="2021-03-26T14:49:18.709" v="40506"/>
          <ac:spMkLst>
            <pc:docMk/>
            <pc:sldMk cId="3488540448" sldId="3817"/>
            <ac:spMk id="13" creationId="{965562AC-24D8-4422-8CD6-49ADD6593E11}"/>
          </ac:spMkLst>
        </pc:spChg>
        <pc:grpChg chg="add mod">
          <ac:chgData name="Ragnhild Halvorsrud" userId="917ea340-fd63-490f-a7db-68428d24cf32" providerId="ADAL" clId="{9B6050A4-F178-4018-9F62-4FCCA28DA093}" dt="2021-03-26T14:49:18.709" v="40506"/>
          <ac:grpSpMkLst>
            <pc:docMk/>
            <pc:sldMk cId="3488540448" sldId="3817"/>
            <ac:grpSpMk id="7" creationId="{CA333436-37B3-4871-9333-8D1F08C5317A}"/>
          </ac:grpSpMkLst>
        </pc:grpChg>
        <pc:picChg chg="del">
          <ac:chgData name="Ragnhild Halvorsrud" userId="917ea340-fd63-490f-a7db-68428d24cf32" providerId="ADAL" clId="{9B6050A4-F178-4018-9F62-4FCCA28DA093}" dt="2021-03-19T17:30:12.862" v="28573" actId="478"/>
          <ac:picMkLst>
            <pc:docMk/>
            <pc:sldMk cId="3488540448" sldId="3817"/>
            <ac:picMk id="8" creationId="{6C0BC294-0B1E-4129-B9E5-09506DF0624D}"/>
          </ac:picMkLst>
        </pc:picChg>
        <pc:picChg chg="add mod">
          <ac:chgData name="Ragnhild Halvorsrud" userId="917ea340-fd63-490f-a7db-68428d24cf32" providerId="ADAL" clId="{9B6050A4-F178-4018-9F62-4FCCA28DA093}" dt="2021-03-19T17:30:07.506" v="28572" actId="1076"/>
          <ac:picMkLst>
            <pc:docMk/>
            <pc:sldMk cId="3488540448" sldId="3817"/>
            <ac:picMk id="11" creationId="{7E778691-E1E4-4667-8E4C-6A1DC37D4E8A}"/>
          </ac:picMkLst>
        </pc:picChg>
      </pc:sldChg>
      <pc:sldChg chg="modSp add del mod modNotes">
        <pc:chgData name="Ragnhild Halvorsrud" userId="917ea340-fd63-490f-a7db-68428d24cf32" providerId="ADAL" clId="{9B6050A4-F178-4018-9F62-4FCCA28DA093}" dt="2021-03-19T17:37:41.614" v="28922" actId="47"/>
        <pc:sldMkLst>
          <pc:docMk/>
          <pc:sldMk cId="3942588161" sldId="3818"/>
        </pc:sldMkLst>
        <pc:spChg chg="mod">
          <ac:chgData name="Ragnhild Halvorsrud" userId="917ea340-fd63-490f-a7db-68428d24cf32" providerId="ADAL" clId="{9B6050A4-F178-4018-9F62-4FCCA28DA093}" dt="2021-03-19T17:29:03.895" v="28558" actId="790"/>
          <ac:spMkLst>
            <pc:docMk/>
            <pc:sldMk cId="3942588161" sldId="3818"/>
            <ac:spMk id="2" creationId="{00000000-0000-0000-0000-000000000000}"/>
          </ac:spMkLst>
        </pc:spChg>
        <pc:spChg chg="mod">
          <ac:chgData name="Ragnhild Halvorsrud" userId="917ea340-fd63-490f-a7db-68428d24cf32" providerId="ADAL" clId="{9B6050A4-F178-4018-9F62-4FCCA28DA093}" dt="2021-03-19T17:36:53.463" v="28874" actId="6549"/>
          <ac:spMkLst>
            <pc:docMk/>
            <pc:sldMk cId="3942588161" sldId="3818"/>
            <ac:spMk id="3" creationId="{00000000-0000-0000-0000-000000000000}"/>
          </ac:spMkLst>
        </pc:spChg>
        <pc:spChg chg="mod">
          <ac:chgData name="Ragnhild Halvorsrud" userId="917ea340-fd63-490f-a7db-68428d24cf32" providerId="ADAL" clId="{9B6050A4-F178-4018-9F62-4FCCA28DA093}" dt="2021-03-19T17:29:03.899" v="28560"/>
          <ac:spMkLst>
            <pc:docMk/>
            <pc:sldMk cId="3942588161" sldId="3818"/>
            <ac:spMk id="5" creationId="{4127C24B-E94D-44D8-AD74-FBC72AE4A1CE}"/>
          </ac:spMkLst>
        </pc:spChg>
      </pc:sldChg>
      <pc:sldChg chg="addSp delSp modSp add mod chgLayout modNotes">
        <pc:chgData name="Ragnhild Halvorsrud" userId="917ea340-fd63-490f-a7db-68428d24cf32" providerId="ADAL" clId="{9B6050A4-F178-4018-9F62-4FCCA28DA093}" dt="2021-03-25T14:45:43.341" v="39295" actId="164"/>
        <pc:sldMkLst>
          <pc:docMk/>
          <pc:sldMk cId="2526229764" sldId="3819"/>
        </pc:sldMkLst>
        <pc:spChg chg="mod ord">
          <ac:chgData name="Ragnhild Halvorsrud" userId="917ea340-fd63-490f-a7db-68428d24cf32" providerId="ADAL" clId="{9B6050A4-F178-4018-9F62-4FCCA28DA093}" dt="2021-03-25T13:12:43.163" v="38633" actId="790"/>
          <ac:spMkLst>
            <pc:docMk/>
            <pc:sldMk cId="2526229764" sldId="3819"/>
            <ac:spMk id="2" creationId="{502EC95C-D9A6-41D5-8B39-6D8A4986DCD4}"/>
          </ac:spMkLst>
        </pc:spChg>
        <pc:spChg chg="add del mod">
          <ac:chgData name="Ragnhild Halvorsrud" userId="917ea340-fd63-490f-a7db-68428d24cf32" providerId="ADAL" clId="{9B6050A4-F178-4018-9F62-4FCCA28DA093}" dt="2021-03-19T17:34:51.538" v="28763" actId="6264"/>
          <ac:spMkLst>
            <pc:docMk/>
            <pc:sldMk cId="2526229764" sldId="3819"/>
            <ac:spMk id="3" creationId="{E01A642C-BA2A-437C-BFBE-6F1065374959}"/>
          </ac:spMkLst>
        </pc:spChg>
        <pc:spChg chg="add del mod">
          <ac:chgData name="Ragnhild Halvorsrud" userId="917ea340-fd63-490f-a7db-68428d24cf32" providerId="ADAL" clId="{9B6050A4-F178-4018-9F62-4FCCA28DA093}" dt="2021-03-19T17:34:51.538" v="28763" actId="6264"/>
          <ac:spMkLst>
            <pc:docMk/>
            <pc:sldMk cId="2526229764" sldId="3819"/>
            <ac:spMk id="4" creationId="{A0438FA9-21A4-4A65-B787-993A5C16228F}"/>
          </ac:spMkLst>
        </pc:spChg>
        <pc:spChg chg="mod ord">
          <ac:chgData name="Ragnhild Halvorsrud" userId="917ea340-fd63-490f-a7db-68428d24cf32" providerId="ADAL" clId="{9B6050A4-F178-4018-9F62-4FCCA28DA093}" dt="2021-03-25T13:12:43.158" v="38631" actId="790"/>
          <ac:spMkLst>
            <pc:docMk/>
            <pc:sldMk cId="2526229764" sldId="3819"/>
            <ac:spMk id="5" creationId="{E579DCE6-21E8-46FE-B385-09B23A1A7319}"/>
          </ac:spMkLst>
        </pc:spChg>
        <pc:spChg chg="mod ord">
          <ac:chgData name="Ragnhild Halvorsrud" userId="917ea340-fd63-490f-a7db-68428d24cf32" providerId="ADAL" clId="{9B6050A4-F178-4018-9F62-4FCCA28DA093}" dt="2021-03-25T13:12:43.162" v="38632" actId="790"/>
          <ac:spMkLst>
            <pc:docMk/>
            <pc:sldMk cId="2526229764" sldId="3819"/>
            <ac:spMk id="6" creationId="{99C7B1E8-8F07-49DB-877C-B813AA5FC89C}"/>
          </ac:spMkLst>
        </pc:spChg>
        <pc:spChg chg="add mod">
          <ac:chgData name="Ragnhild Halvorsrud" userId="917ea340-fd63-490f-a7db-68428d24cf32" providerId="ADAL" clId="{9B6050A4-F178-4018-9F62-4FCCA28DA093}" dt="2021-03-25T13:12:43.165" v="38634" actId="790"/>
          <ac:spMkLst>
            <pc:docMk/>
            <pc:sldMk cId="2526229764" sldId="3819"/>
            <ac:spMk id="7" creationId="{3B937D93-6CAA-46C3-BD9D-4F2CFC07AF4A}"/>
          </ac:spMkLst>
        </pc:spChg>
        <pc:spChg chg="del mod">
          <ac:chgData name="Ragnhild Halvorsrud" userId="917ea340-fd63-490f-a7db-68428d24cf32" providerId="ADAL" clId="{9B6050A4-F178-4018-9F62-4FCCA28DA093}" dt="2021-03-19T17:33:18.831" v="28692" actId="478"/>
          <ac:spMkLst>
            <pc:docMk/>
            <pc:sldMk cId="2526229764" sldId="3819"/>
            <ac:spMk id="7" creationId="{B71FAAE6-4087-4077-B07F-AB059547FEBE}"/>
          </ac:spMkLst>
        </pc:spChg>
        <pc:spChg chg="del mod">
          <ac:chgData name="Ragnhild Halvorsrud" userId="917ea340-fd63-490f-a7db-68428d24cf32" providerId="ADAL" clId="{9B6050A4-F178-4018-9F62-4FCCA28DA093}" dt="2021-03-19T17:33:18.831" v="28692" actId="478"/>
          <ac:spMkLst>
            <pc:docMk/>
            <pc:sldMk cId="2526229764" sldId="3819"/>
            <ac:spMk id="9" creationId="{4F6C61C1-C9D5-46AE-9704-05AEE989D8A9}"/>
          </ac:spMkLst>
        </pc:spChg>
        <pc:spChg chg="mod topLvl">
          <ac:chgData name="Ragnhild Halvorsrud" userId="917ea340-fd63-490f-a7db-68428d24cf32" providerId="ADAL" clId="{9B6050A4-F178-4018-9F62-4FCCA28DA093}" dt="2021-03-25T14:45:43.341" v="39295" actId="164"/>
          <ac:spMkLst>
            <pc:docMk/>
            <pc:sldMk cId="2526229764" sldId="3819"/>
            <ac:spMk id="10" creationId="{4BD0728F-D13F-4F56-839F-CE60DD24206A}"/>
          </ac:spMkLst>
        </pc:spChg>
        <pc:spChg chg="add del mod">
          <ac:chgData name="Ragnhild Halvorsrud" userId="917ea340-fd63-490f-a7db-68428d24cf32" providerId="ADAL" clId="{9B6050A4-F178-4018-9F62-4FCCA28DA093}" dt="2021-03-19T17:34:51.538" v="28763" actId="6264"/>
          <ac:spMkLst>
            <pc:docMk/>
            <pc:sldMk cId="2526229764" sldId="3819"/>
            <ac:spMk id="10" creationId="{F8764C4F-E117-4B42-BF62-857482E2A234}"/>
          </ac:spMkLst>
        </pc:spChg>
        <pc:spChg chg="add del mod">
          <ac:chgData name="Ragnhild Halvorsrud" userId="917ea340-fd63-490f-a7db-68428d24cf32" providerId="ADAL" clId="{9B6050A4-F178-4018-9F62-4FCCA28DA093}" dt="2021-03-20T18:07:25.222" v="30986" actId="6264"/>
          <ac:spMkLst>
            <pc:docMk/>
            <pc:sldMk cId="2526229764" sldId="3819"/>
            <ac:spMk id="11" creationId="{3DF54348-287B-4AA7-A97A-7AA24023AD2F}"/>
          </ac:spMkLst>
        </pc:spChg>
        <pc:spChg chg="mod topLvl">
          <ac:chgData name="Ragnhild Halvorsrud" userId="917ea340-fd63-490f-a7db-68428d24cf32" providerId="ADAL" clId="{9B6050A4-F178-4018-9F62-4FCCA28DA093}" dt="2021-03-25T14:45:43.341" v="39295" actId="164"/>
          <ac:spMkLst>
            <pc:docMk/>
            <pc:sldMk cId="2526229764" sldId="3819"/>
            <ac:spMk id="11" creationId="{4E85BF51-7423-47BA-98E8-4B44F7853330}"/>
          </ac:spMkLst>
        </pc:spChg>
        <pc:spChg chg="add del mod">
          <ac:chgData name="Ragnhild Halvorsrud" userId="917ea340-fd63-490f-a7db-68428d24cf32" providerId="ADAL" clId="{9B6050A4-F178-4018-9F62-4FCCA28DA093}" dt="2021-03-20T18:07:25.222" v="30986" actId="6264"/>
          <ac:spMkLst>
            <pc:docMk/>
            <pc:sldMk cId="2526229764" sldId="3819"/>
            <ac:spMk id="12" creationId="{5315E4C5-8F32-425C-93AF-00740B6A6AF9}"/>
          </ac:spMkLst>
        </pc:spChg>
        <pc:spChg chg="mod topLvl">
          <ac:chgData name="Ragnhild Halvorsrud" userId="917ea340-fd63-490f-a7db-68428d24cf32" providerId="ADAL" clId="{9B6050A4-F178-4018-9F62-4FCCA28DA093}" dt="2021-03-25T14:45:43.341" v="39295" actId="164"/>
          <ac:spMkLst>
            <pc:docMk/>
            <pc:sldMk cId="2526229764" sldId="3819"/>
            <ac:spMk id="12" creationId="{FE7465C9-8CEA-4550-AED2-47CA4EF99DC2}"/>
          </ac:spMkLst>
        </pc:spChg>
        <pc:spChg chg="add del mod">
          <ac:chgData name="Ragnhild Halvorsrud" userId="917ea340-fd63-490f-a7db-68428d24cf32" providerId="ADAL" clId="{9B6050A4-F178-4018-9F62-4FCCA28DA093}" dt="2021-03-20T18:07:25.222" v="30986" actId="6264"/>
          <ac:spMkLst>
            <pc:docMk/>
            <pc:sldMk cId="2526229764" sldId="3819"/>
            <ac:spMk id="13" creationId="{17DA51A1-6167-4B18-ABE7-10DE99A36A83}"/>
          </ac:spMkLst>
        </pc:spChg>
        <pc:spChg chg="mod topLvl">
          <ac:chgData name="Ragnhild Halvorsrud" userId="917ea340-fd63-490f-a7db-68428d24cf32" providerId="ADAL" clId="{9B6050A4-F178-4018-9F62-4FCCA28DA093}" dt="2021-03-25T14:45:43.341" v="39295" actId="164"/>
          <ac:spMkLst>
            <pc:docMk/>
            <pc:sldMk cId="2526229764" sldId="3819"/>
            <ac:spMk id="13" creationId="{76F21D5F-B1FB-49E1-A8A0-77F29A84C88E}"/>
          </ac:spMkLst>
        </pc:spChg>
        <pc:grpChg chg="add mod">
          <ac:chgData name="Ragnhild Halvorsrud" userId="917ea340-fd63-490f-a7db-68428d24cf32" providerId="ADAL" clId="{9B6050A4-F178-4018-9F62-4FCCA28DA093}" dt="2021-03-25T14:45:43.341" v="39295" actId="164"/>
          <ac:grpSpMkLst>
            <pc:docMk/>
            <pc:sldMk cId="2526229764" sldId="3819"/>
            <ac:grpSpMk id="3" creationId="{4CF9767D-3344-42E8-B0DB-B243067F8DC9}"/>
          </ac:grpSpMkLst>
        </pc:grpChg>
        <pc:grpChg chg="add del mod">
          <ac:chgData name="Ragnhild Halvorsrud" userId="917ea340-fd63-490f-a7db-68428d24cf32" providerId="ADAL" clId="{9B6050A4-F178-4018-9F62-4FCCA28DA093}" dt="2021-03-25T14:44:41.514" v="39288" actId="165"/>
          <ac:grpSpMkLst>
            <pc:docMk/>
            <pc:sldMk cId="2526229764" sldId="3819"/>
            <ac:grpSpMk id="9" creationId="{82D2B447-B405-4303-A5DB-A065EFBCD175}"/>
          </ac:grpSpMkLst>
        </pc:grpChg>
        <pc:picChg chg="add mod">
          <ac:chgData name="Ragnhild Halvorsrud" userId="917ea340-fd63-490f-a7db-68428d24cf32" providerId="ADAL" clId="{9B6050A4-F178-4018-9F62-4FCCA28DA093}" dt="2021-03-23T16:08:16.722" v="33971" actId="1076"/>
          <ac:picMkLst>
            <pc:docMk/>
            <pc:sldMk cId="2526229764" sldId="3819"/>
            <ac:picMk id="8" creationId="{C890CFF7-731B-47FC-AF66-EE7FC4B4C534}"/>
          </ac:picMkLst>
        </pc:picChg>
        <pc:picChg chg="del">
          <ac:chgData name="Ragnhild Halvorsrud" userId="917ea340-fd63-490f-a7db-68428d24cf32" providerId="ADAL" clId="{9B6050A4-F178-4018-9F62-4FCCA28DA093}" dt="2021-03-19T17:33:18.831" v="28692" actId="478"/>
          <ac:picMkLst>
            <pc:docMk/>
            <pc:sldMk cId="2526229764" sldId="3819"/>
            <ac:picMk id="8" creationId="{F061E260-70A2-49D7-A0B3-20A557B8AD08}"/>
          </ac:picMkLst>
        </pc:picChg>
      </pc:sldChg>
      <pc:sldChg chg="addSp delSp modSp add del mod modNotes">
        <pc:chgData name="Ragnhild Halvorsrud" userId="917ea340-fd63-490f-a7db-68428d24cf32" providerId="ADAL" clId="{9B6050A4-F178-4018-9F62-4FCCA28DA093}" dt="2021-03-23T14:49:40.809" v="33780" actId="47"/>
        <pc:sldMkLst>
          <pc:docMk/>
          <pc:sldMk cId="538881030" sldId="3820"/>
        </pc:sldMkLst>
        <pc:spChg chg="mod">
          <ac:chgData name="Ragnhild Halvorsrud" userId="917ea340-fd63-490f-a7db-68428d24cf32" providerId="ADAL" clId="{9B6050A4-F178-4018-9F62-4FCCA28DA093}" dt="2021-03-21T13:00:06.580" v="32443" actId="790"/>
          <ac:spMkLst>
            <pc:docMk/>
            <pc:sldMk cId="538881030" sldId="3820"/>
            <ac:spMk id="6" creationId="{00000000-0000-0000-0000-000000000000}"/>
          </ac:spMkLst>
        </pc:spChg>
        <pc:spChg chg="mod">
          <ac:chgData name="Ragnhild Halvorsrud" userId="917ea340-fd63-490f-a7db-68428d24cf32" providerId="ADAL" clId="{9B6050A4-F178-4018-9F62-4FCCA28DA093}" dt="2021-03-21T13:00:06.580" v="32444" actId="790"/>
          <ac:spMkLst>
            <pc:docMk/>
            <pc:sldMk cId="538881030" sldId="3820"/>
            <ac:spMk id="8" creationId="{00000000-0000-0000-0000-000000000000}"/>
          </ac:spMkLst>
        </pc:spChg>
        <pc:spChg chg="add del mod">
          <ac:chgData name="Ragnhild Halvorsrud" userId="917ea340-fd63-490f-a7db-68428d24cf32" providerId="ADAL" clId="{9B6050A4-F178-4018-9F62-4FCCA28DA093}" dt="2021-03-20T16:45:26.257" v="29221" actId="478"/>
          <ac:spMkLst>
            <pc:docMk/>
            <pc:sldMk cId="538881030" sldId="3820"/>
            <ac:spMk id="14" creationId="{72AD773D-4EEB-4D67-95A8-304BC6303536}"/>
          </ac:spMkLst>
        </pc:spChg>
        <pc:spChg chg="add del mod">
          <ac:chgData name="Ragnhild Halvorsrud" userId="917ea340-fd63-490f-a7db-68428d24cf32" providerId="ADAL" clId="{9B6050A4-F178-4018-9F62-4FCCA28DA093}" dt="2021-03-20T16:45:26.257" v="29221" actId="478"/>
          <ac:spMkLst>
            <pc:docMk/>
            <pc:sldMk cId="538881030" sldId="3820"/>
            <ac:spMk id="15" creationId="{F790B1B1-3446-4C05-95C8-52B08DC4A723}"/>
          </ac:spMkLst>
        </pc:spChg>
        <pc:spChg chg="add del mod">
          <ac:chgData name="Ragnhild Halvorsrud" userId="917ea340-fd63-490f-a7db-68428d24cf32" providerId="ADAL" clId="{9B6050A4-F178-4018-9F62-4FCCA28DA093}" dt="2021-03-20T16:45:26.257" v="29221" actId="478"/>
          <ac:spMkLst>
            <pc:docMk/>
            <pc:sldMk cId="538881030" sldId="3820"/>
            <ac:spMk id="16" creationId="{4AD3129A-FA91-4C9D-B4A3-F7BB2D2BDC07}"/>
          </ac:spMkLst>
        </pc:spChg>
        <pc:spChg chg="add del mod">
          <ac:chgData name="Ragnhild Halvorsrud" userId="917ea340-fd63-490f-a7db-68428d24cf32" providerId="ADAL" clId="{9B6050A4-F178-4018-9F62-4FCCA28DA093}" dt="2021-03-20T16:45:26.257" v="29221" actId="478"/>
          <ac:spMkLst>
            <pc:docMk/>
            <pc:sldMk cId="538881030" sldId="3820"/>
            <ac:spMk id="17" creationId="{F7395D20-69FA-475C-B5DE-C097DFE3F834}"/>
          </ac:spMkLst>
        </pc:spChg>
        <pc:spChg chg="add del mod">
          <ac:chgData name="Ragnhild Halvorsrud" userId="917ea340-fd63-490f-a7db-68428d24cf32" providerId="ADAL" clId="{9B6050A4-F178-4018-9F62-4FCCA28DA093}" dt="2021-03-20T16:45:26.257" v="29221" actId="478"/>
          <ac:spMkLst>
            <pc:docMk/>
            <pc:sldMk cId="538881030" sldId="3820"/>
            <ac:spMk id="18" creationId="{739F804E-A4F6-49CB-B81C-D5A295355FCC}"/>
          </ac:spMkLst>
        </pc:spChg>
        <pc:spChg chg="add del mod">
          <ac:chgData name="Ragnhild Halvorsrud" userId="917ea340-fd63-490f-a7db-68428d24cf32" providerId="ADAL" clId="{9B6050A4-F178-4018-9F62-4FCCA28DA093}" dt="2021-03-22T08:33:12.766" v="33475" actId="478"/>
          <ac:spMkLst>
            <pc:docMk/>
            <pc:sldMk cId="538881030" sldId="3820"/>
            <ac:spMk id="19" creationId="{4976F860-B76C-4339-94AF-BE616D5B5BA7}"/>
          </ac:spMkLst>
        </pc:spChg>
        <pc:spChg chg="mod">
          <ac:chgData name="Ragnhild Halvorsrud" userId="917ea340-fd63-490f-a7db-68428d24cf32" providerId="ADAL" clId="{9B6050A4-F178-4018-9F62-4FCCA28DA093}" dt="2021-03-21T13:00:06.580" v="32445" actId="790"/>
          <ac:spMkLst>
            <pc:docMk/>
            <pc:sldMk cId="538881030" sldId="3820"/>
            <ac:spMk id="24" creationId="{A80699F8-2597-4C53-951B-9AD27FF34799}"/>
          </ac:spMkLst>
        </pc:spChg>
        <pc:picChg chg="del mod">
          <ac:chgData name="Ragnhild Halvorsrud" userId="917ea340-fd63-490f-a7db-68428d24cf32" providerId="ADAL" clId="{9B6050A4-F178-4018-9F62-4FCCA28DA093}" dt="2021-03-20T16:44:45.317" v="29207" actId="478"/>
          <ac:picMkLst>
            <pc:docMk/>
            <pc:sldMk cId="538881030" sldId="3820"/>
            <ac:picMk id="7" creationId="{A5ED5FBB-9886-4CFF-A0A6-1F2969AFF782}"/>
          </ac:picMkLst>
        </pc:picChg>
        <pc:picChg chg="add del mod">
          <ac:chgData name="Ragnhild Halvorsrud" userId="917ea340-fd63-490f-a7db-68428d24cf32" providerId="ADAL" clId="{9B6050A4-F178-4018-9F62-4FCCA28DA093}" dt="2021-03-20T16:45:26.257" v="29221" actId="478"/>
          <ac:picMkLst>
            <pc:docMk/>
            <pc:sldMk cId="538881030" sldId="3820"/>
            <ac:picMk id="9" creationId="{AC018135-5711-49FB-B42A-9DAF8670412A}"/>
          </ac:picMkLst>
        </pc:picChg>
        <pc:picChg chg="add del mod">
          <ac:chgData name="Ragnhild Halvorsrud" userId="917ea340-fd63-490f-a7db-68428d24cf32" providerId="ADAL" clId="{9B6050A4-F178-4018-9F62-4FCCA28DA093}" dt="2021-03-20T16:45:26.257" v="29221" actId="478"/>
          <ac:picMkLst>
            <pc:docMk/>
            <pc:sldMk cId="538881030" sldId="3820"/>
            <ac:picMk id="10" creationId="{94BB3881-1E2E-43DC-87C9-56F1A92D7BA4}"/>
          </ac:picMkLst>
        </pc:picChg>
        <pc:picChg chg="add del mod">
          <ac:chgData name="Ragnhild Halvorsrud" userId="917ea340-fd63-490f-a7db-68428d24cf32" providerId="ADAL" clId="{9B6050A4-F178-4018-9F62-4FCCA28DA093}" dt="2021-03-20T16:45:26.257" v="29221" actId="478"/>
          <ac:picMkLst>
            <pc:docMk/>
            <pc:sldMk cId="538881030" sldId="3820"/>
            <ac:picMk id="11" creationId="{3CA32218-7434-4AE6-AEAC-1B6386335C2A}"/>
          </ac:picMkLst>
        </pc:picChg>
        <pc:picChg chg="add del mod">
          <ac:chgData name="Ragnhild Halvorsrud" userId="917ea340-fd63-490f-a7db-68428d24cf32" providerId="ADAL" clId="{9B6050A4-F178-4018-9F62-4FCCA28DA093}" dt="2021-03-20T16:45:26.257" v="29221" actId="478"/>
          <ac:picMkLst>
            <pc:docMk/>
            <pc:sldMk cId="538881030" sldId="3820"/>
            <ac:picMk id="12" creationId="{DF0C8043-B462-4984-ABDA-5964BA5DD4E6}"/>
          </ac:picMkLst>
        </pc:picChg>
        <pc:picChg chg="add del mod">
          <ac:chgData name="Ragnhild Halvorsrud" userId="917ea340-fd63-490f-a7db-68428d24cf32" providerId="ADAL" clId="{9B6050A4-F178-4018-9F62-4FCCA28DA093}" dt="2021-03-20T16:45:26.257" v="29221" actId="478"/>
          <ac:picMkLst>
            <pc:docMk/>
            <pc:sldMk cId="538881030" sldId="3820"/>
            <ac:picMk id="13" creationId="{5EC3F07C-75CF-4E77-B4A2-F4A0A9CBCF3E}"/>
          </ac:picMkLst>
        </pc:picChg>
      </pc:sldChg>
      <pc:sldChg chg="addSp delSp modSp add del mod modNotes">
        <pc:chgData name="Ragnhild Halvorsrud" userId="917ea340-fd63-490f-a7db-68428d24cf32" providerId="ADAL" clId="{9B6050A4-F178-4018-9F62-4FCCA28DA093}" dt="2021-03-20T16:47:09.241" v="29233" actId="47"/>
        <pc:sldMkLst>
          <pc:docMk/>
          <pc:sldMk cId="2798973789" sldId="3821"/>
        </pc:sldMkLst>
        <pc:spChg chg="mod">
          <ac:chgData name="Ragnhild Halvorsrud" userId="917ea340-fd63-490f-a7db-68428d24cf32" providerId="ADAL" clId="{9B6050A4-F178-4018-9F62-4FCCA28DA093}" dt="2021-03-20T16:17:13.435" v="29136" actId="6549"/>
          <ac:spMkLst>
            <pc:docMk/>
            <pc:sldMk cId="2798973789" sldId="3821"/>
            <ac:spMk id="6" creationId="{00000000-0000-0000-0000-000000000000}"/>
          </ac:spMkLst>
        </pc:spChg>
        <pc:spChg chg="mod">
          <ac:chgData name="Ragnhild Halvorsrud" userId="917ea340-fd63-490f-a7db-68428d24cf32" providerId="ADAL" clId="{9B6050A4-F178-4018-9F62-4FCCA28DA093}" dt="2021-03-20T16:16:52.161" v="29121" actId="790"/>
          <ac:spMkLst>
            <pc:docMk/>
            <pc:sldMk cId="2798973789" sldId="3821"/>
            <ac:spMk id="8" creationId="{00000000-0000-0000-0000-000000000000}"/>
          </ac:spMkLst>
        </pc:spChg>
        <pc:spChg chg="add del mod">
          <ac:chgData name="Ragnhild Halvorsrud" userId="917ea340-fd63-490f-a7db-68428d24cf32" providerId="ADAL" clId="{9B6050A4-F178-4018-9F62-4FCCA28DA093}" dt="2021-03-20T16:17:01.817" v="29129"/>
          <ac:spMkLst>
            <pc:docMk/>
            <pc:sldMk cId="2798973789" sldId="3821"/>
            <ac:spMk id="9" creationId="{3CED39D0-E63A-4AAC-8D39-8BF654764E96}"/>
          </ac:spMkLst>
        </pc:spChg>
        <pc:spChg chg="mod">
          <ac:chgData name="Ragnhild Halvorsrud" userId="917ea340-fd63-490f-a7db-68428d24cf32" providerId="ADAL" clId="{9B6050A4-F178-4018-9F62-4FCCA28DA093}" dt="2021-03-20T16:16:52.162" v="29122" actId="790"/>
          <ac:spMkLst>
            <pc:docMk/>
            <pc:sldMk cId="2798973789" sldId="3821"/>
            <ac:spMk id="24" creationId="{A80699F8-2597-4C53-951B-9AD27FF34799}"/>
          </ac:spMkLst>
        </pc:spChg>
      </pc:sldChg>
      <pc:sldChg chg="addSp delSp modSp add del mod ord modNotes">
        <pc:chgData name="Ragnhild Halvorsrud" userId="917ea340-fd63-490f-a7db-68428d24cf32" providerId="ADAL" clId="{9B6050A4-F178-4018-9F62-4FCCA28DA093}" dt="2021-03-25T13:12:42.272" v="37838" actId="790"/>
        <pc:sldMkLst>
          <pc:docMk/>
          <pc:sldMk cId="1827135051" sldId="3822"/>
        </pc:sldMkLst>
        <pc:spChg chg="mod">
          <ac:chgData name="Ragnhild Halvorsrud" userId="917ea340-fd63-490f-a7db-68428d24cf32" providerId="ADAL" clId="{9B6050A4-F178-4018-9F62-4FCCA28DA093}" dt="2021-03-25T13:12:42.267" v="37834" actId="790"/>
          <ac:spMkLst>
            <pc:docMk/>
            <pc:sldMk cId="1827135051" sldId="3822"/>
            <ac:spMk id="6" creationId="{00000000-0000-0000-0000-000000000000}"/>
          </ac:spMkLst>
        </pc:spChg>
        <pc:spChg chg="mod">
          <ac:chgData name="Ragnhild Halvorsrud" userId="917ea340-fd63-490f-a7db-68428d24cf32" providerId="ADAL" clId="{9B6050A4-F178-4018-9F62-4FCCA28DA093}" dt="2021-03-25T13:12:42.269" v="37835" actId="790"/>
          <ac:spMkLst>
            <pc:docMk/>
            <pc:sldMk cId="1827135051" sldId="3822"/>
            <ac:spMk id="8" creationId="{00000000-0000-0000-0000-000000000000}"/>
          </ac:spMkLst>
        </pc:spChg>
        <pc:spChg chg="add del mod">
          <ac:chgData name="Ragnhild Halvorsrud" userId="917ea340-fd63-490f-a7db-68428d24cf32" providerId="ADAL" clId="{9B6050A4-F178-4018-9F62-4FCCA28DA093}" dt="2021-03-23T16:28:03.578" v="34673" actId="21"/>
          <ac:spMkLst>
            <pc:docMk/>
            <pc:sldMk cId="1827135051" sldId="3822"/>
            <ac:spMk id="9" creationId="{798501D7-8B46-4A70-9890-521319A73387}"/>
          </ac:spMkLst>
        </pc:spChg>
        <pc:spChg chg="mod">
          <ac:chgData name="Ragnhild Halvorsrud" userId="917ea340-fd63-490f-a7db-68428d24cf32" providerId="ADAL" clId="{9B6050A4-F178-4018-9F62-4FCCA28DA093}" dt="2021-03-25T13:12:42.271" v="37836" actId="790"/>
          <ac:spMkLst>
            <pc:docMk/>
            <pc:sldMk cId="1827135051" sldId="3822"/>
            <ac:spMk id="24" creationId="{A80699F8-2597-4C53-951B-9AD27FF34799}"/>
          </ac:spMkLst>
        </pc:spChg>
        <pc:picChg chg="mod">
          <ac:chgData name="Ragnhild Halvorsrud" userId="917ea340-fd63-490f-a7db-68428d24cf32" providerId="ADAL" clId="{9B6050A4-F178-4018-9F62-4FCCA28DA093}" dt="2021-03-23T14:49:22.175" v="33779" actId="1076"/>
          <ac:picMkLst>
            <pc:docMk/>
            <pc:sldMk cId="1827135051" sldId="3822"/>
            <ac:picMk id="7" creationId="{A5ED5FBB-9886-4CFF-A0A6-1F2969AFF782}"/>
          </ac:picMkLst>
        </pc:picChg>
      </pc:sldChg>
      <pc:sldChg chg="add del ord">
        <pc:chgData name="Ragnhild Halvorsrud" userId="917ea340-fd63-490f-a7db-68428d24cf32" providerId="ADAL" clId="{9B6050A4-F178-4018-9F62-4FCCA28DA093}" dt="2021-03-19T14:11:55.762" v="26153" actId="47"/>
        <pc:sldMkLst>
          <pc:docMk/>
          <pc:sldMk cId="1785632552" sldId="3823"/>
        </pc:sldMkLst>
      </pc:sldChg>
      <pc:sldChg chg="addSp delSp modSp add del mod modNotes">
        <pc:chgData name="Ragnhild Halvorsrud" userId="917ea340-fd63-490f-a7db-68428d24cf32" providerId="ADAL" clId="{9B6050A4-F178-4018-9F62-4FCCA28DA093}" dt="2021-03-25T16:03:40.412" v="39608" actId="47"/>
        <pc:sldMkLst>
          <pc:docMk/>
          <pc:sldMk cId="2567790436" sldId="3823"/>
        </pc:sldMkLst>
        <pc:spChg chg="mod">
          <ac:chgData name="Ragnhild Halvorsrud" userId="917ea340-fd63-490f-a7db-68428d24cf32" providerId="ADAL" clId="{9B6050A4-F178-4018-9F62-4FCCA28DA093}" dt="2021-03-25T13:12:43.084" v="38553" actId="790"/>
          <ac:spMkLst>
            <pc:docMk/>
            <pc:sldMk cId="2567790436" sldId="3823"/>
            <ac:spMk id="2" creationId="{00000000-0000-0000-0000-000000000000}"/>
          </ac:spMkLst>
        </pc:spChg>
        <pc:spChg chg="mod">
          <ac:chgData name="Ragnhild Halvorsrud" userId="917ea340-fd63-490f-a7db-68428d24cf32" providerId="ADAL" clId="{9B6050A4-F178-4018-9F62-4FCCA28DA093}" dt="2021-03-25T13:12:43.082" v="38552" actId="790"/>
          <ac:spMkLst>
            <pc:docMk/>
            <pc:sldMk cId="2567790436" sldId="3823"/>
            <ac:spMk id="3" creationId="{453ACBE8-823D-41F9-AB3E-355A051FA475}"/>
          </ac:spMkLst>
        </pc:spChg>
        <pc:spChg chg="mod">
          <ac:chgData name="Ragnhild Halvorsrud" userId="917ea340-fd63-490f-a7db-68428d24cf32" providerId="ADAL" clId="{9B6050A4-F178-4018-9F62-4FCCA28DA093}" dt="2021-03-25T13:12:43.093" v="38560" actId="790"/>
          <ac:spMkLst>
            <pc:docMk/>
            <pc:sldMk cId="2567790436" sldId="3823"/>
            <ac:spMk id="7" creationId="{BBE50FFD-C74C-4959-8FA6-BF4836D3F52C}"/>
          </ac:spMkLst>
        </pc:spChg>
        <pc:spChg chg="mod">
          <ac:chgData name="Ragnhild Halvorsrud" userId="917ea340-fd63-490f-a7db-68428d24cf32" providerId="ADAL" clId="{9B6050A4-F178-4018-9F62-4FCCA28DA093}" dt="2021-03-25T13:12:43.081" v="38551" actId="790"/>
          <ac:spMkLst>
            <pc:docMk/>
            <pc:sldMk cId="2567790436" sldId="3823"/>
            <ac:spMk id="15" creationId="{39CD7E99-6C69-4AEE-A4F2-7E08FE90ADC3}"/>
          </ac:spMkLst>
        </pc:spChg>
        <pc:spChg chg="del mod">
          <ac:chgData name="Ragnhild Halvorsrud" userId="917ea340-fd63-490f-a7db-68428d24cf32" providerId="ADAL" clId="{9B6050A4-F178-4018-9F62-4FCCA28DA093}" dt="2021-03-25T13:13:50.090" v="38661" actId="478"/>
          <ac:spMkLst>
            <pc:docMk/>
            <pc:sldMk cId="2567790436" sldId="3823"/>
            <ac:spMk id="16" creationId="{00BD9425-DAD5-4FB7-A92A-AA5FCE3B407F}"/>
          </ac:spMkLst>
        </pc:spChg>
        <pc:spChg chg="del">
          <ac:chgData name="Ragnhild Halvorsrud" userId="917ea340-fd63-490f-a7db-68428d24cf32" providerId="ADAL" clId="{9B6050A4-F178-4018-9F62-4FCCA28DA093}" dt="2021-03-23T16:17:09.022" v="34361" actId="478"/>
          <ac:spMkLst>
            <pc:docMk/>
            <pc:sldMk cId="2567790436" sldId="3823"/>
            <ac:spMk id="19" creationId="{0A3F1421-877A-4B3D-B31E-A8526B826963}"/>
          </ac:spMkLst>
        </pc:spChg>
        <pc:spChg chg="add mod">
          <ac:chgData name="Ragnhild Halvorsrud" userId="917ea340-fd63-490f-a7db-68428d24cf32" providerId="ADAL" clId="{9B6050A4-F178-4018-9F62-4FCCA28DA093}" dt="2021-03-25T13:12:43.093" v="38561" actId="790"/>
          <ac:spMkLst>
            <pc:docMk/>
            <pc:sldMk cId="2567790436" sldId="3823"/>
            <ac:spMk id="20" creationId="{A7DE2613-6930-42B2-A74A-C3D40DD69141}"/>
          </ac:spMkLst>
        </pc:spChg>
        <pc:spChg chg="mod">
          <ac:chgData name="Ragnhild Halvorsrud" userId="917ea340-fd63-490f-a7db-68428d24cf32" providerId="ADAL" clId="{9B6050A4-F178-4018-9F62-4FCCA28DA093}" dt="2021-03-25T14:24:41.404" v="38954"/>
          <ac:spMkLst>
            <pc:docMk/>
            <pc:sldMk cId="2567790436" sldId="3823"/>
            <ac:spMk id="21" creationId="{6930B889-8475-46DC-8810-E145CF10BA8E}"/>
          </ac:spMkLst>
        </pc:spChg>
        <pc:spChg chg="mod">
          <ac:chgData name="Ragnhild Halvorsrud" userId="917ea340-fd63-490f-a7db-68428d24cf32" providerId="ADAL" clId="{9B6050A4-F178-4018-9F62-4FCCA28DA093}" dt="2021-03-25T14:24:41.404" v="38954"/>
          <ac:spMkLst>
            <pc:docMk/>
            <pc:sldMk cId="2567790436" sldId="3823"/>
            <ac:spMk id="22" creationId="{728CC352-8C04-499F-B303-34ECF4CCD0D7}"/>
          </ac:spMkLst>
        </pc:spChg>
        <pc:spChg chg="mod">
          <ac:chgData name="Ragnhild Halvorsrud" userId="917ea340-fd63-490f-a7db-68428d24cf32" providerId="ADAL" clId="{9B6050A4-F178-4018-9F62-4FCCA28DA093}" dt="2021-03-25T14:24:41.404" v="38954"/>
          <ac:spMkLst>
            <pc:docMk/>
            <pc:sldMk cId="2567790436" sldId="3823"/>
            <ac:spMk id="23" creationId="{12FDE7DC-770D-4824-B936-F1A3A9A6DD8E}"/>
          </ac:spMkLst>
        </pc:spChg>
        <pc:spChg chg="mod">
          <ac:chgData name="Ragnhild Halvorsrud" userId="917ea340-fd63-490f-a7db-68428d24cf32" providerId="ADAL" clId="{9B6050A4-F178-4018-9F62-4FCCA28DA093}" dt="2021-03-25T14:24:41.404" v="38954"/>
          <ac:spMkLst>
            <pc:docMk/>
            <pc:sldMk cId="2567790436" sldId="3823"/>
            <ac:spMk id="24" creationId="{CD3B2390-EAFE-430B-B363-DF7EC3EFE41B}"/>
          </ac:spMkLst>
        </pc:spChg>
        <pc:spChg chg="mod">
          <ac:chgData name="Ragnhild Halvorsrud" userId="917ea340-fd63-490f-a7db-68428d24cf32" providerId="ADAL" clId="{9B6050A4-F178-4018-9F62-4FCCA28DA093}" dt="2021-03-25T13:12:43.085" v="38554" actId="790"/>
          <ac:spMkLst>
            <pc:docMk/>
            <pc:sldMk cId="2567790436" sldId="3823"/>
            <ac:spMk id="32" creationId="{B9ABE375-8729-492C-94B7-D6B27ABF776A}"/>
          </ac:spMkLst>
        </pc:spChg>
        <pc:spChg chg="mod">
          <ac:chgData name="Ragnhild Halvorsrud" userId="917ea340-fd63-490f-a7db-68428d24cf32" providerId="ADAL" clId="{9B6050A4-F178-4018-9F62-4FCCA28DA093}" dt="2021-03-25T13:12:43.088" v="38555" actId="790"/>
          <ac:spMkLst>
            <pc:docMk/>
            <pc:sldMk cId="2567790436" sldId="3823"/>
            <ac:spMk id="33" creationId="{98D6F79C-3C8E-4119-8F87-4C0FFEC74FF5}"/>
          </ac:spMkLst>
        </pc:spChg>
        <pc:spChg chg="mod">
          <ac:chgData name="Ragnhild Halvorsrud" userId="917ea340-fd63-490f-a7db-68428d24cf32" providerId="ADAL" clId="{9B6050A4-F178-4018-9F62-4FCCA28DA093}" dt="2021-03-25T13:12:43.089" v="38556" actId="790"/>
          <ac:spMkLst>
            <pc:docMk/>
            <pc:sldMk cId="2567790436" sldId="3823"/>
            <ac:spMk id="34" creationId="{C3B9448D-E2C7-41EC-AB6D-37A0B54892CE}"/>
          </ac:spMkLst>
        </pc:spChg>
        <pc:spChg chg="mod">
          <ac:chgData name="Ragnhild Halvorsrud" userId="917ea340-fd63-490f-a7db-68428d24cf32" providerId="ADAL" clId="{9B6050A4-F178-4018-9F62-4FCCA28DA093}" dt="2021-03-25T13:12:43.090" v="38557" actId="790"/>
          <ac:spMkLst>
            <pc:docMk/>
            <pc:sldMk cId="2567790436" sldId="3823"/>
            <ac:spMk id="35" creationId="{32BD4AA9-CF39-476E-A689-6CA8D01E6D07}"/>
          </ac:spMkLst>
        </pc:spChg>
        <pc:spChg chg="mod">
          <ac:chgData name="Ragnhild Halvorsrud" userId="917ea340-fd63-490f-a7db-68428d24cf32" providerId="ADAL" clId="{9B6050A4-F178-4018-9F62-4FCCA28DA093}" dt="2021-03-25T13:12:43.091" v="38558" actId="790"/>
          <ac:spMkLst>
            <pc:docMk/>
            <pc:sldMk cId="2567790436" sldId="3823"/>
            <ac:spMk id="40" creationId="{3D6F36A9-FC94-46FC-B7D0-4001F5900F55}"/>
          </ac:spMkLst>
        </pc:spChg>
        <pc:grpChg chg="add mod">
          <ac:chgData name="Ragnhild Halvorsrud" userId="917ea340-fd63-490f-a7db-68428d24cf32" providerId="ADAL" clId="{9B6050A4-F178-4018-9F62-4FCCA28DA093}" dt="2021-03-25T14:24:41.404" v="38954"/>
          <ac:grpSpMkLst>
            <pc:docMk/>
            <pc:sldMk cId="2567790436" sldId="3823"/>
            <ac:grpSpMk id="19" creationId="{D4238546-C48E-4632-B1E3-DF9ECEE7FA1F}"/>
          </ac:grpSpMkLst>
        </pc:grpChg>
        <pc:picChg chg="mod">
          <ac:chgData name="Ragnhild Halvorsrud" userId="917ea340-fd63-490f-a7db-68428d24cf32" providerId="ADAL" clId="{9B6050A4-F178-4018-9F62-4FCCA28DA093}" dt="2021-03-23T16:21:00.546" v="34626" actId="1035"/>
          <ac:picMkLst>
            <pc:docMk/>
            <pc:sldMk cId="2567790436" sldId="3823"/>
            <ac:picMk id="4" creationId="{31D705C4-10C3-4746-A431-745791C2F82F}"/>
          </ac:picMkLst>
        </pc:picChg>
        <pc:picChg chg="del">
          <ac:chgData name="Ragnhild Halvorsrud" userId="917ea340-fd63-490f-a7db-68428d24cf32" providerId="ADAL" clId="{9B6050A4-F178-4018-9F62-4FCCA28DA093}" dt="2021-03-25T13:13:50.090" v="38661" actId="478"/>
          <ac:picMkLst>
            <pc:docMk/>
            <pc:sldMk cId="2567790436" sldId="3823"/>
            <ac:picMk id="17" creationId="{4E5E9FEC-E837-46D7-A9F9-ACC07B9713FF}"/>
          </ac:picMkLst>
        </pc:picChg>
        <pc:picChg chg="mod">
          <ac:chgData name="Ragnhild Halvorsrud" userId="917ea340-fd63-490f-a7db-68428d24cf32" providerId="ADAL" clId="{9B6050A4-F178-4018-9F62-4FCCA28DA093}" dt="2021-03-23T16:21:00.546" v="34626" actId="1035"/>
          <ac:picMkLst>
            <pc:docMk/>
            <pc:sldMk cId="2567790436" sldId="3823"/>
            <ac:picMk id="125" creationId="{6711E994-5820-4BDB-9C87-026DA6514BE4}"/>
          </ac:picMkLst>
        </pc:picChg>
        <pc:cxnChg chg="mod">
          <ac:chgData name="Ragnhild Halvorsrud" userId="917ea340-fd63-490f-a7db-68428d24cf32" providerId="ADAL" clId="{9B6050A4-F178-4018-9F62-4FCCA28DA093}" dt="2021-03-23T16:21:00.546" v="34626" actId="1035"/>
          <ac:cxnSpMkLst>
            <pc:docMk/>
            <pc:sldMk cId="2567790436" sldId="3823"/>
            <ac:cxnSpMk id="41" creationId="{39B99E0B-3891-49A0-9D88-F7B603E373F0}"/>
          </ac:cxnSpMkLst>
        </pc:cxnChg>
      </pc:sldChg>
      <pc:sldChg chg="modSp add del mod modNotes">
        <pc:chgData name="Ragnhild Halvorsrud" userId="917ea340-fd63-490f-a7db-68428d24cf32" providerId="ADAL" clId="{9B6050A4-F178-4018-9F62-4FCCA28DA093}" dt="2021-03-20T16:46:51.980" v="29232" actId="47"/>
        <pc:sldMkLst>
          <pc:docMk/>
          <pc:sldMk cId="4134226848" sldId="3823"/>
        </pc:sldMkLst>
        <pc:spChg chg="mod">
          <ac:chgData name="Ragnhild Halvorsrud" userId="917ea340-fd63-490f-a7db-68428d24cf32" providerId="ADAL" clId="{9B6050A4-F178-4018-9F62-4FCCA28DA093}" dt="2021-03-20T16:45:22.405" v="29211" actId="790"/>
          <ac:spMkLst>
            <pc:docMk/>
            <pc:sldMk cId="4134226848" sldId="3823"/>
            <ac:spMk id="6" creationId="{00000000-0000-0000-0000-000000000000}"/>
          </ac:spMkLst>
        </pc:spChg>
        <pc:spChg chg="mod">
          <ac:chgData name="Ragnhild Halvorsrud" userId="917ea340-fd63-490f-a7db-68428d24cf32" providerId="ADAL" clId="{9B6050A4-F178-4018-9F62-4FCCA28DA093}" dt="2021-03-20T16:45:22.408" v="29212" actId="790"/>
          <ac:spMkLst>
            <pc:docMk/>
            <pc:sldMk cId="4134226848" sldId="3823"/>
            <ac:spMk id="8" creationId="{00000000-0000-0000-0000-000000000000}"/>
          </ac:spMkLst>
        </pc:spChg>
        <pc:spChg chg="mod">
          <ac:chgData name="Ragnhild Halvorsrud" userId="917ea340-fd63-490f-a7db-68428d24cf32" providerId="ADAL" clId="{9B6050A4-F178-4018-9F62-4FCCA28DA093}" dt="2021-03-20T16:45:22.410" v="29214" actId="790"/>
          <ac:spMkLst>
            <pc:docMk/>
            <pc:sldMk cId="4134226848" sldId="3823"/>
            <ac:spMk id="14" creationId="{72AD773D-4EEB-4D67-95A8-304BC6303536}"/>
          </ac:spMkLst>
        </pc:spChg>
        <pc:spChg chg="mod">
          <ac:chgData name="Ragnhild Halvorsrud" userId="917ea340-fd63-490f-a7db-68428d24cf32" providerId="ADAL" clId="{9B6050A4-F178-4018-9F62-4FCCA28DA093}" dt="2021-03-20T16:45:22.412" v="29215" actId="790"/>
          <ac:spMkLst>
            <pc:docMk/>
            <pc:sldMk cId="4134226848" sldId="3823"/>
            <ac:spMk id="15" creationId="{F790B1B1-3446-4C05-95C8-52B08DC4A723}"/>
          </ac:spMkLst>
        </pc:spChg>
        <pc:spChg chg="mod">
          <ac:chgData name="Ragnhild Halvorsrud" userId="917ea340-fd63-490f-a7db-68428d24cf32" providerId="ADAL" clId="{9B6050A4-F178-4018-9F62-4FCCA28DA093}" dt="2021-03-20T16:45:22.413" v="29216" actId="790"/>
          <ac:spMkLst>
            <pc:docMk/>
            <pc:sldMk cId="4134226848" sldId="3823"/>
            <ac:spMk id="16" creationId="{4AD3129A-FA91-4C9D-B4A3-F7BB2D2BDC07}"/>
          </ac:spMkLst>
        </pc:spChg>
        <pc:spChg chg="mod">
          <ac:chgData name="Ragnhild Halvorsrud" userId="917ea340-fd63-490f-a7db-68428d24cf32" providerId="ADAL" clId="{9B6050A4-F178-4018-9F62-4FCCA28DA093}" dt="2021-03-20T16:45:22.413" v="29217" actId="790"/>
          <ac:spMkLst>
            <pc:docMk/>
            <pc:sldMk cId="4134226848" sldId="3823"/>
            <ac:spMk id="17" creationId="{F7395D20-69FA-475C-B5DE-C097DFE3F834}"/>
          </ac:spMkLst>
        </pc:spChg>
        <pc:spChg chg="mod">
          <ac:chgData name="Ragnhild Halvorsrud" userId="917ea340-fd63-490f-a7db-68428d24cf32" providerId="ADAL" clId="{9B6050A4-F178-4018-9F62-4FCCA28DA093}" dt="2021-03-20T16:45:22.414" v="29218" actId="790"/>
          <ac:spMkLst>
            <pc:docMk/>
            <pc:sldMk cId="4134226848" sldId="3823"/>
            <ac:spMk id="18" creationId="{739F804E-A4F6-49CB-B81C-D5A295355FCC}"/>
          </ac:spMkLst>
        </pc:spChg>
        <pc:spChg chg="mod">
          <ac:chgData name="Ragnhild Halvorsrud" userId="917ea340-fd63-490f-a7db-68428d24cf32" providerId="ADAL" clId="{9B6050A4-F178-4018-9F62-4FCCA28DA093}" dt="2021-03-20T16:45:22.409" v="29213" actId="790"/>
          <ac:spMkLst>
            <pc:docMk/>
            <pc:sldMk cId="4134226848" sldId="3823"/>
            <ac:spMk id="24" creationId="{A80699F8-2597-4C53-951B-9AD27FF34799}"/>
          </ac:spMkLst>
        </pc:spChg>
      </pc:sldChg>
      <pc:sldChg chg="modSp new del mod modNotes">
        <pc:chgData name="Ragnhild Halvorsrud" userId="917ea340-fd63-490f-a7db-68428d24cf32" providerId="ADAL" clId="{9B6050A4-F178-4018-9F62-4FCCA28DA093}" dt="2021-03-20T16:46:11.519" v="29231" actId="680"/>
        <pc:sldMkLst>
          <pc:docMk/>
          <pc:sldMk cId="1027304929" sldId="3824"/>
        </pc:sldMkLst>
        <pc:spChg chg="mod">
          <ac:chgData name="Ragnhild Halvorsrud" userId="917ea340-fd63-490f-a7db-68428d24cf32" providerId="ADAL" clId="{9B6050A4-F178-4018-9F62-4FCCA28DA093}" dt="2021-03-20T16:46:09.437" v="29230" actId="790"/>
          <ac:spMkLst>
            <pc:docMk/>
            <pc:sldMk cId="1027304929" sldId="3824"/>
            <ac:spMk id="3" creationId="{FF1FA000-729C-4E3D-BD42-52BC6EED3F40}"/>
          </ac:spMkLst>
        </pc:spChg>
        <pc:spChg chg="mod">
          <ac:chgData name="Ragnhild Halvorsrud" userId="917ea340-fd63-490f-a7db-68428d24cf32" providerId="ADAL" clId="{9B6050A4-F178-4018-9F62-4FCCA28DA093}" dt="2021-03-20T16:46:02.179" v="29224" actId="790"/>
          <ac:spMkLst>
            <pc:docMk/>
            <pc:sldMk cId="1027304929" sldId="3824"/>
            <ac:spMk id="4" creationId="{A6C565DB-9B9E-430B-9AE5-995BFB59A917}"/>
          </ac:spMkLst>
        </pc:spChg>
      </pc:sldChg>
      <pc:sldChg chg="addSp delSp modSp add mod modAnim modNotes">
        <pc:chgData name="Ragnhild Halvorsrud" userId="917ea340-fd63-490f-a7db-68428d24cf32" providerId="ADAL" clId="{9B6050A4-F178-4018-9F62-4FCCA28DA093}" dt="2021-03-26T16:02:43.655" v="40915" actId="1037"/>
        <pc:sldMkLst>
          <pc:docMk/>
          <pc:sldMk cId="3799732921" sldId="3824"/>
        </pc:sldMkLst>
        <pc:spChg chg="mod">
          <ac:chgData name="Ragnhild Halvorsrud" userId="917ea340-fd63-490f-a7db-68428d24cf32" providerId="ADAL" clId="{9B6050A4-F178-4018-9F62-4FCCA28DA093}" dt="2021-03-26T14:27:23.323" v="40095" actId="6549"/>
          <ac:spMkLst>
            <pc:docMk/>
            <pc:sldMk cId="3799732921" sldId="3824"/>
            <ac:spMk id="2" creationId="{0E1ADE6F-3919-49B5-BB0A-4F82314A7DE2}"/>
          </ac:spMkLst>
        </pc:spChg>
        <pc:spChg chg="mod">
          <ac:chgData name="Ragnhild Halvorsrud" userId="917ea340-fd63-490f-a7db-68428d24cf32" providerId="ADAL" clId="{9B6050A4-F178-4018-9F62-4FCCA28DA093}" dt="2021-03-25T13:12:43.096" v="38565" actId="790"/>
          <ac:spMkLst>
            <pc:docMk/>
            <pc:sldMk cId="3799732921" sldId="3824"/>
            <ac:spMk id="3" creationId="{FD349BE2-C55D-4B03-ADAE-2E75B76C467F}"/>
          </ac:spMkLst>
        </pc:spChg>
        <pc:spChg chg="mod">
          <ac:chgData name="Ragnhild Halvorsrud" userId="917ea340-fd63-490f-a7db-68428d24cf32" providerId="ADAL" clId="{9B6050A4-F178-4018-9F62-4FCCA28DA093}" dt="2021-03-26T16:02:34.780" v="40904" actId="14100"/>
          <ac:spMkLst>
            <pc:docMk/>
            <pc:sldMk cId="3799732921" sldId="3824"/>
            <ac:spMk id="79" creationId="{AFF1F3A7-656A-488A-9F7E-A4C9A709F574}"/>
          </ac:spMkLst>
        </pc:spChg>
        <pc:spChg chg="mod">
          <ac:chgData name="Ragnhild Halvorsrud" userId="917ea340-fd63-490f-a7db-68428d24cf32" providerId="ADAL" clId="{9B6050A4-F178-4018-9F62-4FCCA28DA093}" dt="2021-03-26T16:02:34.780" v="40904" actId="14100"/>
          <ac:spMkLst>
            <pc:docMk/>
            <pc:sldMk cId="3799732921" sldId="3824"/>
            <ac:spMk id="80" creationId="{D15BC7A0-1D0F-4DF9-B3D1-94F79C9A8EA2}"/>
          </ac:spMkLst>
        </pc:spChg>
        <pc:spChg chg="mod">
          <ac:chgData name="Ragnhild Halvorsrud" userId="917ea340-fd63-490f-a7db-68428d24cf32" providerId="ADAL" clId="{9B6050A4-F178-4018-9F62-4FCCA28DA093}" dt="2021-03-26T16:02:34.780" v="40904" actId="14100"/>
          <ac:spMkLst>
            <pc:docMk/>
            <pc:sldMk cId="3799732921" sldId="3824"/>
            <ac:spMk id="81" creationId="{CF0EBBB9-4F04-44F0-A96D-ACD0C6660E3E}"/>
          </ac:spMkLst>
        </pc:spChg>
        <pc:spChg chg="mod">
          <ac:chgData name="Ragnhild Halvorsrud" userId="917ea340-fd63-490f-a7db-68428d24cf32" providerId="ADAL" clId="{9B6050A4-F178-4018-9F62-4FCCA28DA093}" dt="2021-03-26T16:02:34.780" v="40904" actId="14100"/>
          <ac:spMkLst>
            <pc:docMk/>
            <pc:sldMk cId="3799732921" sldId="3824"/>
            <ac:spMk id="82" creationId="{2D7FF630-B076-482E-8584-1A6C5DDDBABE}"/>
          </ac:spMkLst>
        </pc:spChg>
        <pc:spChg chg="mod">
          <ac:chgData name="Ragnhild Halvorsrud" userId="917ea340-fd63-490f-a7db-68428d24cf32" providerId="ADAL" clId="{9B6050A4-F178-4018-9F62-4FCCA28DA093}" dt="2021-03-25T14:30:29.079" v="39219" actId="1035"/>
          <ac:spMkLst>
            <pc:docMk/>
            <pc:sldMk cId="3799732921" sldId="3824"/>
            <ac:spMk id="83" creationId="{44C7A51E-A0EF-4070-B9DC-A35D8AEC161A}"/>
          </ac:spMkLst>
        </pc:spChg>
        <pc:spChg chg="mod">
          <ac:chgData name="Ragnhild Halvorsrud" userId="917ea340-fd63-490f-a7db-68428d24cf32" providerId="ADAL" clId="{9B6050A4-F178-4018-9F62-4FCCA28DA093}" dt="2021-03-25T14:30:29.079" v="39219" actId="1035"/>
          <ac:spMkLst>
            <pc:docMk/>
            <pc:sldMk cId="3799732921" sldId="3824"/>
            <ac:spMk id="84" creationId="{CEF41AFD-59F3-4C4A-A91D-4945FDE1FA0C}"/>
          </ac:spMkLst>
        </pc:spChg>
        <pc:spChg chg="mod">
          <ac:chgData name="Ragnhild Halvorsrud" userId="917ea340-fd63-490f-a7db-68428d24cf32" providerId="ADAL" clId="{9B6050A4-F178-4018-9F62-4FCCA28DA093}" dt="2021-03-25T14:30:29.079" v="39219" actId="1035"/>
          <ac:spMkLst>
            <pc:docMk/>
            <pc:sldMk cId="3799732921" sldId="3824"/>
            <ac:spMk id="85" creationId="{CAFC21DF-650A-4F40-BFAA-AE0DABA38482}"/>
          </ac:spMkLst>
        </pc:spChg>
        <pc:spChg chg="mod">
          <ac:chgData name="Ragnhild Halvorsrud" userId="917ea340-fd63-490f-a7db-68428d24cf32" providerId="ADAL" clId="{9B6050A4-F178-4018-9F62-4FCCA28DA093}" dt="2021-03-26T16:02:17.197" v="40900" actId="1037"/>
          <ac:spMkLst>
            <pc:docMk/>
            <pc:sldMk cId="3799732921" sldId="3824"/>
            <ac:spMk id="88" creationId="{A50B04A4-94D5-4EA9-BDE5-17644567FA42}"/>
          </ac:spMkLst>
        </pc:spChg>
        <pc:spChg chg="mod">
          <ac:chgData name="Ragnhild Halvorsrud" userId="917ea340-fd63-490f-a7db-68428d24cf32" providerId="ADAL" clId="{9B6050A4-F178-4018-9F62-4FCCA28DA093}" dt="2021-03-26T16:02:17.197" v="40900" actId="1037"/>
          <ac:spMkLst>
            <pc:docMk/>
            <pc:sldMk cId="3799732921" sldId="3824"/>
            <ac:spMk id="89" creationId="{B143030B-0255-4F7C-B2C6-F3903C6C6EFA}"/>
          </ac:spMkLst>
        </pc:spChg>
        <pc:spChg chg="mod">
          <ac:chgData name="Ragnhild Halvorsrud" userId="917ea340-fd63-490f-a7db-68428d24cf32" providerId="ADAL" clId="{9B6050A4-F178-4018-9F62-4FCCA28DA093}" dt="2021-03-26T16:02:21.698" v="40902" actId="1037"/>
          <ac:spMkLst>
            <pc:docMk/>
            <pc:sldMk cId="3799732921" sldId="3824"/>
            <ac:spMk id="93" creationId="{C8C1A3B1-E2D6-4729-BC83-C65A0381C936}"/>
          </ac:spMkLst>
        </pc:spChg>
        <pc:spChg chg="mod">
          <ac:chgData name="Ragnhild Halvorsrud" userId="917ea340-fd63-490f-a7db-68428d24cf32" providerId="ADAL" clId="{9B6050A4-F178-4018-9F62-4FCCA28DA093}" dt="2021-03-26T16:02:21.698" v="40902" actId="1037"/>
          <ac:spMkLst>
            <pc:docMk/>
            <pc:sldMk cId="3799732921" sldId="3824"/>
            <ac:spMk id="94" creationId="{78016C8D-F6A9-4793-B27A-B7A27E0F9697}"/>
          </ac:spMkLst>
        </pc:spChg>
        <pc:spChg chg="mod">
          <ac:chgData name="Ragnhild Halvorsrud" userId="917ea340-fd63-490f-a7db-68428d24cf32" providerId="ADAL" clId="{9B6050A4-F178-4018-9F62-4FCCA28DA093}" dt="2021-03-25T14:30:29.079" v="39219" actId="1035"/>
          <ac:spMkLst>
            <pc:docMk/>
            <pc:sldMk cId="3799732921" sldId="3824"/>
            <ac:spMk id="97" creationId="{30494614-1D9F-43C6-9660-2D3AE405D489}"/>
          </ac:spMkLst>
        </pc:spChg>
        <pc:spChg chg="del mod">
          <ac:chgData name="Ragnhild Halvorsrud" userId="917ea340-fd63-490f-a7db-68428d24cf32" providerId="ADAL" clId="{9B6050A4-F178-4018-9F62-4FCCA28DA093}" dt="2021-03-25T14:28:32.053" v="39007" actId="478"/>
          <ac:spMkLst>
            <pc:docMk/>
            <pc:sldMk cId="3799732921" sldId="3824"/>
            <ac:spMk id="98" creationId="{4BA0B0D4-343A-44EB-8840-A2D60FFC357B}"/>
          </ac:spMkLst>
        </pc:spChg>
        <pc:spChg chg="add del mod">
          <ac:chgData name="Ragnhild Halvorsrud" userId="917ea340-fd63-490f-a7db-68428d24cf32" providerId="ADAL" clId="{9B6050A4-F178-4018-9F62-4FCCA28DA093}" dt="2021-03-26T14:52:57.837" v="40529" actId="478"/>
          <ac:spMkLst>
            <pc:docMk/>
            <pc:sldMk cId="3799732921" sldId="3824"/>
            <ac:spMk id="98" creationId="{AA2B0890-7B86-477B-96DC-5D99DBE3896D}"/>
          </ac:spMkLst>
        </pc:spChg>
        <pc:spChg chg="mod">
          <ac:chgData name="Ragnhild Halvorsrud" userId="917ea340-fd63-490f-a7db-68428d24cf32" providerId="ADAL" clId="{9B6050A4-F178-4018-9F62-4FCCA28DA093}" dt="2021-03-25T16:01:45.908" v="39567" actId="6549"/>
          <ac:spMkLst>
            <pc:docMk/>
            <pc:sldMk cId="3799732921" sldId="3824"/>
            <ac:spMk id="100" creationId="{86C92996-FB5A-42E5-93F9-5884D3696599}"/>
          </ac:spMkLst>
        </pc:spChg>
        <pc:spChg chg="del mod">
          <ac:chgData name="Ragnhild Halvorsrud" userId="917ea340-fd63-490f-a7db-68428d24cf32" providerId="ADAL" clId="{9B6050A4-F178-4018-9F62-4FCCA28DA093}" dt="2021-03-25T14:27:25.530" v="39001" actId="478"/>
          <ac:spMkLst>
            <pc:docMk/>
            <pc:sldMk cId="3799732921" sldId="3824"/>
            <ac:spMk id="101" creationId="{1187F7C8-E09A-46BB-BEFD-5FADE0A74E5C}"/>
          </ac:spMkLst>
        </pc:spChg>
        <pc:spChg chg="add mod">
          <ac:chgData name="Ragnhild Halvorsrud" userId="917ea340-fd63-490f-a7db-68428d24cf32" providerId="ADAL" clId="{9B6050A4-F178-4018-9F62-4FCCA28DA093}" dt="2021-03-26T14:53:09.598" v="40532"/>
          <ac:spMkLst>
            <pc:docMk/>
            <pc:sldMk cId="3799732921" sldId="3824"/>
            <ac:spMk id="101" creationId="{93F973C4-CD88-4F28-B896-9D156C5F7199}"/>
          </ac:spMkLst>
        </pc:spChg>
        <pc:spChg chg="del mod">
          <ac:chgData name="Ragnhild Halvorsrud" userId="917ea340-fd63-490f-a7db-68428d24cf32" providerId="ADAL" clId="{9B6050A4-F178-4018-9F62-4FCCA28DA093}" dt="2021-03-25T14:27:26.774" v="39002" actId="478"/>
          <ac:spMkLst>
            <pc:docMk/>
            <pc:sldMk cId="3799732921" sldId="3824"/>
            <ac:spMk id="102" creationId="{4C8D12BA-1583-41B3-9A54-5037F95073EA}"/>
          </ac:spMkLst>
        </pc:spChg>
        <pc:spChg chg="del mod">
          <ac:chgData name="Ragnhild Halvorsrud" userId="917ea340-fd63-490f-a7db-68428d24cf32" providerId="ADAL" clId="{9B6050A4-F178-4018-9F62-4FCCA28DA093}" dt="2021-03-25T14:28:32.053" v="39007" actId="478"/>
          <ac:spMkLst>
            <pc:docMk/>
            <pc:sldMk cId="3799732921" sldId="3824"/>
            <ac:spMk id="103" creationId="{FF703A99-D9D9-4F15-A6BF-796B95FF43F1}"/>
          </ac:spMkLst>
        </pc:spChg>
        <pc:spChg chg="mod">
          <ac:chgData name="Ragnhild Halvorsrud" userId="917ea340-fd63-490f-a7db-68428d24cf32" providerId="ADAL" clId="{9B6050A4-F178-4018-9F62-4FCCA28DA093}" dt="2021-03-25T14:30:29.079" v="39219" actId="1035"/>
          <ac:spMkLst>
            <pc:docMk/>
            <pc:sldMk cId="3799732921" sldId="3824"/>
            <ac:spMk id="104" creationId="{15AE4FB7-D1C9-4978-B3D1-1429CCCC16E5}"/>
          </ac:spMkLst>
        </pc:spChg>
        <pc:spChg chg="mod">
          <ac:chgData name="Ragnhild Halvorsrud" userId="917ea340-fd63-490f-a7db-68428d24cf32" providerId="ADAL" clId="{9B6050A4-F178-4018-9F62-4FCCA28DA093}" dt="2021-03-25T14:30:29.079" v="39219" actId="1035"/>
          <ac:spMkLst>
            <pc:docMk/>
            <pc:sldMk cId="3799732921" sldId="3824"/>
            <ac:spMk id="105" creationId="{B4C41A6A-9D2E-4D4D-A519-9BB2B5FFAA9C}"/>
          </ac:spMkLst>
        </pc:spChg>
        <pc:spChg chg="mod">
          <ac:chgData name="Ragnhild Halvorsrud" userId="917ea340-fd63-490f-a7db-68428d24cf32" providerId="ADAL" clId="{9B6050A4-F178-4018-9F62-4FCCA28DA093}" dt="2021-03-25T14:30:29.079" v="39219" actId="1035"/>
          <ac:spMkLst>
            <pc:docMk/>
            <pc:sldMk cId="3799732921" sldId="3824"/>
            <ac:spMk id="109" creationId="{4FD6C5E4-EAFB-4E60-AC86-651D8C41563C}"/>
          </ac:spMkLst>
        </pc:spChg>
        <pc:spChg chg="mod">
          <ac:chgData name="Ragnhild Halvorsrud" userId="917ea340-fd63-490f-a7db-68428d24cf32" providerId="ADAL" clId="{9B6050A4-F178-4018-9F62-4FCCA28DA093}" dt="2021-03-25T14:30:29.079" v="39219" actId="1035"/>
          <ac:spMkLst>
            <pc:docMk/>
            <pc:sldMk cId="3799732921" sldId="3824"/>
            <ac:spMk id="110" creationId="{8E2C8B28-6C5C-4C7E-836E-195913D23D63}"/>
          </ac:spMkLst>
        </pc:spChg>
        <pc:spChg chg="mod">
          <ac:chgData name="Ragnhild Halvorsrud" userId="917ea340-fd63-490f-a7db-68428d24cf32" providerId="ADAL" clId="{9B6050A4-F178-4018-9F62-4FCCA28DA093}" dt="2021-03-25T14:30:29.079" v="39219" actId="1035"/>
          <ac:spMkLst>
            <pc:docMk/>
            <pc:sldMk cId="3799732921" sldId="3824"/>
            <ac:spMk id="114" creationId="{87E43D54-E1F5-4014-8665-2F247ADCFFAC}"/>
          </ac:spMkLst>
        </pc:spChg>
        <pc:spChg chg="mod">
          <ac:chgData name="Ragnhild Halvorsrud" userId="917ea340-fd63-490f-a7db-68428d24cf32" providerId="ADAL" clId="{9B6050A4-F178-4018-9F62-4FCCA28DA093}" dt="2021-03-25T14:30:29.079" v="39219" actId="1035"/>
          <ac:spMkLst>
            <pc:docMk/>
            <pc:sldMk cId="3799732921" sldId="3824"/>
            <ac:spMk id="115" creationId="{E0524BFC-7AEB-41B0-999B-7FC7315935EF}"/>
          </ac:spMkLst>
        </pc:spChg>
        <pc:spChg chg="del mod">
          <ac:chgData name="Ragnhild Halvorsrud" userId="917ea340-fd63-490f-a7db-68428d24cf32" providerId="ADAL" clId="{9B6050A4-F178-4018-9F62-4FCCA28DA093}" dt="2021-03-25T14:27:15.633" v="38997" actId="478"/>
          <ac:spMkLst>
            <pc:docMk/>
            <pc:sldMk cId="3799732921" sldId="3824"/>
            <ac:spMk id="122" creationId="{38644A66-4233-4B6E-B43E-21A9A15970D8}"/>
          </ac:spMkLst>
        </pc:spChg>
        <pc:spChg chg="del mod">
          <ac:chgData name="Ragnhild Halvorsrud" userId="917ea340-fd63-490f-a7db-68428d24cf32" providerId="ADAL" clId="{9B6050A4-F178-4018-9F62-4FCCA28DA093}" dt="2021-03-25T14:27:15.633" v="38997" actId="478"/>
          <ac:spMkLst>
            <pc:docMk/>
            <pc:sldMk cId="3799732921" sldId="3824"/>
            <ac:spMk id="124" creationId="{74B24BBC-1913-4203-A974-D4E8AEA14376}"/>
          </ac:spMkLst>
        </pc:spChg>
        <pc:spChg chg="mod">
          <ac:chgData name="Ragnhild Halvorsrud" userId="917ea340-fd63-490f-a7db-68428d24cf32" providerId="ADAL" clId="{9B6050A4-F178-4018-9F62-4FCCA28DA093}" dt="2021-03-25T14:30:29.079" v="39219" actId="1035"/>
          <ac:spMkLst>
            <pc:docMk/>
            <pc:sldMk cId="3799732921" sldId="3824"/>
            <ac:spMk id="125" creationId="{3EBF19EE-2F3F-4E80-9E3D-D65E80823C2B}"/>
          </ac:spMkLst>
        </pc:spChg>
        <pc:spChg chg="del mod">
          <ac:chgData name="Ragnhild Halvorsrud" userId="917ea340-fd63-490f-a7db-68428d24cf32" providerId="ADAL" clId="{9B6050A4-F178-4018-9F62-4FCCA28DA093}" dt="2021-03-25T14:27:15.633" v="38997" actId="478"/>
          <ac:spMkLst>
            <pc:docMk/>
            <pc:sldMk cId="3799732921" sldId="3824"/>
            <ac:spMk id="127" creationId="{6250F928-663E-4723-9CE1-7B9A8F27F3BF}"/>
          </ac:spMkLst>
        </pc:spChg>
        <pc:spChg chg="mod">
          <ac:chgData name="Ragnhild Halvorsrud" userId="917ea340-fd63-490f-a7db-68428d24cf32" providerId="ADAL" clId="{9B6050A4-F178-4018-9F62-4FCCA28DA093}" dt="2021-03-25T14:30:35.191" v="39242" actId="1038"/>
          <ac:spMkLst>
            <pc:docMk/>
            <pc:sldMk cId="3799732921" sldId="3824"/>
            <ac:spMk id="130" creationId="{49FC8F14-0FC7-4365-9BB1-FC6B4DAD504F}"/>
          </ac:spMkLst>
        </pc:spChg>
        <pc:spChg chg="mod">
          <ac:chgData name="Ragnhild Halvorsrud" userId="917ea340-fd63-490f-a7db-68428d24cf32" providerId="ADAL" clId="{9B6050A4-F178-4018-9F62-4FCCA28DA093}" dt="2021-03-25T14:30:44.849" v="39263" actId="1037"/>
          <ac:spMkLst>
            <pc:docMk/>
            <pc:sldMk cId="3799732921" sldId="3824"/>
            <ac:spMk id="132" creationId="{96C2E334-FA43-4F53-AA6A-DCB3284C1012}"/>
          </ac:spMkLst>
        </pc:spChg>
        <pc:spChg chg="mod">
          <ac:chgData name="Ragnhild Halvorsrud" userId="917ea340-fd63-490f-a7db-68428d24cf32" providerId="ADAL" clId="{9B6050A4-F178-4018-9F62-4FCCA28DA093}" dt="2021-03-25T14:31:19.897" v="39284" actId="14100"/>
          <ac:spMkLst>
            <pc:docMk/>
            <pc:sldMk cId="3799732921" sldId="3824"/>
            <ac:spMk id="133" creationId="{8B4700BC-F134-4F42-BF30-F5722B656435}"/>
          </ac:spMkLst>
        </pc:spChg>
        <pc:spChg chg="mod">
          <ac:chgData name="Ragnhild Halvorsrud" userId="917ea340-fd63-490f-a7db-68428d24cf32" providerId="ADAL" clId="{9B6050A4-F178-4018-9F62-4FCCA28DA093}" dt="2021-03-26T16:02:43.655" v="40915" actId="1037"/>
          <ac:spMkLst>
            <pc:docMk/>
            <pc:sldMk cId="3799732921" sldId="3824"/>
            <ac:spMk id="134" creationId="{D8FDFF00-5523-460B-8AB5-D37106889482}"/>
          </ac:spMkLst>
        </pc:spChg>
        <pc:spChg chg="mod">
          <ac:chgData name="Ragnhild Halvorsrud" userId="917ea340-fd63-490f-a7db-68428d24cf32" providerId="ADAL" clId="{9B6050A4-F178-4018-9F62-4FCCA28DA093}" dt="2021-03-25T14:28:49.211" v="39038" actId="1038"/>
          <ac:spMkLst>
            <pc:docMk/>
            <pc:sldMk cId="3799732921" sldId="3824"/>
            <ac:spMk id="136" creationId="{EF93091F-7D05-46B1-A36A-279BC1A05476}"/>
          </ac:spMkLst>
        </pc:spChg>
        <pc:spChg chg="mod">
          <ac:chgData name="Ragnhild Halvorsrud" userId="917ea340-fd63-490f-a7db-68428d24cf32" providerId="ADAL" clId="{9B6050A4-F178-4018-9F62-4FCCA28DA093}" dt="2021-03-25T14:29:14.339" v="39081" actId="1037"/>
          <ac:spMkLst>
            <pc:docMk/>
            <pc:sldMk cId="3799732921" sldId="3824"/>
            <ac:spMk id="137" creationId="{1F8DE400-0CD3-4261-ACDB-EC5E42FF8BAF}"/>
          </ac:spMkLst>
        </pc:spChg>
        <pc:spChg chg="mod">
          <ac:chgData name="Ragnhild Halvorsrud" userId="917ea340-fd63-490f-a7db-68428d24cf32" providerId="ADAL" clId="{9B6050A4-F178-4018-9F62-4FCCA28DA093}" dt="2021-03-25T13:12:43.126" v="38599" actId="790"/>
          <ac:spMkLst>
            <pc:docMk/>
            <pc:sldMk cId="3799732921" sldId="3824"/>
            <ac:spMk id="138" creationId="{94D2F6A3-9C8B-4AFD-920E-86F62ABEE8C0}"/>
          </ac:spMkLst>
        </pc:spChg>
        <pc:spChg chg="mod">
          <ac:chgData name="Ragnhild Halvorsrud" userId="917ea340-fd63-490f-a7db-68428d24cf32" providerId="ADAL" clId="{9B6050A4-F178-4018-9F62-4FCCA28DA093}" dt="2021-03-25T14:30:35.191" v="39242" actId="1038"/>
          <ac:spMkLst>
            <pc:docMk/>
            <pc:sldMk cId="3799732921" sldId="3824"/>
            <ac:spMk id="139" creationId="{C9DEEFC9-BD91-46AC-B517-C5F242163BDC}"/>
          </ac:spMkLst>
        </pc:spChg>
        <pc:spChg chg="mod">
          <ac:chgData name="Ragnhild Halvorsrud" userId="917ea340-fd63-490f-a7db-68428d24cf32" providerId="ADAL" clId="{9B6050A4-F178-4018-9F62-4FCCA28DA093}" dt="2021-03-25T14:30:44.849" v="39263" actId="1037"/>
          <ac:spMkLst>
            <pc:docMk/>
            <pc:sldMk cId="3799732921" sldId="3824"/>
            <ac:spMk id="140" creationId="{F2DA1193-5B37-44C6-B323-02D0C4CD0162}"/>
          </ac:spMkLst>
        </pc:spChg>
        <pc:spChg chg="mod">
          <ac:chgData name="Ragnhild Halvorsrud" userId="917ea340-fd63-490f-a7db-68428d24cf32" providerId="ADAL" clId="{9B6050A4-F178-4018-9F62-4FCCA28DA093}" dt="2021-03-26T16:02:43.655" v="40915" actId="1037"/>
          <ac:spMkLst>
            <pc:docMk/>
            <pc:sldMk cId="3799732921" sldId="3824"/>
            <ac:spMk id="141" creationId="{7C734440-3788-473C-ABD0-95931ED9B4B8}"/>
          </ac:spMkLst>
        </pc:spChg>
        <pc:spChg chg="mod">
          <ac:chgData name="Ragnhild Halvorsrud" userId="917ea340-fd63-490f-a7db-68428d24cf32" providerId="ADAL" clId="{9B6050A4-F178-4018-9F62-4FCCA28DA093}" dt="2021-03-25T14:31:25.739" v="39286" actId="14100"/>
          <ac:spMkLst>
            <pc:docMk/>
            <pc:sldMk cId="3799732921" sldId="3824"/>
            <ac:spMk id="142" creationId="{101E6771-EA55-4892-B92E-253CFB91FF7C}"/>
          </ac:spMkLst>
        </pc:spChg>
        <pc:spChg chg="mod">
          <ac:chgData name="Ragnhild Halvorsrud" userId="917ea340-fd63-490f-a7db-68428d24cf32" providerId="ADAL" clId="{9B6050A4-F178-4018-9F62-4FCCA28DA093}" dt="2021-03-25T14:27:03.702" v="38996" actId="1035"/>
          <ac:spMkLst>
            <pc:docMk/>
            <pc:sldMk cId="3799732921" sldId="3824"/>
            <ac:spMk id="143" creationId="{886F0F15-4E10-46C0-A9EE-A6AB58321529}"/>
          </ac:spMkLst>
        </pc:spChg>
        <pc:spChg chg="del">
          <ac:chgData name="Ragnhild Halvorsrud" userId="917ea340-fd63-490f-a7db-68428d24cf32" providerId="ADAL" clId="{9B6050A4-F178-4018-9F62-4FCCA28DA093}" dt="2021-03-23T16:17:21.486" v="34364" actId="478"/>
          <ac:spMkLst>
            <pc:docMk/>
            <pc:sldMk cId="3799732921" sldId="3824"/>
            <ac:spMk id="144" creationId="{E9BB0F4D-1B8F-4C31-97DC-08278FFD0602}"/>
          </ac:spMkLst>
        </pc:spChg>
        <pc:spChg chg="del mod">
          <ac:chgData name="Ragnhild Halvorsrud" userId="917ea340-fd63-490f-a7db-68428d24cf32" providerId="ADAL" clId="{9B6050A4-F178-4018-9F62-4FCCA28DA093}" dt="2021-03-26T14:26:41.845" v="40051" actId="478"/>
          <ac:spMkLst>
            <pc:docMk/>
            <pc:sldMk cId="3799732921" sldId="3824"/>
            <ac:spMk id="145" creationId="{A670502B-D4E0-4410-A5D2-06F87029E62E}"/>
          </ac:spMkLst>
        </pc:spChg>
        <pc:spChg chg="mod">
          <ac:chgData name="Ragnhild Halvorsrud" userId="917ea340-fd63-490f-a7db-68428d24cf32" providerId="ADAL" clId="{9B6050A4-F178-4018-9F62-4FCCA28DA093}" dt="2021-03-25T13:12:43.132" v="38605"/>
          <ac:spMkLst>
            <pc:docMk/>
            <pc:sldMk cId="3799732921" sldId="3824"/>
            <ac:spMk id="146" creationId="{BFF13D39-7BF7-4873-AD7C-8F32195C7342}"/>
          </ac:spMkLst>
        </pc:spChg>
        <pc:spChg chg="add del mod">
          <ac:chgData name="Ragnhild Halvorsrud" userId="917ea340-fd63-490f-a7db-68428d24cf32" providerId="ADAL" clId="{9B6050A4-F178-4018-9F62-4FCCA28DA093}" dt="2021-03-26T14:52:27.403" v="40524" actId="478"/>
          <ac:spMkLst>
            <pc:docMk/>
            <pc:sldMk cId="3799732921" sldId="3824"/>
            <ac:spMk id="148" creationId="{A8870ED0-B179-43CB-88EF-2B75F6FA5D7E}"/>
          </ac:spMkLst>
        </pc:spChg>
        <pc:spChg chg="mod">
          <ac:chgData name="Ragnhild Halvorsrud" userId="917ea340-fd63-490f-a7db-68428d24cf32" providerId="ADAL" clId="{9B6050A4-F178-4018-9F62-4FCCA28DA093}" dt="2021-03-25T14:24:44.315" v="38955"/>
          <ac:spMkLst>
            <pc:docMk/>
            <pc:sldMk cId="3799732921" sldId="3824"/>
            <ac:spMk id="149" creationId="{997E5829-57DF-471D-A8A8-1387A6A09642}"/>
          </ac:spMkLst>
        </pc:spChg>
        <pc:spChg chg="mod">
          <ac:chgData name="Ragnhild Halvorsrud" userId="917ea340-fd63-490f-a7db-68428d24cf32" providerId="ADAL" clId="{9B6050A4-F178-4018-9F62-4FCCA28DA093}" dt="2021-03-25T14:30:29.079" v="39219" actId="1035"/>
          <ac:spMkLst>
            <pc:docMk/>
            <pc:sldMk cId="3799732921" sldId="3824"/>
            <ac:spMk id="152" creationId="{EC1B477C-59D9-490B-9B6F-358502AC885C}"/>
          </ac:spMkLst>
        </pc:spChg>
        <pc:spChg chg="mod">
          <ac:chgData name="Ragnhild Halvorsrud" userId="917ea340-fd63-490f-a7db-68428d24cf32" providerId="ADAL" clId="{9B6050A4-F178-4018-9F62-4FCCA28DA093}" dt="2021-03-25T14:30:12.390" v="39182" actId="1076"/>
          <ac:spMkLst>
            <pc:docMk/>
            <pc:sldMk cId="3799732921" sldId="3824"/>
            <ac:spMk id="153" creationId="{9CC3FFA5-5940-4E11-9166-895C9C364D94}"/>
          </ac:spMkLst>
        </pc:spChg>
        <pc:spChg chg="mod">
          <ac:chgData name="Ragnhild Halvorsrud" userId="917ea340-fd63-490f-a7db-68428d24cf32" providerId="ADAL" clId="{9B6050A4-F178-4018-9F62-4FCCA28DA093}" dt="2021-03-25T14:24:44.315" v="38955"/>
          <ac:spMkLst>
            <pc:docMk/>
            <pc:sldMk cId="3799732921" sldId="3824"/>
            <ac:spMk id="154" creationId="{3A03AF97-D378-4CF4-947B-D77FA73EE5D2}"/>
          </ac:spMkLst>
        </pc:spChg>
        <pc:spChg chg="mod">
          <ac:chgData name="Ragnhild Halvorsrud" userId="917ea340-fd63-490f-a7db-68428d24cf32" providerId="ADAL" clId="{9B6050A4-F178-4018-9F62-4FCCA28DA093}" dt="2021-03-25T14:24:44.315" v="38955"/>
          <ac:spMkLst>
            <pc:docMk/>
            <pc:sldMk cId="3799732921" sldId="3824"/>
            <ac:spMk id="156" creationId="{2D4EED18-09F6-4265-874F-EBD9A7841595}"/>
          </ac:spMkLst>
        </pc:spChg>
        <pc:spChg chg="mod">
          <ac:chgData name="Ragnhild Halvorsrud" userId="917ea340-fd63-490f-a7db-68428d24cf32" providerId="ADAL" clId="{9B6050A4-F178-4018-9F62-4FCCA28DA093}" dt="2021-03-25T14:24:44.315" v="38955"/>
          <ac:spMkLst>
            <pc:docMk/>
            <pc:sldMk cId="3799732921" sldId="3824"/>
            <ac:spMk id="157" creationId="{E9394F84-3C0A-45F9-8B65-9D9A9B54CE94}"/>
          </ac:spMkLst>
        </pc:spChg>
        <pc:grpChg chg="add mod">
          <ac:chgData name="Ragnhild Halvorsrud" userId="917ea340-fd63-490f-a7db-68428d24cf32" providerId="ADAL" clId="{9B6050A4-F178-4018-9F62-4FCCA28DA093}" dt="2021-03-25T14:24:44.315" v="38955"/>
          <ac:grpSpMkLst>
            <pc:docMk/>
            <pc:sldMk cId="3799732921" sldId="3824"/>
            <ac:grpSpMk id="144" creationId="{30477D11-9AFF-4FBD-8665-FADDBCB5FDDC}"/>
          </ac:grpSpMkLst>
        </pc:grpChg>
        <pc:picChg chg="mod">
          <ac:chgData name="Ragnhild Halvorsrud" userId="917ea340-fd63-490f-a7db-68428d24cf32" providerId="ADAL" clId="{9B6050A4-F178-4018-9F62-4FCCA28DA093}" dt="2021-03-25T14:30:29.079" v="39219" actId="1035"/>
          <ac:picMkLst>
            <pc:docMk/>
            <pc:sldMk cId="3799732921" sldId="3824"/>
            <ac:picMk id="86" creationId="{EBD15CA1-8182-4436-BD56-C4FB49E03995}"/>
          </ac:picMkLst>
        </pc:picChg>
        <pc:picChg chg="mod">
          <ac:chgData name="Ragnhild Halvorsrud" userId="917ea340-fd63-490f-a7db-68428d24cf32" providerId="ADAL" clId="{9B6050A4-F178-4018-9F62-4FCCA28DA093}" dt="2021-03-25T14:30:29.079" v="39219" actId="1035"/>
          <ac:picMkLst>
            <pc:docMk/>
            <pc:sldMk cId="3799732921" sldId="3824"/>
            <ac:picMk id="87" creationId="{D89C43CA-B4A3-4E5E-A41E-1BCB47376A89}"/>
          </ac:picMkLst>
        </pc:picChg>
        <pc:picChg chg="mod">
          <ac:chgData name="Ragnhild Halvorsrud" userId="917ea340-fd63-490f-a7db-68428d24cf32" providerId="ADAL" clId="{9B6050A4-F178-4018-9F62-4FCCA28DA093}" dt="2021-03-26T16:02:17.197" v="40900" actId="1037"/>
          <ac:picMkLst>
            <pc:docMk/>
            <pc:sldMk cId="3799732921" sldId="3824"/>
            <ac:picMk id="90" creationId="{216DE40A-7F70-423D-9930-1F5C8C5CC570}"/>
          </ac:picMkLst>
        </pc:picChg>
        <pc:picChg chg="mod">
          <ac:chgData name="Ragnhild Halvorsrud" userId="917ea340-fd63-490f-a7db-68428d24cf32" providerId="ADAL" clId="{9B6050A4-F178-4018-9F62-4FCCA28DA093}" dt="2021-03-26T16:02:21.698" v="40902" actId="1037"/>
          <ac:picMkLst>
            <pc:docMk/>
            <pc:sldMk cId="3799732921" sldId="3824"/>
            <ac:picMk id="95" creationId="{36354682-A0E8-4170-8FD8-51A2237EE281}"/>
          </ac:picMkLst>
        </pc:picChg>
        <pc:picChg chg="mod">
          <ac:chgData name="Ragnhild Halvorsrud" userId="917ea340-fd63-490f-a7db-68428d24cf32" providerId="ADAL" clId="{9B6050A4-F178-4018-9F62-4FCCA28DA093}" dt="2021-03-26T16:02:21.698" v="40902" actId="1037"/>
          <ac:picMkLst>
            <pc:docMk/>
            <pc:sldMk cId="3799732921" sldId="3824"/>
            <ac:picMk id="96" creationId="{1AFA4AF7-F7D3-4777-9A46-E293D8F41EBB}"/>
          </ac:picMkLst>
        </pc:picChg>
        <pc:picChg chg="mod">
          <ac:chgData name="Ragnhild Halvorsrud" userId="917ea340-fd63-490f-a7db-68428d24cf32" providerId="ADAL" clId="{9B6050A4-F178-4018-9F62-4FCCA28DA093}" dt="2021-03-26T16:02:17.197" v="40900" actId="1037"/>
          <ac:picMkLst>
            <pc:docMk/>
            <pc:sldMk cId="3799732921" sldId="3824"/>
            <ac:picMk id="99" creationId="{B4FC7F52-4245-4A74-84E9-3E05B47B77BF}"/>
          </ac:picMkLst>
        </pc:picChg>
        <pc:picChg chg="mod">
          <ac:chgData name="Ragnhild Halvorsrud" userId="917ea340-fd63-490f-a7db-68428d24cf32" providerId="ADAL" clId="{9B6050A4-F178-4018-9F62-4FCCA28DA093}" dt="2021-03-25T14:30:29.079" v="39219" actId="1035"/>
          <ac:picMkLst>
            <pc:docMk/>
            <pc:sldMk cId="3799732921" sldId="3824"/>
            <ac:picMk id="107" creationId="{E8C78931-8654-4A07-B337-426F58E4F835}"/>
          </ac:picMkLst>
        </pc:picChg>
        <pc:picChg chg="mod">
          <ac:chgData name="Ragnhild Halvorsrud" userId="917ea340-fd63-490f-a7db-68428d24cf32" providerId="ADAL" clId="{9B6050A4-F178-4018-9F62-4FCCA28DA093}" dt="2021-03-25T14:30:29.079" v="39219" actId="1035"/>
          <ac:picMkLst>
            <pc:docMk/>
            <pc:sldMk cId="3799732921" sldId="3824"/>
            <ac:picMk id="108" creationId="{5AC34F03-6E5D-4FAF-A13F-14652D7BC357}"/>
          </ac:picMkLst>
        </pc:picChg>
        <pc:picChg chg="mod">
          <ac:chgData name="Ragnhild Halvorsrud" userId="917ea340-fd63-490f-a7db-68428d24cf32" providerId="ADAL" clId="{9B6050A4-F178-4018-9F62-4FCCA28DA093}" dt="2021-03-25T14:30:29.079" v="39219" actId="1035"/>
          <ac:picMkLst>
            <pc:docMk/>
            <pc:sldMk cId="3799732921" sldId="3824"/>
            <ac:picMk id="112" creationId="{94ED8962-7170-4A09-B257-4EDC10C73701}"/>
          </ac:picMkLst>
        </pc:picChg>
        <pc:picChg chg="mod">
          <ac:chgData name="Ragnhild Halvorsrud" userId="917ea340-fd63-490f-a7db-68428d24cf32" providerId="ADAL" clId="{9B6050A4-F178-4018-9F62-4FCCA28DA093}" dt="2021-03-25T14:30:29.079" v="39219" actId="1035"/>
          <ac:picMkLst>
            <pc:docMk/>
            <pc:sldMk cId="3799732921" sldId="3824"/>
            <ac:picMk id="113" creationId="{3B4908ED-FF00-4225-AA19-3A625A72E416}"/>
          </ac:picMkLst>
        </pc:picChg>
        <pc:picChg chg="mod">
          <ac:chgData name="Ragnhild Halvorsrud" userId="917ea340-fd63-490f-a7db-68428d24cf32" providerId="ADAL" clId="{9B6050A4-F178-4018-9F62-4FCCA28DA093}" dt="2021-03-25T14:30:29.079" v="39219" actId="1035"/>
          <ac:picMkLst>
            <pc:docMk/>
            <pc:sldMk cId="3799732921" sldId="3824"/>
            <ac:picMk id="116" creationId="{D2C04EED-C708-452A-8F15-B0A0FEF1AEBA}"/>
          </ac:picMkLst>
        </pc:picChg>
        <pc:picChg chg="mod">
          <ac:chgData name="Ragnhild Halvorsrud" userId="917ea340-fd63-490f-a7db-68428d24cf32" providerId="ADAL" clId="{9B6050A4-F178-4018-9F62-4FCCA28DA093}" dt="2021-03-25T14:30:29.079" v="39219" actId="1035"/>
          <ac:picMkLst>
            <pc:docMk/>
            <pc:sldMk cId="3799732921" sldId="3824"/>
            <ac:picMk id="117" creationId="{59C99374-F037-4C2D-877C-6CAA70479F61}"/>
          </ac:picMkLst>
        </pc:picChg>
        <pc:picChg chg="mod">
          <ac:chgData name="Ragnhild Halvorsrud" userId="917ea340-fd63-490f-a7db-68428d24cf32" providerId="ADAL" clId="{9B6050A4-F178-4018-9F62-4FCCA28DA093}" dt="2021-03-25T14:30:29.079" v="39219" actId="1035"/>
          <ac:picMkLst>
            <pc:docMk/>
            <pc:sldMk cId="3799732921" sldId="3824"/>
            <ac:picMk id="119" creationId="{0E2262D4-C253-4866-96D0-CDE3275CCA6D}"/>
          </ac:picMkLst>
        </pc:picChg>
        <pc:picChg chg="mod">
          <ac:chgData name="Ragnhild Halvorsrud" userId="917ea340-fd63-490f-a7db-68428d24cf32" providerId="ADAL" clId="{9B6050A4-F178-4018-9F62-4FCCA28DA093}" dt="2021-03-25T14:30:29.079" v="39219" actId="1035"/>
          <ac:picMkLst>
            <pc:docMk/>
            <pc:sldMk cId="3799732921" sldId="3824"/>
            <ac:picMk id="120" creationId="{F9E217D3-4863-46AF-9C4C-8D94394D9C90}"/>
          </ac:picMkLst>
        </pc:picChg>
        <pc:picChg chg="mod">
          <ac:chgData name="Ragnhild Halvorsrud" userId="917ea340-fd63-490f-a7db-68428d24cf32" providerId="ADAL" clId="{9B6050A4-F178-4018-9F62-4FCCA28DA093}" dt="2021-03-25T14:30:35.191" v="39242" actId="1038"/>
          <ac:picMkLst>
            <pc:docMk/>
            <pc:sldMk cId="3799732921" sldId="3824"/>
            <ac:picMk id="128" creationId="{ACBAA7FB-5DD3-45DC-9668-0C9DCB7BE3BA}"/>
          </ac:picMkLst>
        </pc:picChg>
        <pc:picChg chg="mod">
          <ac:chgData name="Ragnhild Halvorsrud" userId="917ea340-fd63-490f-a7db-68428d24cf32" providerId="ADAL" clId="{9B6050A4-F178-4018-9F62-4FCCA28DA093}" dt="2021-03-25T14:31:19.897" v="39284" actId="14100"/>
          <ac:picMkLst>
            <pc:docMk/>
            <pc:sldMk cId="3799732921" sldId="3824"/>
            <ac:picMk id="129" creationId="{31F4BF54-FE99-4F03-AAF6-958DB508E845}"/>
          </ac:picMkLst>
        </pc:picChg>
        <pc:picChg chg="mod">
          <ac:chgData name="Ragnhild Halvorsrud" userId="917ea340-fd63-490f-a7db-68428d24cf32" providerId="ADAL" clId="{9B6050A4-F178-4018-9F62-4FCCA28DA093}" dt="2021-03-26T16:02:43.655" v="40915" actId="1037"/>
          <ac:picMkLst>
            <pc:docMk/>
            <pc:sldMk cId="3799732921" sldId="3824"/>
            <ac:picMk id="131" creationId="{E4510BE1-2FC7-44AD-AC5D-AAC136EDBFCE}"/>
          </ac:picMkLst>
        </pc:picChg>
        <pc:picChg chg="mod">
          <ac:chgData name="Ragnhild Halvorsrud" userId="917ea340-fd63-490f-a7db-68428d24cf32" providerId="ADAL" clId="{9B6050A4-F178-4018-9F62-4FCCA28DA093}" dt="2021-03-25T14:30:44.849" v="39263" actId="1037"/>
          <ac:picMkLst>
            <pc:docMk/>
            <pc:sldMk cId="3799732921" sldId="3824"/>
            <ac:picMk id="135" creationId="{7DB15841-2415-485E-9F5B-A8FA4E34028B}"/>
          </ac:picMkLst>
        </pc:picChg>
        <pc:picChg chg="del">
          <ac:chgData name="Ragnhild Halvorsrud" userId="917ea340-fd63-490f-a7db-68428d24cf32" providerId="ADAL" clId="{9B6050A4-F178-4018-9F62-4FCCA28DA093}" dt="2021-03-26T14:26:41.845" v="40051" actId="478"/>
          <ac:picMkLst>
            <pc:docMk/>
            <pc:sldMk cId="3799732921" sldId="3824"/>
            <ac:picMk id="151" creationId="{F9892CB0-A817-4804-A669-509B45F35E76}"/>
          </ac:picMkLst>
        </pc:picChg>
        <pc:picChg chg="mod">
          <ac:chgData name="Ragnhild Halvorsrud" userId="917ea340-fd63-490f-a7db-68428d24cf32" providerId="ADAL" clId="{9B6050A4-F178-4018-9F62-4FCCA28DA093}" dt="2021-03-25T14:30:12.390" v="39182" actId="1076"/>
          <ac:picMkLst>
            <pc:docMk/>
            <pc:sldMk cId="3799732921" sldId="3824"/>
            <ac:picMk id="155" creationId="{A46C9C40-F583-4FEB-A11C-8171C1BD2194}"/>
          </ac:picMkLst>
        </pc:picChg>
        <pc:cxnChg chg="mod">
          <ac:chgData name="Ragnhild Halvorsrud" userId="917ea340-fd63-490f-a7db-68428d24cf32" providerId="ADAL" clId="{9B6050A4-F178-4018-9F62-4FCCA28DA093}" dt="2021-03-25T14:31:19.897" v="39284" actId="14100"/>
          <ac:cxnSpMkLst>
            <pc:docMk/>
            <pc:sldMk cId="3799732921" sldId="3824"/>
            <ac:cxnSpMk id="74" creationId="{934D9294-2C2C-4D6E-A0DC-07296DED2ED3}"/>
          </ac:cxnSpMkLst>
        </pc:cxnChg>
        <pc:cxnChg chg="mod">
          <ac:chgData name="Ragnhild Halvorsrud" userId="917ea340-fd63-490f-a7db-68428d24cf32" providerId="ADAL" clId="{9B6050A4-F178-4018-9F62-4FCCA28DA093}" dt="2021-03-26T16:02:43.655" v="40915" actId="1037"/>
          <ac:cxnSpMkLst>
            <pc:docMk/>
            <pc:sldMk cId="3799732921" sldId="3824"/>
            <ac:cxnSpMk id="75" creationId="{01C87275-5326-4413-86D9-5E8F55ACB547}"/>
          </ac:cxnSpMkLst>
        </pc:cxnChg>
        <pc:cxnChg chg="mod">
          <ac:chgData name="Ragnhild Halvorsrud" userId="917ea340-fd63-490f-a7db-68428d24cf32" providerId="ADAL" clId="{9B6050A4-F178-4018-9F62-4FCCA28DA093}" dt="2021-03-25T14:30:35.191" v="39242" actId="1038"/>
          <ac:cxnSpMkLst>
            <pc:docMk/>
            <pc:sldMk cId="3799732921" sldId="3824"/>
            <ac:cxnSpMk id="76" creationId="{F2FBD78B-CD6E-4AE5-967E-E8EB79FB76F1}"/>
          </ac:cxnSpMkLst>
        </pc:cxnChg>
        <pc:cxnChg chg="mod">
          <ac:chgData name="Ragnhild Halvorsrud" userId="917ea340-fd63-490f-a7db-68428d24cf32" providerId="ADAL" clId="{9B6050A4-F178-4018-9F62-4FCCA28DA093}" dt="2021-03-25T14:30:44.849" v="39263" actId="1037"/>
          <ac:cxnSpMkLst>
            <pc:docMk/>
            <pc:sldMk cId="3799732921" sldId="3824"/>
            <ac:cxnSpMk id="77" creationId="{8B1B0C68-672C-470B-970F-374FFC06B3EF}"/>
          </ac:cxnSpMkLst>
        </pc:cxnChg>
        <pc:cxnChg chg="mod">
          <ac:chgData name="Ragnhild Halvorsrud" userId="917ea340-fd63-490f-a7db-68428d24cf32" providerId="ADAL" clId="{9B6050A4-F178-4018-9F62-4FCCA28DA093}" dt="2021-03-26T16:02:43.655" v="40915" actId="1037"/>
          <ac:cxnSpMkLst>
            <pc:docMk/>
            <pc:sldMk cId="3799732921" sldId="3824"/>
            <ac:cxnSpMk id="78" creationId="{9A92EBF1-0754-4280-A680-3B6308C8A170}"/>
          </ac:cxnSpMkLst>
        </pc:cxnChg>
        <pc:cxnChg chg="mod">
          <ac:chgData name="Ragnhild Halvorsrud" userId="917ea340-fd63-490f-a7db-68428d24cf32" providerId="ADAL" clId="{9B6050A4-F178-4018-9F62-4FCCA28DA093}" dt="2021-03-26T16:02:21.698" v="40902" actId="1037"/>
          <ac:cxnSpMkLst>
            <pc:docMk/>
            <pc:sldMk cId="3799732921" sldId="3824"/>
            <ac:cxnSpMk id="91" creationId="{F569AAEF-FACA-42BB-9BAA-3C2972DFFE15}"/>
          </ac:cxnSpMkLst>
        </pc:cxnChg>
        <pc:cxnChg chg="mod">
          <ac:chgData name="Ragnhild Halvorsrud" userId="917ea340-fd63-490f-a7db-68428d24cf32" providerId="ADAL" clId="{9B6050A4-F178-4018-9F62-4FCCA28DA093}" dt="2021-03-26T16:02:17.197" v="40900" actId="1037"/>
          <ac:cxnSpMkLst>
            <pc:docMk/>
            <pc:sldMk cId="3799732921" sldId="3824"/>
            <ac:cxnSpMk id="92" creationId="{C474E740-8C47-4025-B77A-2E94AC2F8DEA}"/>
          </ac:cxnSpMkLst>
        </pc:cxnChg>
        <pc:cxnChg chg="mod">
          <ac:chgData name="Ragnhild Halvorsrud" userId="917ea340-fd63-490f-a7db-68428d24cf32" providerId="ADAL" clId="{9B6050A4-F178-4018-9F62-4FCCA28DA093}" dt="2021-03-25T14:30:29.079" v="39219" actId="1035"/>
          <ac:cxnSpMkLst>
            <pc:docMk/>
            <pc:sldMk cId="3799732921" sldId="3824"/>
            <ac:cxnSpMk id="106" creationId="{E92FC41C-A32F-4ED7-8F3C-5352F55FF7CC}"/>
          </ac:cxnSpMkLst>
        </pc:cxnChg>
        <pc:cxnChg chg="mod">
          <ac:chgData name="Ragnhild Halvorsrud" userId="917ea340-fd63-490f-a7db-68428d24cf32" providerId="ADAL" clId="{9B6050A4-F178-4018-9F62-4FCCA28DA093}" dt="2021-03-25T14:30:29.079" v="39219" actId="1035"/>
          <ac:cxnSpMkLst>
            <pc:docMk/>
            <pc:sldMk cId="3799732921" sldId="3824"/>
            <ac:cxnSpMk id="111" creationId="{F75BE99B-D469-4F69-9A69-53873141934E}"/>
          </ac:cxnSpMkLst>
        </pc:cxnChg>
        <pc:cxnChg chg="mod">
          <ac:chgData name="Ragnhild Halvorsrud" userId="917ea340-fd63-490f-a7db-68428d24cf32" providerId="ADAL" clId="{9B6050A4-F178-4018-9F62-4FCCA28DA093}" dt="2021-03-25T14:30:29.079" v="39219" actId="1035"/>
          <ac:cxnSpMkLst>
            <pc:docMk/>
            <pc:sldMk cId="3799732921" sldId="3824"/>
            <ac:cxnSpMk id="118" creationId="{14370E25-8618-4E44-BED2-F8C0C2C7A374}"/>
          </ac:cxnSpMkLst>
        </pc:cxnChg>
        <pc:cxnChg chg="del mod">
          <ac:chgData name="Ragnhild Halvorsrud" userId="917ea340-fd63-490f-a7db-68428d24cf32" providerId="ADAL" clId="{9B6050A4-F178-4018-9F62-4FCCA28DA093}" dt="2021-03-25T14:27:20.074" v="39000" actId="478"/>
          <ac:cxnSpMkLst>
            <pc:docMk/>
            <pc:sldMk cId="3799732921" sldId="3824"/>
            <ac:cxnSpMk id="121" creationId="{6E5CD38B-BDFB-432F-93D1-07E217ABCB32}"/>
          </ac:cxnSpMkLst>
        </pc:cxnChg>
        <pc:cxnChg chg="del mod">
          <ac:chgData name="Ragnhild Halvorsrud" userId="917ea340-fd63-490f-a7db-68428d24cf32" providerId="ADAL" clId="{9B6050A4-F178-4018-9F62-4FCCA28DA093}" dt="2021-03-25T14:27:17.280" v="38998" actId="478"/>
          <ac:cxnSpMkLst>
            <pc:docMk/>
            <pc:sldMk cId="3799732921" sldId="3824"/>
            <ac:cxnSpMk id="123" creationId="{06DBFA05-8161-4B5B-BB63-671E327B3543}"/>
          </ac:cxnSpMkLst>
        </pc:cxnChg>
        <pc:cxnChg chg="del mod">
          <ac:chgData name="Ragnhild Halvorsrud" userId="917ea340-fd63-490f-a7db-68428d24cf32" providerId="ADAL" clId="{9B6050A4-F178-4018-9F62-4FCCA28DA093}" dt="2021-03-25T14:27:18.714" v="38999" actId="478"/>
          <ac:cxnSpMkLst>
            <pc:docMk/>
            <pc:sldMk cId="3799732921" sldId="3824"/>
            <ac:cxnSpMk id="126" creationId="{DDFD390D-E34B-46ED-9C5A-3B3070936E21}"/>
          </ac:cxnSpMkLst>
        </pc:cxnChg>
        <pc:cxnChg chg="mod">
          <ac:chgData name="Ragnhild Halvorsrud" userId="917ea340-fd63-490f-a7db-68428d24cf32" providerId="ADAL" clId="{9B6050A4-F178-4018-9F62-4FCCA28DA093}" dt="2021-03-25T14:30:29.079" v="39219" actId="1035"/>
          <ac:cxnSpMkLst>
            <pc:docMk/>
            <pc:sldMk cId="3799732921" sldId="3824"/>
            <ac:cxnSpMk id="150" creationId="{82255F06-87C4-45DC-B39F-0C230F8F2A5C}"/>
          </ac:cxnSpMkLst>
        </pc:cxnChg>
      </pc:sldChg>
      <pc:sldChg chg="modSp new del mod">
        <pc:chgData name="Ragnhild Halvorsrud" userId="917ea340-fd63-490f-a7db-68428d24cf32" providerId="ADAL" clId="{9B6050A4-F178-4018-9F62-4FCCA28DA093}" dt="2021-03-19T14:15:18.725" v="26156" actId="47"/>
        <pc:sldMkLst>
          <pc:docMk/>
          <pc:sldMk cId="4172367597" sldId="3824"/>
        </pc:sldMkLst>
        <pc:spChg chg="mod">
          <ac:chgData name="Ragnhild Halvorsrud" userId="917ea340-fd63-490f-a7db-68428d24cf32" providerId="ADAL" clId="{9B6050A4-F178-4018-9F62-4FCCA28DA093}" dt="2021-03-19T13:40:56.156" v="25113" actId="20577"/>
          <ac:spMkLst>
            <pc:docMk/>
            <pc:sldMk cId="4172367597" sldId="3824"/>
            <ac:spMk id="2" creationId="{0558B7EF-2B78-45C2-BD59-03C08D5589EF}"/>
          </ac:spMkLst>
        </pc:spChg>
      </pc:sldChg>
      <pc:sldChg chg="addSp delSp modSp add mod ord modClrScheme chgLayout modNotes">
        <pc:chgData name="Ragnhild Halvorsrud" userId="917ea340-fd63-490f-a7db-68428d24cf32" providerId="ADAL" clId="{9B6050A4-F178-4018-9F62-4FCCA28DA093}" dt="2021-03-26T16:40:08.190" v="40934" actId="14100"/>
        <pc:sldMkLst>
          <pc:docMk/>
          <pc:sldMk cId="987192798" sldId="3825"/>
        </pc:sldMkLst>
        <pc:spChg chg="mod">
          <ac:chgData name="Ragnhild Halvorsrud" userId="917ea340-fd63-490f-a7db-68428d24cf32" providerId="ADAL" clId="{9B6050A4-F178-4018-9F62-4FCCA28DA093}" dt="2021-03-25T13:12:42.355" v="37885" actId="790"/>
          <ac:spMkLst>
            <pc:docMk/>
            <pc:sldMk cId="987192798" sldId="3825"/>
            <ac:spMk id="2" creationId="{00000000-0000-0000-0000-000000000000}"/>
          </ac:spMkLst>
        </pc:spChg>
        <pc:spChg chg="add del mod ord">
          <ac:chgData name="Ragnhild Halvorsrud" userId="917ea340-fd63-490f-a7db-68428d24cf32" providerId="ADAL" clId="{9B6050A4-F178-4018-9F62-4FCCA28DA093}" dt="2021-03-24T18:30:22.640" v="36906" actId="700"/>
          <ac:spMkLst>
            <pc:docMk/>
            <pc:sldMk cId="987192798" sldId="3825"/>
            <ac:spMk id="3" creationId="{1CC8F147-483A-49C0-8876-53B069CEC15E}"/>
          </ac:spMkLst>
        </pc:spChg>
        <pc:spChg chg="mod">
          <ac:chgData name="Ragnhild Halvorsrud" userId="917ea340-fd63-490f-a7db-68428d24cf32" providerId="ADAL" clId="{9B6050A4-F178-4018-9F62-4FCCA28DA093}" dt="2021-03-25T13:12:42.356" v="37886" actId="790"/>
          <ac:spMkLst>
            <pc:docMk/>
            <pc:sldMk cId="987192798" sldId="3825"/>
            <ac:spMk id="20" creationId="{3BDC3710-3C47-4467-8292-2DA730BC221A}"/>
          </ac:spMkLst>
        </pc:spChg>
        <pc:spChg chg="mod">
          <ac:chgData name="Ragnhild Halvorsrud" userId="917ea340-fd63-490f-a7db-68428d24cf32" providerId="ADAL" clId="{9B6050A4-F178-4018-9F62-4FCCA28DA093}" dt="2021-03-25T13:12:42.357" v="37887" actId="790"/>
          <ac:spMkLst>
            <pc:docMk/>
            <pc:sldMk cId="987192798" sldId="3825"/>
            <ac:spMk id="21" creationId="{72C776B2-E4C3-402C-8B0E-C180BD2FD6CB}"/>
          </ac:spMkLst>
        </pc:spChg>
        <pc:spChg chg="mod">
          <ac:chgData name="Ragnhild Halvorsrud" userId="917ea340-fd63-490f-a7db-68428d24cf32" providerId="ADAL" clId="{9B6050A4-F178-4018-9F62-4FCCA28DA093}" dt="2021-03-25T13:12:42.358" v="37888" actId="790"/>
          <ac:spMkLst>
            <pc:docMk/>
            <pc:sldMk cId="987192798" sldId="3825"/>
            <ac:spMk id="22" creationId="{45C0B19F-266B-4450-8024-0051EA922735}"/>
          </ac:spMkLst>
        </pc:spChg>
        <pc:spChg chg="mod">
          <ac:chgData name="Ragnhild Halvorsrud" userId="917ea340-fd63-490f-a7db-68428d24cf32" providerId="ADAL" clId="{9B6050A4-F178-4018-9F62-4FCCA28DA093}" dt="2021-03-25T13:12:42.359" v="37889" actId="790"/>
          <ac:spMkLst>
            <pc:docMk/>
            <pc:sldMk cId="987192798" sldId="3825"/>
            <ac:spMk id="23" creationId="{2D9DB81C-D603-4FBA-9848-96CE4B5F0032}"/>
          </ac:spMkLst>
        </pc:spChg>
        <pc:spChg chg="mod">
          <ac:chgData name="Ragnhild Halvorsrud" userId="917ea340-fd63-490f-a7db-68428d24cf32" providerId="ADAL" clId="{9B6050A4-F178-4018-9F62-4FCCA28DA093}" dt="2021-03-25T13:12:42.360" v="37890" actId="790"/>
          <ac:spMkLst>
            <pc:docMk/>
            <pc:sldMk cId="987192798" sldId="3825"/>
            <ac:spMk id="24" creationId="{1E33716D-A1D2-4797-ACAC-504631823060}"/>
          </ac:spMkLst>
        </pc:spChg>
        <pc:spChg chg="mod">
          <ac:chgData name="Ragnhild Halvorsrud" userId="917ea340-fd63-490f-a7db-68428d24cf32" providerId="ADAL" clId="{9B6050A4-F178-4018-9F62-4FCCA28DA093}" dt="2021-03-26T16:40:08.190" v="40934" actId="14100"/>
          <ac:spMkLst>
            <pc:docMk/>
            <pc:sldMk cId="987192798" sldId="3825"/>
            <ac:spMk id="25" creationId="{E706DABB-1EA5-4B26-A453-494ED62371FA}"/>
          </ac:spMkLst>
        </pc:spChg>
      </pc:sldChg>
      <pc:sldChg chg="addSp delSp modSp add mod setBg modNotes">
        <pc:chgData name="Ragnhild Halvorsrud" userId="917ea340-fd63-490f-a7db-68428d24cf32" providerId="ADAL" clId="{9B6050A4-F178-4018-9F62-4FCCA28DA093}" dt="2021-03-26T16:03:39.589" v="40929"/>
        <pc:sldMkLst>
          <pc:docMk/>
          <pc:sldMk cId="1726726941" sldId="3826"/>
        </pc:sldMkLst>
        <pc:spChg chg="mod">
          <ac:chgData name="Ragnhild Halvorsrud" userId="917ea340-fd63-490f-a7db-68428d24cf32" providerId="ADAL" clId="{9B6050A4-F178-4018-9F62-4FCCA28DA093}" dt="2021-03-26T16:03:39.589" v="40929"/>
          <ac:spMkLst>
            <pc:docMk/>
            <pc:sldMk cId="1726726941" sldId="3826"/>
            <ac:spMk id="2" creationId="{00000000-0000-0000-0000-000000000000}"/>
          </ac:spMkLst>
        </pc:spChg>
        <pc:spChg chg="mod">
          <ac:chgData name="Ragnhild Halvorsrud" userId="917ea340-fd63-490f-a7db-68428d24cf32" providerId="ADAL" clId="{9B6050A4-F178-4018-9F62-4FCCA28DA093}" dt="2021-03-25T14:26:14.097" v="38969" actId="14100"/>
          <ac:spMkLst>
            <pc:docMk/>
            <pc:sldMk cId="1726726941" sldId="3826"/>
            <ac:spMk id="3" creationId="{453ACBE8-823D-41F9-AB3E-355A051FA475}"/>
          </ac:spMkLst>
        </pc:spChg>
        <pc:spChg chg="mod">
          <ac:chgData name="Ragnhild Halvorsrud" userId="917ea340-fd63-490f-a7db-68428d24cf32" providerId="ADAL" clId="{9B6050A4-F178-4018-9F62-4FCCA28DA093}" dt="2021-03-25T14:26:24.104" v="38970" actId="20577"/>
          <ac:spMkLst>
            <pc:docMk/>
            <pc:sldMk cId="1726726941" sldId="3826"/>
            <ac:spMk id="9" creationId="{20DA8136-B82E-44E4-AB75-BE1F27594A95}"/>
          </ac:spMkLst>
        </pc:spChg>
        <pc:spChg chg="del mod">
          <ac:chgData name="Ragnhild Halvorsrud" userId="917ea340-fd63-490f-a7db-68428d24cf32" providerId="ADAL" clId="{9B6050A4-F178-4018-9F62-4FCCA28DA093}" dt="2021-03-26T14:52:10.025" v="40520" actId="478"/>
          <ac:spMkLst>
            <pc:docMk/>
            <pc:sldMk cId="1726726941" sldId="3826"/>
            <ac:spMk id="12" creationId="{32BA8A6F-6EF1-4511-81E4-1720140085ED}"/>
          </ac:spMkLst>
        </pc:spChg>
        <pc:spChg chg="mod">
          <ac:chgData name="Ragnhild Halvorsrud" userId="917ea340-fd63-490f-a7db-68428d24cf32" providerId="ADAL" clId="{9B6050A4-F178-4018-9F62-4FCCA28DA093}" dt="2021-03-25T14:26:14.097" v="38969" actId="14100"/>
          <ac:spMkLst>
            <pc:docMk/>
            <pc:sldMk cId="1726726941" sldId="3826"/>
            <ac:spMk id="15" creationId="{39CD7E99-6C69-4AEE-A4F2-7E08FE90ADC3}"/>
          </ac:spMkLst>
        </pc:spChg>
        <pc:spChg chg="mod">
          <ac:chgData name="Ragnhild Halvorsrud" userId="917ea340-fd63-490f-a7db-68428d24cf32" providerId="ADAL" clId="{9B6050A4-F178-4018-9F62-4FCCA28DA093}" dt="2021-03-25T14:24:37.715" v="38953"/>
          <ac:spMkLst>
            <pc:docMk/>
            <pc:sldMk cId="1726726941" sldId="3826"/>
            <ac:spMk id="18" creationId="{B1B734B1-FCA9-4D13-B526-909F22D5887E}"/>
          </ac:spMkLst>
        </pc:spChg>
        <pc:spChg chg="mod">
          <ac:chgData name="Ragnhild Halvorsrud" userId="917ea340-fd63-490f-a7db-68428d24cf32" providerId="ADAL" clId="{9B6050A4-F178-4018-9F62-4FCCA28DA093}" dt="2021-03-25T13:12:43.077" v="38547" actId="790"/>
          <ac:spMkLst>
            <pc:docMk/>
            <pc:sldMk cId="1726726941" sldId="3826"/>
            <ac:spMk id="20" creationId="{3FD153FD-A8D1-475C-BDC9-6C750A55CEED}"/>
          </ac:spMkLst>
        </pc:spChg>
        <pc:spChg chg="mod">
          <ac:chgData name="Ragnhild Halvorsrud" userId="917ea340-fd63-490f-a7db-68428d24cf32" providerId="ADAL" clId="{9B6050A4-F178-4018-9F62-4FCCA28DA093}" dt="2021-03-25T13:12:43.078" v="38548" actId="790"/>
          <ac:spMkLst>
            <pc:docMk/>
            <pc:sldMk cId="1726726941" sldId="3826"/>
            <ac:spMk id="21" creationId="{EB82FA5B-B184-4A29-BE35-F193677CB514}"/>
          </ac:spMkLst>
        </pc:spChg>
        <pc:spChg chg="mod">
          <ac:chgData name="Ragnhild Halvorsrud" userId="917ea340-fd63-490f-a7db-68428d24cf32" providerId="ADAL" clId="{9B6050A4-F178-4018-9F62-4FCCA28DA093}" dt="2021-03-25T14:24:37.715" v="38953"/>
          <ac:spMkLst>
            <pc:docMk/>
            <pc:sldMk cId="1726726941" sldId="3826"/>
            <ac:spMk id="23" creationId="{2E57241E-EEB9-46A0-89A6-E1C47D0FB59C}"/>
          </ac:spMkLst>
        </pc:spChg>
        <pc:spChg chg="mod">
          <ac:chgData name="Ragnhild Halvorsrud" userId="917ea340-fd63-490f-a7db-68428d24cf32" providerId="ADAL" clId="{9B6050A4-F178-4018-9F62-4FCCA28DA093}" dt="2021-03-25T14:24:37.715" v="38953"/>
          <ac:spMkLst>
            <pc:docMk/>
            <pc:sldMk cId="1726726941" sldId="3826"/>
            <ac:spMk id="24" creationId="{6C9C8B3B-62A5-42C4-91ED-70F6A2F8AE32}"/>
          </ac:spMkLst>
        </pc:spChg>
        <pc:spChg chg="mod">
          <ac:chgData name="Ragnhild Halvorsrud" userId="917ea340-fd63-490f-a7db-68428d24cf32" providerId="ADAL" clId="{9B6050A4-F178-4018-9F62-4FCCA28DA093}" dt="2021-03-25T14:24:37.715" v="38953"/>
          <ac:spMkLst>
            <pc:docMk/>
            <pc:sldMk cId="1726726941" sldId="3826"/>
            <ac:spMk id="25" creationId="{7C1F3B68-774F-4F95-B15D-086C3E9D9FEB}"/>
          </ac:spMkLst>
        </pc:spChg>
        <pc:spChg chg="add mod">
          <ac:chgData name="Ragnhild Halvorsrud" userId="917ea340-fd63-490f-a7db-68428d24cf32" providerId="ADAL" clId="{9B6050A4-F178-4018-9F62-4FCCA28DA093}" dt="2021-03-26T14:21:41.145" v="39830" actId="1076"/>
          <ac:spMkLst>
            <pc:docMk/>
            <pc:sldMk cId="1726726941" sldId="3826"/>
            <ac:spMk id="26" creationId="{6AD73B19-2259-46B1-BB10-5D51D56AE36A}"/>
          </ac:spMkLst>
        </pc:spChg>
        <pc:spChg chg="add mod">
          <ac:chgData name="Ragnhild Halvorsrud" userId="917ea340-fd63-490f-a7db-68428d24cf32" providerId="ADAL" clId="{9B6050A4-F178-4018-9F62-4FCCA28DA093}" dt="2021-03-26T14:23:53.783" v="39913"/>
          <ac:spMkLst>
            <pc:docMk/>
            <pc:sldMk cId="1726726941" sldId="3826"/>
            <ac:spMk id="27" creationId="{1BB71165-0068-416F-94B6-A19F564E7DAD}"/>
          </ac:spMkLst>
        </pc:spChg>
        <pc:spChg chg="add mod">
          <ac:chgData name="Ragnhild Halvorsrud" userId="917ea340-fd63-490f-a7db-68428d24cf32" providerId="ADAL" clId="{9B6050A4-F178-4018-9F62-4FCCA28DA093}" dt="2021-03-26T14:53:02.895" v="40530" actId="14100"/>
          <ac:spMkLst>
            <pc:docMk/>
            <pc:sldMk cId="1726726941" sldId="3826"/>
            <ac:spMk id="29" creationId="{1463F089-ADA3-45EC-9E2A-4E90A6C61C9A}"/>
          </ac:spMkLst>
        </pc:spChg>
        <pc:spChg chg="mod">
          <ac:chgData name="Ragnhild Halvorsrud" userId="917ea340-fd63-490f-a7db-68428d24cf32" providerId="ADAL" clId="{9B6050A4-F178-4018-9F62-4FCCA28DA093}" dt="2021-03-25T13:12:43.071" v="38543" actId="790"/>
          <ac:spMkLst>
            <pc:docMk/>
            <pc:sldMk cId="1726726941" sldId="3826"/>
            <ac:spMk id="32" creationId="{B9ABE375-8729-492C-94B7-D6B27ABF776A}"/>
          </ac:spMkLst>
        </pc:spChg>
        <pc:spChg chg="mod">
          <ac:chgData name="Ragnhild Halvorsrud" userId="917ea340-fd63-490f-a7db-68428d24cf32" providerId="ADAL" clId="{9B6050A4-F178-4018-9F62-4FCCA28DA093}" dt="2021-03-26T14:22:59.942" v="39912" actId="6549"/>
          <ac:spMkLst>
            <pc:docMk/>
            <pc:sldMk cId="1726726941" sldId="3826"/>
            <ac:spMk id="33" creationId="{98D6F79C-3C8E-4119-8F87-4C0FFEC74FF5}"/>
          </ac:spMkLst>
        </pc:spChg>
        <pc:grpChg chg="add mod">
          <ac:chgData name="Ragnhild Halvorsrud" userId="917ea340-fd63-490f-a7db-68428d24cf32" providerId="ADAL" clId="{9B6050A4-F178-4018-9F62-4FCCA28DA093}" dt="2021-03-25T14:24:37.715" v="38953"/>
          <ac:grpSpMkLst>
            <pc:docMk/>
            <pc:sldMk cId="1726726941" sldId="3826"/>
            <ac:grpSpMk id="17" creationId="{86FDF882-C503-49C0-8257-85CBDCF3FA36}"/>
          </ac:grpSpMkLst>
        </pc:grpChg>
        <pc:picChg chg="mod">
          <ac:chgData name="Ragnhild Halvorsrud" userId="917ea340-fd63-490f-a7db-68428d24cf32" providerId="ADAL" clId="{9B6050A4-F178-4018-9F62-4FCCA28DA093}" dt="2021-03-25T14:26:08.806" v="38968" actId="1076"/>
          <ac:picMkLst>
            <pc:docMk/>
            <pc:sldMk cId="1726726941" sldId="3826"/>
            <ac:picMk id="10" creationId="{259648D9-DF2E-48A3-A498-57B195CB8CDD}"/>
          </ac:picMkLst>
        </pc:picChg>
        <pc:picChg chg="add mod">
          <ac:chgData name="Ragnhild Halvorsrud" userId="917ea340-fd63-490f-a7db-68428d24cf32" providerId="ADAL" clId="{9B6050A4-F178-4018-9F62-4FCCA28DA093}" dt="2021-03-26T14:23:53.783" v="39913"/>
          <ac:picMkLst>
            <pc:docMk/>
            <pc:sldMk cId="1726726941" sldId="3826"/>
            <ac:picMk id="28" creationId="{A0423E8E-4B81-4011-A453-CBA5795EA9AF}"/>
          </ac:picMkLst>
        </pc:picChg>
        <pc:cxnChg chg="mod">
          <ac:chgData name="Ragnhild Halvorsrud" userId="917ea340-fd63-490f-a7db-68428d24cf32" providerId="ADAL" clId="{9B6050A4-F178-4018-9F62-4FCCA28DA093}" dt="2021-03-25T14:25:53.443" v="38965" actId="14100"/>
          <ac:cxnSpMkLst>
            <pc:docMk/>
            <pc:sldMk cId="1726726941" sldId="3826"/>
            <ac:cxnSpMk id="19" creationId="{DB7C8224-42B2-4686-9527-88187DCE3C13}"/>
          </ac:cxnSpMkLst>
        </pc:cxnChg>
        <pc:cxnChg chg="mod">
          <ac:chgData name="Ragnhild Halvorsrud" userId="917ea340-fd63-490f-a7db-68428d24cf32" providerId="ADAL" clId="{9B6050A4-F178-4018-9F62-4FCCA28DA093}" dt="2021-03-25T14:25:58.507" v="38966" actId="14100"/>
          <ac:cxnSpMkLst>
            <pc:docMk/>
            <pc:sldMk cId="1726726941" sldId="3826"/>
            <ac:cxnSpMk id="22" creationId="{DD052B61-BB83-4848-81C2-9B03F5B7274A}"/>
          </ac:cxnSpMkLst>
        </pc:cxnChg>
      </pc:sldChg>
      <pc:sldChg chg="add del">
        <pc:chgData name="Ragnhild Halvorsrud" userId="917ea340-fd63-490f-a7db-68428d24cf32" providerId="ADAL" clId="{9B6050A4-F178-4018-9F62-4FCCA28DA093}" dt="2021-03-24T14:57:29.850" v="36692" actId="47"/>
        <pc:sldMkLst>
          <pc:docMk/>
          <pc:sldMk cId="3411993712" sldId="3826"/>
        </pc:sldMkLst>
      </pc:sldChg>
      <pc:sldChg chg="modSp add del mod modNotes">
        <pc:chgData name="Ragnhild Halvorsrud" userId="917ea340-fd63-490f-a7db-68428d24cf32" providerId="ADAL" clId="{9B6050A4-F178-4018-9F62-4FCCA28DA093}" dt="2021-03-23T17:07:45.142" v="34815" actId="47"/>
        <pc:sldMkLst>
          <pc:docMk/>
          <pc:sldMk cId="3870084059" sldId="3826"/>
        </pc:sldMkLst>
        <pc:spChg chg="mod">
          <ac:chgData name="Ragnhild Halvorsrud" userId="917ea340-fd63-490f-a7db-68428d24cf32" providerId="ADAL" clId="{9B6050A4-F178-4018-9F62-4FCCA28DA093}" dt="2021-03-23T17:07:34.115" v="34803" actId="790"/>
          <ac:spMkLst>
            <pc:docMk/>
            <pc:sldMk cId="3870084059" sldId="3826"/>
            <ac:spMk id="2" creationId="{00000000-0000-0000-0000-000000000000}"/>
          </ac:spMkLst>
        </pc:spChg>
        <pc:spChg chg="mod">
          <ac:chgData name="Ragnhild Halvorsrud" userId="917ea340-fd63-490f-a7db-68428d24cf32" providerId="ADAL" clId="{9B6050A4-F178-4018-9F62-4FCCA28DA093}" dt="2021-03-23T17:07:34.115" v="34810" actId="790"/>
          <ac:spMkLst>
            <pc:docMk/>
            <pc:sldMk cId="3870084059" sldId="3826"/>
            <ac:spMk id="4" creationId="{252B2DBF-22C1-478A-9BE2-9E352F43BF6E}"/>
          </ac:spMkLst>
        </pc:spChg>
        <pc:spChg chg="mod">
          <ac:chgData name="Ragnhild Halvorsrud" userId="917ea340-fd63-490f-a7db-68428d24cf32" providerId="ADAL" clId="{9B6050A4-F178-4018-9F62-4FCCA28DA093}" dt="2021-03-23T17:07:34.115" v="34808" actId="790"/>
          <ac:spMkLst>
            <pc:docMk/>
            <pc:sldMk cId="3870084059" sldId="3826"/>
            <ac:spMk id="14" creationId="{0DBF1A7D-509C-42AD-B373-D6C99DB9ECC4}"/>
          </ac:spMkLst>
        </pc:spChg>
        <pc:spChg chg="mod">
          <ac:chgData name="Ragnhild Halvorsrud" userId="917ea340-fd63-490f-a7db-68428d24cf32" providerId="ADAL" clId="{9B6050A4-F178-4018-9F62-4FCCA28DA093}" dt="2021-03-23T17:07:34.115" v="34809" actId="790"/>
          <ac:spMkLst>
            <pc:docMk/>
            <pc:sldMk cId="3870084059" sldId="3826"/>
            <ac:spMk id="15" creationId="{D4CC7754-3A62-4CDB-A6E3-058724B4F3DC}"/>
          </ac:spMkLst>
        </pc:spChg>
        <pc:spChg chg="mod">
          <ac:chgData name="Ragnhild Halvorsrud" userId="917ea340-fd63-490f-a7db-68428d24cf32" providerId="ADAL" clId="{9B6050A4-F178-4018-9F62-4FCCA28DA093}" dt="2021-03-23T17:07:34.130" v="34812" actId="790"/>
          <ac:spMkLst>
            <pc:docMk/>
            <pc:sldMk cId="3870084059" sldId="3826"/>
            <ac:spMk id="16" creationId="{7E461A67-4E7C-4EA1-9A49-93FF263D2267}"/>
          </ac:spMkLst>
        </pc:spChg>
        <pc:spChg chg="mod">
          <ac:chgData name="Ragnhild Halvorsrud" userId="917ea340-fd63-490f-a7db-68428d24cf32" providerId="ADAL" clId="{9B6050A4-F178-4018-9F62-4FCCA28DA093}" dt="2021-03-23T17:07:34.115" v="34811" actId="790"/>
          <ac:spMkLst>
            <pc:docMk/>
            <pc:sldMk cId="3870084059" sldId="3826"/>
            <ac:spMk id="18" creationId="{95996554-E312-4F71-829A-1F10877C29EA}"/>
          </ac:spMkLst>
        </pc:spChg>
        <pc:spChg chg="mod">
          <ac:chgData name="Ragnhild Halvorsrud" userId="917ea340-fd63-490f-a7db-68428d24cf32" providerId="ADAL" clId="{9B6050A4-F178-4018-9F62-4FCCA28DA093}" dt="2021-03-23T17:07:34.115" v="34804" actId="790"/>
          <ac:spMkLst>
            <pc:docMk/>
            <pc:sldMk cId="3870084059" sldId="3826"/>
            <ac:spMk id="44" creationId="{CBF2B9E1-AD5D-4BC8-86D5-14961E5C1C92}"/>
          </ac:spMkLst>
        </pc:spChg>
        <pc:spChg chg="mod">
          <ac:chgData name="Ragnhild Halvorsrud" userId="917ea340-fd63-490f-a7db-68428d24cf32" providerId="ADAL" clId="{9B6050A4-F178-4018-9F62-4FCCA28DA093}" dt="2021-03-23T17:07:34.115" v="34805" actId="790"/>
          <ac:spMkLst>
            <pc:docMk/>
            <pc:sldMk cId="3870084059" sldId="3826"/>
            <ac:spMk id="45" creationId="{453D8C2B-613D-4F3D-AFD4-8C0C3B392A7C}"/>
          </ac:spMkLst>
        </pc:spChg>
        <pc:spChg chg="mod">
          <ac:chgData name="Ragnhild Halvorsrud" userId="917ea340-fd63-490f-a7db-68428d24cf32" providerId="ADAL" clId="{9B6050A4-F178-4018-9F62-4FCCA28DA093}" dt="2021-03-23T17:07:34.115" v="34806" actId="790"/>
          <ac:spMkLst>
            <pc:docMk/>
            <pc:sldMk cId="3870084059" sldId="3826"/>
            <ac:spMk id="49" creationId="{CAFFC052-FBEC-40E6-817E-3403BE38A474}"/>
          </ac:spMkLst>
        </pc:spChg>
        <pc:spChg chg="mod">
          <ac:chgData name="Ragnhild Halvorsrud" userId="917ea340-fd63-490f-a7db-68428d24cf32" providerId="ADAL" clId="{9B6050A4-F178-4018-9F62-4FCCA28DA093}" dt="2021-03-23T17:07:34.115" v="34807" actId="790"/>
          <ac:spMkLst>
            <pc:docMk/>
            <pc:sldMk cId="3870084059" sldId="3826"/>
            <ac:spMk id="51" creationId="{865F824B-4E1C-4D62-988E-36DA6268A102}"/>
          </ac:spMkLst>
        </pc:spChg>
      </pc:sldChg>
      <pc:sldChg chg="addSp delSp modSp add del mod modNotes">
        <pc:chgData name="Ragnhild Halvorsrud" userId="917ea340-fd63-490f-a7db-68428d24cf32" providerId="ADAL" clId="{9B6050A4-F178-4018-9F62-4FCCA28DA093}" dt="2021-03-26T16:03:27.956" v="40928" actId="20577"/>
        <pc:sldMkLst>
          <pc:docMk/>
          <pc:sldMk cId="162988178" sldId="3827"/>
        </pc:sldMkLst>
        <pc:spChg chg="mod">
          <ac:chgData name="Ragnhild Halvorsrud" userId="917ea340-fd63-490f-a7db-68428d24cf32" providerId="ADAL" clId="{9B6050A4-F178-4018-9F62-4FCCA28DA093}" dt="2021-03-25T16:03:31.073" v="39594" actId="790"/>
          <ac:spMkLst>
            <pc:docMk/>
            <pc:sldMk cId="162988178" sldId="3827"/>
            <ac:spMk id="2" creationId="{00000000-0000-0000-0000-000000000000}"/>
          </ac:spMkLst>
        </pc:spChg>
        <pc:spChg chg="mod">
          <ac:chgData name="Ragnhild Halvorsrud" userId="917ea340-fd63-490f-a7db-68428d24cf32" providerId="ADAL" clId="{9B6050A4-F178-4018-9F62-4FCCA28DA093}" dt="2021-03-25T16:03:31.073" v="39593" actId="790"/>
          <ac:spMkLst>
            <pc:docMk/>
            <pc:sldMk cId="162988178" sldId="3827"/>
            <ac:spMk id="3" creationId="{453ACBE8-823D-41F9-AB3E-355A051FA475}"/>
          </ac:spMkLst>
        </pc:spChg>
        <pc:spChg chg="mod">
          <ac:chgData name="Ragnhild Halvorsrud" userId="917ea340-fd63-490f-a7db-68428d24cf32" providerId="ADAL" clId="{9B6050A4-F178-4018-9F62-4FCCA28DA093}" dt="2021-03-25T16:03:31.073" v="39600" actId="790"/>
          <ac:spMkLst>
            <pc:docMk/>
            <pc:sldMk cId="162988178" sldId="3827"/>
            <ac:spMk id="7" creationId="{BBE50FFD-C74C-4959-8FA6-BF4836D3F52C}"/>
          </ac:spMkLst>
        </pc:spChg>
        <pc:spChg chg="mod">
          <ac:chgData name="Ragnhild Halvorsrud" userId="917ea340-fd63-490f-a7db-68428d24cf32" providerId="ADAL" clId="{9B6050A4-F178-4018-9F62-4FCCA28DA093}" dt="2021-03-25T16:03:31.073" v="39592" actId="790"/>
          <ac:spMkLst>
            <pc:docMk/>
            <pc:sldMk cId="162988178" sldId="3827"/>
            <ac:spMk id="15" creationId="{39CD7E99-6C69-4AEE-A4F2-7E08FE90ADC3}"/>
          </ac:spMkLst>
        </pc:spChg>
        <pc:spChg chg="del mod">
          <ac:chgData name="Ragnhild Halvorsrud" userId="917ea340-fd63-490f-a7db-68428d24cf32" providerId="ADAL" clId="{9B6050A4-F178-4018-9F62-4FCCA28DA093}" dt="2021-03-26T14:52:16.911" v="40522" actId="478"/>
          <ac:spMkLst>
            <pc:docMk/>
            <pc:sldMk cId="162988178" sldId="3827"/>
            <ac:spMk id="20" creationId="{A7DE2613-6930-42B2-A74A-C3D40DD69141}"/>
          </ac:spMkLst>
        </pc:spChg>
        <pc:spChg chg="mod">
          <ac:chgData name="Ragnhild Halvorsrud" userId="917ea340-fd63-490f-a7db-68428d24cf32" providerId="ADAL" clId="{9B6050A4-F178-4018-9F62-4FCCA28DA093}" dt="2021-03-25T16:03:31.089" v="39602" actId="790"/>
          <ac:spMkLst>
            <pc:docMk/>
            <pc:sldMk cId="162988178" sldId="3827"/>
            <ac:spMk id="21" creationId="{6930B889-8475-46DC-8810-E145CF10BA8E}"/>
          </ac:spMkLst>
        </pc:spChg>
        <pc:spChg chg="mod">
          <ac:chgData name="Ragnhild Halvorsrud" userId="917ea340-fd63-490f-a7db-68428d24cf32" providerId="ADAL" clId="{9B6050A4-F178-4018-9F62-4FCCA28DA093}" dt="2021-03-25T16:03:31.089" v="39603" actId="790"/>
          <ac:spMkLst>
            <pc:docMk/>
            <pc:sldMk cId="162988178" sldId="3827"/>
            <ac:spMk id="22" creationId="{728CC352-8C04-499F-B303-34ECF4CCD0D7}"/>
          </ac:spMkLst>
        </pc:spChg>
        <pc:spChg chg="mod">
          <ac:chgData name="Ragnhild Halvorsrud" userId="917ea340-fd63-490f-a7db-68428d24cf32" providerId="ADAL" clId="{9B6050A4-F178-4018-9F62-4FCCA28DA093}" dt="2021-03-25T16:03:31.089" v="39604" actId="790"/>
          <ac:spMkLst>
            <pc:docMk/>
            <pc:sldMk cId="162988178" sldId="3827"/>
            <ac:spMk id="23" creationId="{12FDE7DC-770D-4824-B936-F1A3A9A6DD8E}"/>
          </ac:spMkLst>
        </pc:spChg>
        <pc:spChg chg="mod">
          <ac:chgData name="Ragnhild Halvorsrud" userId="917ea340-fd63-490f-a7db-68428d24cf32" providerId="ADAL" clId="{9B6050A4-F178-4018-9F62-4FCCA28DA093}" dt="2021-03-25T16:03:31.089" v="39605" actId="790"/>
          <ac:spMkLst>
            <pc:docMk/>
            <pc:sldMk cId="162988178" sldId="3827"/>
            <ac:spMk id="24" creationId="{CD3B2390-EAFE-430B-B363-DF7EC3EFE41B}"/>
          </ac:spMkLst>
        </pc:spChg>
        <pc:spChg chg="add del mod">
          <ac:chgData name="Ragnhild Halvorsrud" userId="917ea340-fd63-490f-a7db-68428d24cf32" providerId="ADAL" clId="{9B6050A4-F178-4018-9F62-4FCCA28DA093}" dt="2021-03-26T14:27:56.447" v="40096" actId="478"/>
          <ac:spMkLst>
            <pc:docMk/>
            <pc:sldMk cId="162988178" sldId="3827"/>
            <ac:spMk id="25" creationId="{F85386D4-ED7D-42D0-AE33-5446FECF46FC}"/>
          </ac:spMkLst>
        </pc:spChg>
        <pc:spChg chg="add del mod">
          <ac:chgData name="Ragnhild Halvorsrud" userId="917ea340-fd63-490f-a7db-68428d24cf32" providerId="ADAL" clId="{9B6050A4-F178-4018-9F62-4FCCA28DA093}" dt="2021-03-26T14:52:53.563" v="40528" actId="478"/>
          <ac:spMkLst>
            <pc:docMk/>
            <pc:sldMk cId="162988178" sldId="3827"/>
            <ac:spMk id="27" creationId="{2786FF5F-44E5-4657-B168-5FC6BF0540C0}"/>
          </ac:spMkLst>
        </pc:spChg>
        <pc:spChg chg="add mod">
          <ac:chgData name="Ragnhild Halvorsrud" userId="917ea340-fd63-490f-a7db-68428d24cf32" providerId="ADAL" clId="{9B6050A4-F178-4018-9F62-4FCCA28DA093}" dt="2021-03-26T14:53:07.791" v="40531"/>
          <ac:spMkLst>
            <pc:docMk/>
            <pc:sldMk cId="162988178" sldId="3827"/>
            <ac:spMk id="28" creationId="{A9367D96-B4BA-440C-B9B3-FD33109FBB81}"/>
          </ac:spMkLst>
        </pc:spChg>
        <pc:spChg chg="mod">
          <ac:chgData name="Ragnhild Halvorsrud" userId="917ea340-fd63-490f-a7db-68428d24cf32" providerId="ADAL" clId="{9B6050A4-F178-4018-9F62-4FCCA28DA093}" dt="2021-03-25T16:03:31.073" v="39595" actId="790"/>
          <ac:spMkLst>
            <pc:docMk/>
            <pc:sldMk cId="162988178" sldId="3827"/>
            <ac:spMk id="32" creationId="{B9ABE375-8729-492C-94B7-D6B27ABF776A}"/>
          </ac:spMkLst>
        </pc:spChg>
        <pc:spChg chg="mod">
          <ac:chgData name="Ragnhild Halvorsrud" userId="917ea340-fd63-490f-a7db-68428d24cf32" providerId="ADAL" clId="{9B6050A4-F178-4018-9F62-4FCCA28DA093}" dt="2021-03-26T16:03:27.956" v="40928" actId="20577"/>
          <ac:spMkLst>
            <pc:docMk/>
            <pc:sldMk cId="162988178" sldId="3827"/>
            <ac:spMk id="33" creationId="{98D6F79C-3C8E-4119-8F87-4C0FFEC74FF5}"/>
          </ac:spMkLst>
        </pc:spChg>
        <pc:spChg chg="mod">
          <ac:chgData name="Ragnhild Halvorsrud" userId="917ea340-fd63-490f-a7db-68428d24cf32" providerId="ADAL" clId="{9B6050A4-F178-4018-9F62-4FCCA28DA093}" dt="2021-03-25T16:03:31.073" v="39597" actId="790"/>
          <ac:spMkLst>
            <pc:docMk/>
            <pc:sldMk cId="162988178" sldId="3827"/>
            <ac:spMk id="34" creationId="{C3B9448D-E2C7-41EC-AB6D-37A0B54892CE}"/>
          </ac:spMkLst>
        </pc:spChg>
        <pc:spChg chg="mod">
          <ac:chgData name="Ragnhild Halvorsrud" userId="917ea340-fd63-490f-a7db-68428d24cf32" providerId="ADAL" clId="{9B6050A4-F178-4018-9F62-4FCCA28DA093}" dt="2021-03-25T16:03:31.073" v="39598" actId="790"/>
          <ac:spMkLst>
            <pc:docMk/>
            <pc:sldMk cId="162988178" sldId="3827"/>
            <ac:spMk id="35" creationId="{32BD4AA9-CF39-476E-A689-6CA8D01E6D07}"/>
          </ac:spMkLst>
        </pc:spChg>
        <pc:spChg chg="mod">
          <ac:chgData name="Ragnhild Halvorsrud" userId="917ea340-fd63-490f-a7db-68428d24cf32" providerId="ADAL" clId="{9B6050A4-F178-4018-9F62-4FCCA28DA093}" dt="2021-03-25T16:03:31.073" v="39599" actId="790"/>
          <ac:spMkLst>
            <pc:docMk/>
            <pc:sldMk cId="162988178" sldId="3827"/>
            <ac:spMk id="40" creationId="{3D6F36A9-FC94-46FC-B7D0-4001F5900F55}"/>
          </ac:spMkLst>
        </pc:spChg>
        <pc:picChg chg="del">
          <ac:chgData name="Ragnhild Halvorsrud" userId="917ea340-fd63-490f-a7db-68428d24cf32" providerId="ADAL" clId="{9B6050A4-F178-4018-9F62-4FCCA28DA093}" dt="2021-03-25T16:02:44.851" v="39585" actId="478"/>
          <ac:picMkLst>
            <pc:docMk/>
            <pc:sldMk cId="162988178" sldId="3827"/>
            <ac:picMk id="6" creationId="{9C948DA0-3668-4BE6-BE88-C3C9F6500739}"/>
          </ac:picMkLst>
        </pc:picChg>
        <pc:picChg chg="add del mod">
          <ac:chgData name="Ragnhild Halvorsrud" userId="917ea340-fd63-490f-a7db-68428d24cf32" providerId="ADAL" clId="{9B6050A4-F178-4018-9F62-4FCCA28DA093}" dt="2021-03-26T16:01:31.088" v="40882" actId="478"/>
          <ac:picMkLst>
            <pc:docMk/>
            <pc:sldMk cId="162988178" sldId="3827"/>
            <ac:picMk id="6" creationId="{D4234CCD-0780-406B-8324-C0E0DC5CBD12}"/>
          </ac:picMkLst>
        </pc:picChg>
        <pc:picChg chg="add del mod">
          <ac:chgData name="Ragnhild Halvorsrud" userId="917ea340-fd63-490f-a7db-68428d24cf32" providerId="ADAL" clId="{9B6050A4-F178-4018-9F62-4FCCA28DA093}" dt="2021-03-26T16:01:34.437" v="40883" actId="478"/>
          <ac:picMkLst>
            <pc:docMk/>
            <pc:sldMk cId="162988178" sldId="3827"/>
            <ac:picMk id="8" creationId="{8100FF02-04FC-448A-AC92-F855903D2AEC}"/>
          </ac:picMkLst>
        </pc:picChg>
        <pc:picChg chg="add del mod">
          <ac:chgData name="Ragnhild Halvorsrud" userId="917ea340-fd63-490f-a7db-68428d24cf32" providerId="ADAL" clId="{9B6050A4-F178-4018-9F62-4FCCA28DA093}" dt="2021-03-26T16:03:02.806" v="40917" actId="478"/>
          <ac:picMkLst>
            <pc:docMk/>
            <pc:sldMk cId="162988178" sldId="3827"/>
            <ac:picMk id="9" creationId="{BED0270E-FB63-4320-9132-D3CC49044E41}"/>
          </ac:picMkLst>
        </pc:picChg>
        <pc:picChg chg="add mod">
          <ac:chgData name="Ragnhild Halvorsrud" userId="917ea340-fd63-490f-a7db-68428d24cf32" providerId="ADAL" clId="{9B6050A4-F178-4018-9F62-4FCCA28DA093}" dt="2021-03-26T16:03:18.479" v="40920" actId="1076"/>
          <ac:picMkLst>
            <pc:docMk/>
            <pc:sldMk cId="162988178" sldId="3827"/>
            <ac:picMk id="10" creationId="{211D422D-29B0-47D7-B66B-3391474725EA}"/>
          </ac:picMkLst>
        </pc:picChg>
        <pc:picChg chg="add del mod">
          <ac:chgData name="Ragnhild Halvorsrud" userId="917ea340-fd63-490f-a7db-68428d24cf32" providerId="ADAL" clId="{9B6050A4-F178-4018-9F62-4FCCA28DA093}" dt="2021-03-26T14:27:56.447" v="40096" actId="478"/>
          <ac:picMkLst>
            <pc:docMk/>
            <pc:sldMk cId="162988178" sldId="3827"/>
            <ac:picMk id="26" creationId="{AFEAEC66-A81D-4D94-857E-A648BF15DDA1}"/>
          </ac:picMkLst>
        </pc:picChg>
      </pc:sldChg>
      <pc:sldChg chg="add del">
        <pc:chgData name="Ragnhild Halvorsrud" userId="917ea340-fd63-490f-a7db-68428d24cf32" providerId="ADAL" clId="{9B6050A4-F178-4018-9F62-4FCCA28DA093}" dt="2021-03-26T15:44:15.318" v="40878" actId="47"/>
        <pc:sldMkLst>
          <pc:docMk/>
          <pc:sldMk cId="1685315064" sldId="3828"/>
        </pc:sldMkLst>
      </pc:sldChg>
      <pc:sldMasterChg chg="modSldLayout">
        <pc:chgData name="Ragnhild Halvorsrud" userId="917ea340-fd63-490f-a7db-68428d24cf32" providerId="ADAL" clId="{9B6050A4-F178-4018-9F62-4FCCA28DA093}" dt="2021-03-25T13:12:42.264" v="37833" actId="790"/>
        <pc:sldMasterMkLst>
          <pc:docMk/>
          <pc:sldMasterMk cId="3623041008" sldId="2147483659"/>
        </pc:sldMasterMkLst>
        <pc:sldLayoutChg chg="modSp mod">
          <pc:chgData name="Ragnhild Halvorsrud" userId="917ea340-fd63-490f-a7db-68428d24cf32" providerId="ADAL" clId="{9B6050A4-F178-4018-9F62-4FCCA28DA093}" dt="2021-03-25T13:12:42.180" v="37784" actId="790"/>
          <pc:sldLayoutMkLst>
            <pc:docMk/>
            <pc:sldMasterMk cId="3623041008" sldId="2147483659"/>
            <pc:sldLayoutMk cId="869758069" sldId="2147483661"/>
          </pc:sldLayoutMkLst>
          <pc:spChg chg="mod">
            <ac:chgData name="Ragnhild Halvorsrud" userId="917ea340-fd63-490f-a7db-68428d24cf32" providerId="ADAL" clId="{9B6050A4-F178-4018-9F62-4FCCA28DA093}" dt="2021-03-25T13:12:42.174" v="37780" actId="790"/>
            <ac:spMkLst>
              <pc:docMk/>
              <pc:sldMasterMk cId="3623041008" sldId="2147483659"/>
              <pc:sldLayoutMk cId="869758069" sldId="2147483661"/>
              <ac:spMk id="2" creationId="{00000000-0000-0000-0000-000000000000}"/>
            </ac:spMkLst>
          </pc:spChg>
          <pc:spChg chg="mod">
            <ac:chgData name="Ragnhild Halvorsrud" userId="917ea340-fd63-490f-a7db-68428d24cf32" providerId="ADAL" clId="{9B6050A4-F178-4018-9F62-4FCCA28DA093}" dt="2021-03-25T13:12:42.178" v="37781" actId="790"/>
            <ac:spMkLst>
              <pc:docMk/>
              <pc:sldMasterMk cId="3623041008" sldId="2147483659"/>
              <pc:sldLayoutMk cId="869758069" sldId="2147483661"/>
              <ac:spMk id="3" creationId="{00000000-0000-0000-0000-000000000000}"/>
            </ac:spMkLst>
          </pc:spChg>
          <pc:spChg chg="mod">
            <ac:chgData name="Ragnhild Halvorsrud" userId="917ea340-fd63-490f-a7db-68428d24cf32" providerId="ADAL" clId="{9B6050A4-F178-4018-9F62-4FCCA28DA093}" dt="2021-03-25T13:12:42.179" v="37782" actId="790"/>
            <ac:spMkLst>
              <pc:docMk/>
              <pc:sldMasterMk cId="3623041008" sldId="2147483659"/>
              <pc:sldLayoutMk cId="869758069" sldId="2147483661"/>
              <ac:spMk id="4" creationId="{00000000-0000-0000-0000-000000000000}"/>
            </ac:spMkLst>
          </pc:spChg>
          <pc:spChg chg="mod">
            <ac:chgData name="Ragnhild Halvorsrud" userId="917ea340-fd63-490f-a7db-68428d24cf32" providerId="ADAL" clId="{9B6050A4-F178-4018-9F62-4FCCA28DA093}" dt="2021-03-25T13:12:42.180" v="37783" actId="790"/>
            <ac:spMkLst>
              <pc:docMk/>
              <pc:sldMasterMk cId="3623041008" sldId="2147483659"/>
              <pc:sldLayoutMk cId="869758069" sldId="2147483661"/>
              <ac:spMk id="5" creationId="{00000000-0000-0000-0000-000000000000}"/>
            </ac:spMkLst>
          </pc:spChg>
          <pc:spChg chg="mod">
            <ac:chgData name="Ragnhild Halvorsrud" userId="917ea340-fd63-490f-a7db-68428d24cf32" providerId="ADAL" clId="{9B6050A4-F178-4018-9F62-4FCCA28DA093}" dt="2021-03-25T13:12:42.180" v="37784" actId="790"/>
            <ac:spMkLst>
              <pc:docMk/>
              <pc:sldMasterMk cId="3623041008" sldId="2147483659"/>
              <pc:sldLayoutMk cId="869758069" sldId="2147483661"/>
              <ac:spMk id="6" creationId="{00000000-0000-0000-0000-000000000000}"/>
            </ac:spMkLst>
          </pc:spChg>
        </pc:sldLayoutChg>
        <pc:sldLayoutChg chg="modSp mod">
          <pc:chgData name="Ragnhild Halvorsrud" userId="917ea340-fd63-490f-a7db-68428d24cf32" providerId="ADAL" clId="{9B6050A4-F178-4018-9F62-4FCCA28DA093}" dt="2021-03-25T13:12:42.188" v="37789" actId="790"/>
          <pc:sldLayoutMkLst>
            <pc:docMk/>
            <pc:sldMasterMk cId="3623041008" sldId="2147483659"/>
            <pc:sldLayoutMk cId="3454048816" sldId="2147483663"/>
          </pc:sldLayoutMkLst>
          <pc:spChg chg="mod">
            <ac:chgData name="Ragnhild Halvorsrud" userId="917ea340-fd63-490f-a7db-68428d24cf32" providerId="ADAL" clId="{9B6050A4-F178-4018-9F62-4FCCA28DA093}" dt="2021-03-25T13:12:42.186" v="37787" actId="790"/>
            <ac:spMkLst>
              <pc:docMk/>
              <pc:sldMasterMk cId="3623041008" sldId="2147483659"/>
              <pc:sldLayoutMk cId="3454048816" sldId="2147483663"/>
              <ac:spMk id="3" creationId="{00000000-0000-0000-0000-000000000000}"/>
            </ac:spMkLst>
          </pc:spChg>
          <pc:spChg chg="mod">
            <ac:chgData name="Ragnhild Halvorsrud" userId="917ea340-fd63-490f-a7db-68428d24cf32" providerId="ADAL" clId="{9B6050A4-F178-4018-9F62-4FCCA28DA093}" dt="2021-03-25T13:12:42.184" v="37785" actId="790"/>
            <ac:spMkLst>
              <pc:docMk/>
              <pc:sldMasterMk cId="3623041008" sldId="2147483659"/>
              <pc:sldLayoutMk cId="3454048816" sldId="2147483663"/>
              <ac:spMk id="4" creationId="{00000000-0000-0000-0000-000000000000}"/>
            </ac:spMkLst>
          </pc:spChg>
          <pc:spChg chg="mod">
            <ac:chgData name="Ragnhild Halvorsrud" userId="917ea340-fd63-490f-a7db-68428d24cf32" providerId="ADAL" clId="{9B6050A4-F178-4018-9F62-4FCCA28DA093}" dt="2021-03-25T13:12:42.187" v="37788" actId="790"/>
            <ac:spMkLst>
              <pc:docMk/>
              <pc:sldMasterMk cId="3623041008" sldId="2147483659"/>
              <pc:sldLayoutMk cId="3454048816" sldId="2147483663"/>
              <ac:spMk id="5" creationId="{00000000-0000-0000-0000-000000000000}"/>
            </ac:spMkLst>
          </pc:spChg>
          <pc:spChg chg="mod">
            <ac:chgData name="Ragnhild Halvorsrud" userId="917ea340-fd63-490f-a7db-68428d24cf32" providerId="ADAL" clId="{9B6050A4-F178-4018-9F62-4FCCA28DA093}" dt="2021-03-25T13:12:42.188" v="37789" actId="790"/>
            <ac:spMkLst>
              <pc:docMk/>
              <pc:sldMasterMk cId="3623041008" sldId="2147483659"/>
              <pc:sldLayoutMk cId="3454048816" sldId="2147483663"/>
              <ac:spMk id="7" creationId="{00000000-0000-0000-0000-000000000000}"/>
            </ac:spMkLst>
          </pc:spChg>
          <pc:spChg chg="mod">
            <ac:chgData name="Ragnhild Halvorsrud" userId="917ea340-fd63-490f-a7db-68428d24cf32" providerId="ADAL" clId="{9B6050A4-F178-4018-9F62-4FCCA28DA093}" dt="2021-03-25T13:12:42.185" v="37786" actId="790"/>
            <ac:spMkLst>
              <pc:docMk/>
              <pc:sldMasterMk cId="3623041008" sldId="2147483659"/>
              <pc:sldLayoutMk cId="3454048816" sldId="2147483663"/>
              <ac:spMk id="8" creationId="{00000000-0000-0000-0000-000000000000}"/>
            </ac:spMkLst>
          </pc:spChg>
        </pc:sldLayoutChg>
        <pc:sldLayoutChg chg="modSp mod">
          <pc:chgData name="Ragnhild Halvorsrud" userId="917ea340-fd63-490f-a7db-68428d24cf32" providerId="ADAL" clId="{9B6050A4-F178-4018-9F62-4FCCA28DA093}" dt="2021-03-25T13:12:42.201" v="37800" actId="790"/>
          <pc:sldLayoutMkLst>
            <pc:docMk/>
            <pc:sldMasterMk cId="3623041008" sldId="2147483659"/>
            <pc:sldLayoutMk cId="585981378" sldId="2147483664"/>
          </pc:sldLayoutMkLst>
          <pc:spChg chg="mod">
            <ac:chgData name="Ragnhild Halvorsrud" userId="917ea340-fd63-490f-a7db-68428d24cf32" providerId="ADAL" clId="{9B6050A4-F178-4018-9F62-4FCCA28DA093}" dt="2021-03-25T13:12:42.198" v="37796" actId="790"/>
            <ac:spMkLst>
              <pc:docMk/>
              <pc:sldMasterMk cId="3623041008" sldId="2147483659"/>
              <pc:sldLayoutMk cId="585981378" sldId="2147483664"/>
              <ac:spMk id="2" creationId="{00000000-0000-0000-0000-000000000000}"/>
            </ac:spMkLst>
          </pc:spChg>
          <pc:spChg chg="mod">
            <ac:chgData name="Ragnhild Halvorsrud" userId="917ea340-fd63-490f-a7db-68428d24cf32" providerId="ADAL" clId="{9B6050A4-F178-4018-9F62-4FCCA28DA093}" dt="2021-03-25T13:12:42.199" v="37797" actId="790"/>
            <ac:spMkLst>
              <pc:docMk/>
              <pc:sldMasterMk cId="3623041008" sldId="2147483659"/>
              <pc:sldLayoutMk cId="585981378" sldId="2147483664"/>
              <ac:spMk id="3" creationId="{00000000-0000-0000-0000-000000000000}"/>
            </ac:spMkLst>
          </pc:spChg>
          <pc:spChg chg="mod">
            <ac:chgData name="Ragnhild Halvorsrud" userId="917ea340-fd63-490f-a7db-68428d24cf32" providerId="ADAL" clId="{9B6050A4-F178-4018-9F62-4FCCA28DA093}" dt="2021-03-25T13:12:42.200" v="37798" actId="790"/>
            <ac:spMkLst>
              <pc:docMk/>
              <pc:sldMasterMk cId="3623041008" sldId="2147483659"/>
              <pc:sldLayoutMk cId="585981378" sldId="2147483664"/>
              <ac:spMk id="4" creationId="{00000000-0000-0000-0000-000000000000}"/>
            </ac:spMkLst>
          </pc:spChg>
          <pc:spChg chg="mod">
            <ac:chgData name="Ragnhild Halvorsrud" userId="917ea340-fd63-490f-a7db-68428d24cf32" providerId="ADAL" clId="{9B6050A4-F178-4018-9F62-4FCCA28DA093}" dt="2021-03-25T13:12:42.201" v="37799" actId="790"/>
            <ac:spMkLst>
              <pc:docMk/>
              <pc:sldMasterMk cId="3623041008" sldId="2147483659"/>
              <pc:sldLayoutMk cId="585981378" sldId="2147483664"/>
              <ac:spMk id="5" creationId="{00000000-0000-0000-0000-000000000000}"/>
            </ac:spMkLst>
          </pc:spChg>
          <pc:spChg chg="mod">
            <ac:chgData name="Ragnhild Halvorsrud" userId="917ea340-fd63-490f-a7db-68428d24cf32" providerId="ADAL" clId="{9B6050A4-F178-4018-9F62-4FCCA28DA093}" dt="2021-03-25T13:12:42.201" v="37800" actId="790"/>
            <ac:spMkLst>
              <pc:docMk/>
              <pc:sldMasterMk cId="3623041008" sldId="2147483659"/>
              <pc:sldLayoutMk cId="585981378" sldId="2147483664"/>
              <ac:spMk id="12" creationId="{00000000-0000-0000-0000-000000000000}"/>
            </ac:spMkLst>
          </pc:spChg>
        </pc:sldLayoutChg>
        <pc:sldLayoutChg chg="modSp mod">
          <pc:chgData name="Ragnhild Halvorsrud" userId="917ea340-fd63-490f-a7db-68428d24cf32" providerId="ADAL" clId="{9B6050A4-F178-4018-9F62-4FCCA28DA093}" dt="2021-03-25T13:12:42.212" v="37806" actId="790"/>
          <pc:sldLayoutMkLst>
            <pc:docMk/>
            <pc:sldMasterMk cId="3623041008" sldId="2147483659"/>
            <pc:sldLayoutMk cId="1203240570" sldId="2147483666"/>
          </pc:sldLayoutMkLst>
          <pc:spChg chg="mod">
            <ac:chgData name="Ragnhild Halvorsrud" userId="917ea340-fd63-490f-a7db-68428d24cf32" providerId="ADAL" clId="{9B6050A4-F178-4018-9F62-4FCCA28DA093}" dt="2021-03-25T13:12:42.212" v="37806" actId="790"/>
            <ac:spMkLst>
              <pc:docMk/>
              <pc:sldMasterMk cId="3623041008" sldId="2147483659"/>
              <pc:sldLayoutMk cId="1203240570" sldId="2147483666"/>
              <ac:spMk id="2" creationId="{00000000-0000-0000-0000-000000000000}"/>
            </ac:spMkLst>
          </pc:spChg>
          <pc:spChg chg="mod">
            <ac:chgData name="Ragnhild Halvorsrud" userId="917ea340-fd63-490f-a7db-68428d24cf32" providerId="ADAL" clId="{9B6050A4-F178-4018-9F62-4FCCA28DA093}" dt="2021-03-25T13:12:42.205" v="37801" actId="790"/>
            <ac:spMkLst>
              <pc:docMk/>
              <pc:sldMasterMk cId="3623041008" sldId="2147483659"/>
              <pc:sldLayoutMk cId="1203240570" sldId="2147483666"/>
              <ac:spMk id="3" creationId="{00000000-0000-0000-0000-000000000000}"/>
            </ac:spMkLst>
          </pc:spChg>
          <pc:spChg chg="mod">
            <ac:chgData name="Ragnhild Halvorsrud" userId="917ea340-fd63-490f-a7db-68428d24cf32" providerId="ADAL" clId="{9B6050A4-F178-4018-9F62-4FCCA28DA093}" dt="2021-03-25T13:12:42.209" v="37802" actId="790"/>
            <ac:spMkLst>
              <pc:docMk/>
              <pc:sldMasterMk cId="3623041008" sldId="2147483659"/>
              <pc:sldLayoutMk cId="1203240570" sldId="2147483666"/>
              <ac:spMk id="4" creationId="{00000000-0000-0000-0000-000000000000}"/>
            </ac:spMkLst>
          </pc:spChg>
          <pc:spChg chg="mod">
            <ac:chgData name="Ragnhild Halvorsrud" userId="917ea340-fd63-490f-a7db-68428d24cf32" providerId="ADAL" clId="{9B6050A4-F178-4018-9F62-4FCCA28DA093}" dt="2021-03-25T13:12:42.210" v="37803" actId="790"/>
            <ac:spMkLst>
              <pc:docMk/>
              <pc:sldMasterMk cId="3623041008" sldId="2147483659"/>
              <pc:sldLayoutMk cId="1203240570" sldId="2147483666"/>
              <ac:spMk id="5" creationId="{00000000-0000-0000-0000-000000000000}"/>
            </ac:spMkLst>
          </pc:spChg>
          <pc:spChg chg="mod">
            <ac:chgData name="Ragnhild Halvorsrud" userId="917ea340-fd63-490f-a7db-68428d24cf32" providerId="ADAL" clId="{9B6050A4-F178-4018-9F62-4FCCA28DA093}" dt="2021-03-25T13:12:42.210" v="37804" actId="790"/>
            <ac:spMkLst>
              <pc:docMk/>
              <pc:sldMasterMk cId="3623041008" sldId="2147483659"/>
              <pc:sldLayoutMk cId="1203240570" sldId="2147483666"/>
              <ac:spMk id="6" creationId="{00000000-0000-0000-0000-000000000000}"/>
            </ac:spMkLst>
          </pc:spChg>
          <pc:spChg chg="mod">
            <ac:chgData name="Ragnhild Halvorsrud" userId="917ea340-fd63-490f-a7db-68428d24cf32" providerId="ADAL" clId="{9B6050A4-F178-4018-9F62-4FCCA28DA093}" dt="2021-03-25T13:12:42.210" v="37805" actId="790"/>
            <ac:spMkLst>
              <pc:docMk/>
              <pc:sldMasterMk cId="3623041008" sldId="2147483659"/>
              <pc:sldLayoutMk cId="1203240570" sldId="2147483666"/>
              <ac:spMk id="7" creationId="{00000000-0000-0000-0000-000000000000}"/>
            </ac:spMkLst>
          </pc:spChg>
        </pc:sldLayoutChg>
        <pc:sldLayoutChg chg="modSp mod">
          <pc:chgData name="Ragnhild Halvorsrud" userId="917ea340-fd63-490f-a7db-68428d24cf32" providerId="ADAL" clId="{9B6050A4-F178-4018-9F62-4FCCA28DA093}" dt="2021-03-25T13:12:42.246" v="37820" actId="790"/>
          <pc:sldLayoutMkLst>
            <pc:docMk/>
            <pc:sldMasterMk cId="3623041008" sldId="2147483659"/>
            <pc:sldLayoutMk cId="27145180" sldId="2147483667"/>
          </pc:sldLayoutMkLst>
          <pc:spChg chg="mod">
            <ac:chgData name="Ragnhild Halvorsrud" userId="917ea340-fd63-490f-a7db-68428d24cf32" providerId="ADAL" clId="{9B6050A4-F178-4018-9F62-4FCCA28DA093}" dt="2021-03-25T13:12:42.230" v="37813" actId="790"/>
            <ac:spMkLst>
              <pc:docMk/>
              <pc:sldMasterMk cId="3623041008" sldId="2147483659"/>
              <pc:sldLayoutMk cId="27145180" sldId="2147483667"/>
              <ac:spMk id="3" creationId="{00000000-0000-0000-0000-000000000000}"/>
            </ac:spMkLst>
          </pc:spChg>
          <pc:spChg chg="mod">
            <ac:chgData name="Ragnhild Halvorsrud" userId="917ea340-fd63-490f-a7db-68428d24cf32" providerId="ADAL" clId="{9B6050A4-F178-4018-9F62-4FCCA28DA093}" dt="2021-03-25T13:12:42.233" v="37814" actId="790"/>
            <ac:spMkLst>
              <pc:docMk/>
              <pc:sldMasterMk cId="3623041008" sldId="2147483659"/>
              <pc:sldLayoutMk cId="27145180" sldId="2147483667"/>
              <ac:spMk id="4" creationId="{00000000-0000-0000-0000-000000000000}"/>
            </ac:spMkLst>
          </pc:spChg>
          <pc:spChg chg="mod">
            <ac:chgData name="Ragnhild Halvorsrud" userId="917ea340-fd63-490f-a7db-68428d24cf32" providerId="ADAL" clId="{9B6050A4-F178-4018-9F62-4FCCA28DA093}" dt="2021-03-25T13:12:42.235" v="37815" actId="790"/>
            <ac:spMkLst>
              <pc:docMk/>
              <pc:sldMasterMk cId="3623041008" sldId="2147483659"/>
              <pc:sldLayoutMk cId="27145180" sldId="2147483667"/>
              <ac:spMk id="5" creationId="{00000000-0000-0000-0000-000000000000}"/>
            </ac:spMkLst>
          </pc:spChg>
          <pc:spChg chg="mod">
            <ac:chgData name="Ragnhild Halvorsrud" userId="917ea340-fd63-490f-a7db-68428d24cf32" providerId="ADAL" clId="{9B6050A4-F178-4018-9F62-4FCCA28DA093}" dt="2021-03-25T13:12:42.240" v="37816" actId="790"/>
            <ac:spMkLst>
              <pc:docMk/>
              <pc:sldMasterMk cId="3623041008" sldId="2147483659"/>
              <pc:sldLayoutMk cId="27145180" sldId="2147483667"/>
              <ac:spMk id="6" creationId="{00000000-0000-0000-0000-000000000000}"/>
            </ac:spMkLst>
          </pc:spChg>
          <pc:spChg chg="mod">
            <ac:chgData name="Ragnhild Halvorsrud" userId="917ea340-fd63-490f-a7db-68428d24cf32" providerId="ADAL" clId="{9B6050A4-F178-4018-9F62-4FCCA28DA093}" dt="2021-03-25T13:12:42.241" v="37817" actId="790"/>
            <ac:spMkLst>
              <pc:docMk/>
              <pc:sldMasterMk cId="3623041008" sldId="2147483659"/>
              <pc:sldLayoutMk cId="27145180" sldId="2147483667"/>
              <ac:spMk id="7" creationId="{00000000-0000-0000-0000-000000000000}"/>
            </ac:spMkLst>
          </pc:spChg>
          <pc:spChg chg="mod">
            <ac:chgData name="Ragnhild Halvorsrud" userId="917ea340-fd63-490f-a7db-68428d24cf32" providerId="ADAL" clId="{9B6050A4-F178-4018-9F62-4FCCA28DA093}" dt="2021-03-25T13:12:42.242" v="37818" actId="790"/>
            <ac:spMkLst>
              <pc:docMk/>
              <pc:sldMasterMk cId="3623041008" sldId="2147483659"/>
              <pc:sldLayoutMk cId="27145180" sldId="2147483667"/>
              <ac:spMk id="8" creationId="{00000000-0000-0000-0000-000000000000}"/>
            </ac:spMkLst>
          </pc:spChg>
          <pc:spChg chg="mod">
            <ac:chgData name="Ragnhild Halvorsrud" userId="917ea340-fd63-490f-a7db-68428d24cf32" providerId="ADAL" clId="{9B6050A4-F178-4018-9F62-4FCCA28DA093}" dt="2021-03-25T13:12:42.244" v="37819" actId="790"/>
            <ac:spMkLst>
              <pc:docMk/>
              <pc:sldMasterMk cId="3623041008" sldId="2147483659"/>
              <pc:sldLayoutMk cId="27145180" sldId="2147483667"/>
              <ac:spMk id="9" creationId="{00000000-0000-0000-0000-000000000000}"/>
            </ac:spMkLst>
          </pc:spChg>
          <pc:spChg chg="mod">
            <ac:chgData name="Ragnhild Halvorsrud" userId="917ea340-fd63-490f-a7db-68428d24cf32" providerId="ADAL" clId="{9B6050A4-F178-4018-9F62-4FCCA28DA093}" dt="2021-03-25T13:12:42.246" v="37820" actId="790"/>
            <ac:spMkLst>
              <pc:docMk/>
              <pc:sldMasterMk cId="3623041008" sldId="2147483659"/>
              <pc:sldLayoutMk cId="27145180" sldId="2147483667"/>
              <ac:spMk id="10" creationId="{00000000-0000-0000-0000-000000000000}"/>
            </ac:spMkLst>
          </pc:spChg>
        </pc:sldLayoutChg>
        <pc:sldLayoutChg chg="modSp mod">
          <pc:chgData name="Ragnhild Halvorsrud" userId="917ea340-fd63-490f-a7db-68428d24cf32" providerId="ADAL" clId="{9B6050A4-F178-4018-9F62-4FCCA28DA093}" dt="2021-03-25T13:12:42.260" v="37830" actId="790"/>
          <pc:sldLayoutMkLst>
            <pc:docMk/>
            <pc:sldMasterMk cId="3623041008" sldId="2147483659"/>
            <pc:sldLayoutMk cId="765830241" sldId="2147483668"/>
          </pc:sldLayoutMkLst>
          <pc:spChg chg="mod">
            <ac:chgData name="Ragnhild Halvorsrud" userId="917ea340-fd63-490f-a7db-68428d24cf32" providerId="ADAL" clId="{9B6050A4-F178-4018-9F62-4FCCA28DA093}" dt="2021-03-25T13:12:42.256" v="37827" actId="790"/>
            <ac:spMkLst>
              <pc:docMk/>
              <pc:sldMasterMk cId="3623041008" sldId="2147483659"/>
              <pc:sldLayoutMk cId="765830241" sldId="2147483668"/>
              <ac:spMk id="2" creationId="{00000000-0000-0000-0000-000000000000}"/>
            </ac:spMkLst>
          </pc:spChg>
          <pc:spChg chg="mod">
            <ac:chgData name="Ragnhild Halvorsrud" userId="917ea340-fd63-490f-a7db-68428d24cf32" providerId="ADAL" clId="{9B6050A4-F178-4018-9F62-4FCCA28DA093}" dt="2021-03-25T13:12:42.257" v="37828" actId="790"/>
            <ac:spMkLst>
              <pc:docMk/>
              <pc:sldMasterMk cId="3623041008" sldId="2147483659"/>
              <pc:sldLayoutMk cId="765830241" sldId="2147483668"/>
              <ac:spMk id="3" creationId="{00000000-0000-0000-0000-000000000000}"/>
            </ac:spMkLst>
          </pc:spChg>
          <pc:spChg chg="mod">
            <ac:chgData name="Ragnhild Halvorsrud" userId="917ea340-fd63-490f-a7db-68428d24cf32" providerId="ADAL" clId="{9B6050A4-F178-4018-9F62-4FCCA28DA093}" dt="2021-03-25T13:12:42.258" v="37829" actId="790"/>
            <ac:spMkLst>
              <pc:docMk/>
              <pc:sldMasterMk cId="3623041008" sldId="2147483659"/>
              <pc:sldLayoutMk cId="765830241" sldId="2147483668"/>
              <ac:spMk id="4" creationId="{00000000-0000-0000-0000-000000000000}"/>
            </ac:spMkLst>
          </pc:spChg>
          <pc:spChg chg="mod">
            <ac:chgData name="Ragnhild Halvorsrud" userId="917ea340-fd63-490f-a7db-68428d24cf32" providerId="ADAL" clId="{9B6050A4-F178-4018-9F62-4FCCA28DA093}" dt="2021-03-25T13:12:42.260" v="37830" actId="790"/>
            <ac:spMkLst>
              <pc:docMk/>
              <pc:sldMasterMk cId="3623041008" sldId="2147483659"/>
              <pc:sldLayoutMk cId="765830241" sldId="2147483668"/>
              <ac:spMk id="5" creationId="{00000000-0000-0000-0000-000000000000}"/>
            </ac:spMkLst>
          </pc:spChg>
        </pc:sldLayoutChg>
        <pc:sldLayoutChg chg="modSp mod">
          <pc:chgData name="Ragnhild Halvorsrud" userId="917ea340-fd63-490f-a7db-68428d24cf32" providerId="ADAL" clId="{9B6050A4-F178-4018-9F62-4FCCA28DA093}" dt="2021-03-25T13:12:42.264" v="37833" actId="790"/>
          <pc:sldLayoutMkLst>
            <pc:docMk/>
            <pc:sldMasterMk cId="3623041008" sldId="2147483659"/>
            <pc:sldLayoutMk cId="111878263" sldId="2147483669"/>
          </pc:sldLayoutMkLst>
          <pc:spChg chg="mod">
            <ac:chgData name="Ragnhild Halvorsrud" userId="917ea340-fd63-490f-a7db-68428d24cf32" providerId="ADAL" clId="{9B6050A4-F178-4018-9F62-4FCCA28DA093}" dt="2021-03-25T13:12:42.261" v="37831" actId="790"/>
            <ac:spMkLst>
              <pc:docMk/>
              <pc:sldMasterMk cId="3623041008" sldId="2147483659"/>
              <pc:sldLayoutMk cId="111878263" sldId="2147483669"/>
              <ac:spMk id="2" creationId="{00000000-0000-0000-0000-000000000000}"/>
            </ac:spMkLst>
          </pc:spChg>
          <pc:spChg chg="mod">
            <ac:chgData name="Ragnhild Halvorsrud" userId="917ea340-fd63-490f-a7db-68428d24cf32" providerId="ADAL" clId="{9B6050A4-F178-4018-9F62-4FCCA28DA093}" dt="2021-03-25T13:12:42.263" v="37832" actId="790"/>
            <ac:spMkLst>
              <pc:docMk/>
              <pc:sldMasterMk cId="3623041008" sldId="2147483659"/>
              <pc:sldLayoutMk cId="111878263" sldId="2147483669"/>
              <ac:spMk id="3" creationId="{00000000-0000-0000-0000-000000000000}"/>
            </ac:spMkLst>
          </pc:spChg>
          <pc:spChg chg="mod">
            <ac:chgData name="Ragnhild Halvorsrud" userId="917ea340-fd63-490f-a7db-68428d24cf32" providerId="ADAL" clId="{9B6050A4-F178-4018-9F62-4FCCA28DA093}" dt="2021-03-25T13:12:42.264" v="37833" actId="790"/>
            <ac:spMkLst>
              <pc:docMk/>
              <pc:sldMasterMk cId="3623041008" sldId="2147483659"/>
              <pc:sldLayoutMk cId="111878263" sldId="2147483669"/>
              <ac:spMk id="4" creationId="{00000000-0000-0000-0000-000000000000}"/>
            </ac:spMkLst>
          </pc:spChg>
        </pc:sldLayoutChg>
        <pc:sldLayoutChg chg="modSp mod">
          <pc:chgData name="Ragnhild Halvorsrud" userId="917ea340-fd63-490f-a7db-68428d24cf32" providerId="ADAL" clId="{9B6050A4-F178-4018-9F62-4FCCA28DA093}" dt="2021-03-25T13:12:42.248" v="37821" actId="790"/>
          <pc:sldLayoutMkLst>
            <pc:docMk/>
            <pc:sldMasterMk cId="3623041008" sldId="2147483659"/>
            <pc:sldLayoutMk cId="1300028045" sldId="2147483672"/>
          </pc:sldLayoutMkLst>
          <pc:spChg chg="mod">
            <ac:chgData name="Ragnhild Halvorsrud" userId="917ea340-fd63-490f-a7db-68428d24cf32" providerId="ADAL" clId="{9B6050A4-F178-4018-9F62-4FCCA28DA093}" dt="2021-03-25T13:12:42.248" v="37821" actId="790"/>
            <ac:spMkLst>
              <pc:docMk/>
              <pc:sldMasterMk cId="3623041008" sldId="2147483659"/>
              <pc:sldLayoutMk cId="1300028045" sldId="2147483672"/>
              <ac:spMk id="4" creationId="{00000000-0000-0000-0000-000000000000}"/>
            </ac:spMkLst>
          </pc:spChg>
        </pc:sldLayoutChg>
        <pc:sldLayoutChg chg="modSp mod">
          <pc:chgData name="Ragnhild Halvorsrud" userId="917ea340-fd63-490f-a7db-68428d24cf32" providerId="ADAL" clId="{9B6050A4-F178-4018-9F62-4FCCA28DA093}" dt="2021-03-25T13:12:42.197" v="37795" actId="790"/>
          <pc:sldLayoutMkLst>
            <pc:docMk/>
            <pc:sldMasterMk cId="3623041008" sldId="2147483659"/>
            <pc:sldLayoutMk cId="933194907" sldId="2147483674"/>
          </pc:sldLayoutMkLst>
          <pc:spChg chg="mod">
            <ac:chgData name="Ragnhild Halvorsrud" userId="917ea340-fd63-490f-a7db-68428d24cf32" providerId="ADAL" clId="{9B6050A4-F178-4018-9F62-4FCCA28DA093}" dt="2021-03-25T13:12:42.194" v="37792" actId="790"/>
            <ac:spMkLst>
              <pc:docMk/>
              <pc:sldMasterMk cId="3623041008" sldId="2147483659"/>
              <pc:sldLayoutMk cId="933194907" sldId="2147483674"/>
              <ac:spMk id="3" creationId="{00000000-0000-0000-0000-000000000000}"/>
            </ac:spMkLst>
          </pc:spChg>
          <pc:spChg chg="mod">
            <ac:chgData name="Ragnhild Halvorsrud" userId="917ea340-fd63-490f-a7db-68428d24cf32" providerId="ADAL" clId="{9B6050A4-F178-4018-9F62-4FCCA28DA093}" dt="2021-03-25T13:12:42.192" v="37790" actId="790"/>
            <ac:spMkLst>
              <pc:docMk/>
              <pc:sldMasterMk cId="3623041008" sldId="2147483659"/>
              <pc:sldLayoutMk cId="933194907" sldId="2147483674"/>
              <ac:spMk id="4" creationId="{00000000-0000-0000-0000-000000000000}"/>
            </ac:spMkLst>
          </pc:spChg>
          <pc:spChg chg="mod">
            <ac:chgData name="Ragnhild Halvorsrud" userId="917ea340-fd63-490f-a7db-68428d24cf32" providerId="ADAL" clId="{9B6050A4-F178-4018-9F62-4FCCA28DA093}" dt="2021-03-25T13:12:42.195" v="37793" actId="790"/>
            <ac:spMkLst>
              <pc:docMk/>
              <pc:sldMasterMk cId="3623041008" sldId="2147483659"/>
              <pc:sldLayoutMk cId="933194907" sldId="2147483674"/>
              <ac:spMk id="5" creationId="{00000000-0000-0000-0000-000000000000}"/>
            </ac:spMkLst>
          </pc:spChg>
          <pc:spChg chg="mod">
            <ac:chgData name="Ragnhild Halvorsrud" userId="917ea340-fd63-490f-a7db-68428d24cf32" providerId="ADAL" clId="{9B6050A4-F178-4018-9F62-4FCCA28DA093}" dt="2021-03-25T13:12:42.196" v="37794" actId="790"/>
            <ac:spMkLst>
              <pc:docMk/>
              <pc:sldMasterMk cId="3623041008" sldId="2147483659"/>
              <pc:sldLayoutMk cId="933194907" sldId="2147483674"/>
              <ac:spMk id="7" creationId="{00000000-0000-0000-0000-000000000000}"/>
            </ac:spMkLst>
          </pc:spChg>
          <pc:spChg chg="mod">
            <ac:chgData name="Ragnhild Halvorsrud" userId="917ea340-fd63-490f-a7db-68428d24cf32" providerId="ADAL" clId="{9B6050A4-F178-4018-9F62-4FCCA28DA093}" dt="2021-03-25T13:12:42.193" v="37791" actId="790"/>
            <ac:spMkLst>
              <pc:docMk/>
              <pc:sldMasterMk cId="3623041008" sldId="2147483659"/>
              <pc:sldLayoutMk cId="933194907" sldId="2147483674"/>
              <ac:spMk id="8" creationId="{00000000-0000-0000-0000-000000000000}"/>
            </ac:spMkLst>
          </pc:spChg>
          <pc:spChg chg="mod">
            <ac:chgData name="Ragnhild Halvorsrud" userId="917ea340-fd63-490f-a7db-68428d24cf32" providerId="ADAL" clId="{9B6050A4-F178-4018-9F62-4FCCA28DA093}" dt="2021-03-25T13:12:42.197" v="37795" actId="790"/>
            <ac:spMkLst>
              <pc:docMk/>
              <pc:sldMasterMk cId="3623041008" sldId="2147483659"/>
              <pc:sldLayoutMk cId="933194907" sldId="2147483674"/>
              <ac:spMk id="10" creationId="{00000000-0000-0000-0000-000000000000}"/>
            </ac:spMkLst>
          </pc:spChg>
        </pc:sldLayoutChg>
        <pc:sldLayoutChg chg="modSp mod">
          <pc:chgData name="Ragnhild Halvorsrud" userId="917ea340-fd63-490f-a7db-68428d24cf32" providerId="ADAL" clId="{9B6050A4-F178-4018-9F62-4FCCA28DA093}" dt="2021-03-25T13:12:42.249" v="37822" actId="790"/>
          <pc:sldLayoutMkLst>
            <pc:docMk/>
            <pc:sldMasterMk cId="3623041008" sldId="2147483659"/>
            <pc:sldLayoutMk cId="3891770229" sldId="2147483675"/>
          </pc:sldLayoutMkLst>
          <pc:spChg chg="mod">
            <ac:chgData name="Ragnhild Halvorsrud" userId="917ea340-fd63-490f-a7db-68428d24cf32" providerId="ADAL" clId="{9B6050A4-F178-4018-9F62-4FCCA28DA093}" dt="2021-03-25T13:12:42.249" v="37822" actId="790"/>
            <ac:spMkLst>
              <pc:docMk/>
              <pc:sldMasterMk cId="3623041008" sldId="2147483659"/>
              <pc:sldLayoutMk cId="3891770229" sldId="2147483675"/>
              <ac:spMk id="10" creationId="{00000000-0000-0000-0000-000000000000}"/>
            </ac:spMkLst>
          </pc:spChg>
        </pc:sldLayoutChg>
        <pc:sldLayoutChg chg="modSp mod">
          <pc:chgData name="Ragnhild Halvorsrud" userId="917ea340-fd63-490f-a7db-68428d24cf32" providerId="ADAL" clId="{9B6050A4-F178-4018-9F62-4FCCA28DA093}" dt="2021-03-25T13:12:42.255" v="37826" actId="790"/>
          <pc:sldLayoutMkLst>
            <pc:docMk/>
            <pc:sldMasterMk cId="3623041008" sldId="2147483659"/>
            <pc:sldLayoutMk cId="2342946523" sldId="2147483677"/>
          </pc:sldLayoutMkLst>
          <pc:spChg chg="mod">
            <ac:chgData name="Ragnhild Halvorsrud" userId="917ea340-fd63-490f-a7db-68428d24cf32" providerId="ADAL" clId="{9B6050A4-F178-4018-9F62-4FCCA28DA093}" dt="2021-03-25T13:12:42.251" v="37823" actId="790"/>
            <ac:spMkLst>
              <pc:docMk/>
              <pc:sldMasterMk cId="3623041008" sldId="2147483659"/>
              <pc:sldLayoutMk cId="2342946523" sldId="2147483677"/>
              <ac:spMk id="2" creationId="{00000000-0000-0000-0000-000000000000}"/>
            </ac:spMkLst>
          </pc:spChg>
          <pc:spChg chg="mod">
            <ac:chgData name="Ragnhild Halvorsrud" userId="917ea340-fd63-490f-a7db-68428d24cf32" providerId="ADAL" clId="{9B6050A4-F178-4018-9F62-4FCCA28DA093}" dt="2021-03-25T13:12:42.253" v="37824" actId="790"/>
            <ac:spMkLst>
              <pc:docMk/>
              <pc:sldMasterMk cId="3623041008" sldId="2147483659"/>
              <pc:sldLayoutMk cId="2342946523" sldId="2147483677"/>
              <ac:spMk id="3" creationId="{00000000-0000-0000-0000-000000000000}"/>
            </ac:spMkLst>
          </pc:spChg>
          <pc:spChg chg="mod">
            <ac:chgData name="Ragnhild Halvorsrud" userId="917ea340-fd63-490f-a7db-68428d24cf32" providerId="ADAL" clId="{9B6050A4-F178-4018-9F62-4FCCA28DA093}" dt="2021-03-25T13:12:42.254" v="37825" actId="790"/>
            <ac:spMkLst>
              <pc:docMk/>
              <pc:sldMasterMk cId="3623041008" sldId="2147483659"/>
              <pc:sldLayoutMk cId="2342946523" sldId="2147483677"/>
              <ac:spMk id="4" creationId="{00000000-0000-0000-0000-000000000000}"/>
            </ac:spMkLst>
          </pc:spChg>
          <pc:spChg chg="mod">
            <ac:chgData name="Ragnhild Halvorsrud" userId="917ea340-fd63-490f-a7db-68428d24cf32" providerId="ADAL" clId="{9B6050A4-F178-4018-9F62-4FCCA28DA093}" dt="2021-03-25T13:12:42.255" v="37826" actId="790"/>
            <ac:spMkLst>
              <pc:docMk/>
              <pc:sldMasterMk cId="3623041008" sldId="2147483659"/>
              <pc:sldLayoutMk cId="2342946523" sldId="2147483677"/>
              <ac:spMk id="5" creationId="{00000000-0000-0000-0000-000000000000}"/>
            </ac:spMkLst>
          </pc:spChg>
        </pc:sldLayoutChg>
        <pc:sldLayoutChg chg="modSp mod">
          <pc:chgData name="Ragnhild Halvorsrud" userId="917ea340-fd63-490f-a7db-68428d24cf32" providerId="ADAL" clId="{9B6050A4-F178-4018-9F62-4FCCA28DA093}" dt="2021-03-25T13:12:42.173" v="37779" actId="790"/>
          <pc:sldLayoutMkLst>
            <pc:docMk/>
            <pc:sldMasterMk cId="3623041008" sldId="2147483659"/>
            <pc:sldLayoutMk cId="3295002171" sldId="2147483678"/>
          </pc:sldLayoutMkLst>
          <pc:spChg chg="mod">
            <ac:chgData name="Ragnhild Halvorsrud" userId="917ea340-fd63-490f-a7db-68428d24cf32" providerId="ADAL" clId="{9B6050A4-F178-4018-9F62-4FCCA28DA093}" dt="2021-03-25T13:12:42.172" v="37778" actId="790"/>
            <ac:spMkLst>
              <pc:docMk/>
              <pc:sldMasterMk cId="3623041008" sldId="2147483659"/>
              <pc:sldLayoutMk cId="3295002171" sldId="2147483678"/>
              <ac:spMk id="9" creationId="{00000000-0000-0000-0000-000000000000}"/>
            </ac:spMkLst>
          </pc:spChg>
          <pc:spChg chg="mod">
            <ac:chgData name="Ragnhild Halvorsrud" userId="917ea340-fd63-490f-a7db-68428d24cf32" providerId="ADAL" clId="{9B6050A4-F178-4018-9F62-4FCCA28DA093}" dt="2021-03-25T13:12:42.173" v="37779" actId="790"/>
            <ac:spMkLst>
              <pc:docMk/>
              <pc:sldMasterMk cId="3623041008" sldId="2147483659"/>
              <pc:sldLayoutMk cId="3295002171" sldId="2147483678"/>
              <ac:spMk id="11" creationId="{00000000-0000-0000-0000-000000000000}"/>
            </ac:spMkLst>
          </pc:spChg>
        </pc:sldLayoutChg>
        <pc:sldLayoutChg chg="modSp mod">
          <pc:chgData name="Ragnhild Halvorsrud" userId="917ea340-fd63-490f-a7db-68428d24cf32" providerId="ADAL" clId="{9B6050A4-F178-4018-9F62-4FCCA28DA093}" dt="2021-03-25T13:12:42.228" v="37812" actId="790"/>
          <pc:sldLayoutMkLst>
            <pc:docMk/>
            <pc:sldMasterMk cId="3623041008" sldId="2147483659"/>
            <pc:sldLayoutMk cId="2859027505" sldId="2147483680"/>
          </pc:sldLayoutMkLst>
          <pc:spChg chg="mod">
            <ac:chgData name="Ragnhild Halvorsrud" userId="917ea340-fd63-490f-a7db-68428d24cf32" providerId="ADAL" clId="{9B6050A4-F178-4018-9F62-4FCCA28DA093}" dt="2021-03-25T13:12:42.228" v="37812" actId="790"/>
            <ac:spMkLst>
              <pc:docMk/>
              <pc:sldMasterMk cId="3623041008" sldId="2147483659"/>
              <pc:sldLayoutMk cId="2859027505" sldId="2147483680"/>
              <ac:spMk id="2" creationId="{00000000-0000-0000-0000-000000000000}"/>
            </ac:spMkLst>
          </pc:spChg>
          <pc:spChg chg="mod">
            <ac:chgData name="Ragnhild Halvorsrud" userId="917ea340-fd63-490f-a7db-68428d24cf32" providerId="ADAL" clId="{9B6050A4-F178-4018-9F62-4FCCA28DA093}" dt="2021-03-25T13:12:42.218" v="37807" actId="790"/>
            <ac:spMkLst>
              <pc:docMk/>
              <pc:sldMasterMk cId="3623041008" sldId="2147483659"/>
              <pc:sldLayoutMk cId="2859027505" sldId="2147483680"/>
              <ac:spMk id="3" creationId="{00000000-0000-0000-0000-000000000000}"/>
            </ac:spMkLst>
          </pc:spChg>
          <pc:spChg chg="mod">
            <ac:chgData name="Ragnhild Halvorsrud" userId="917ea340-fd63-490f-a7db-68428d24cf32" providerId="ADAL" clId="{9B6050A4-F178-4018-9F62-4FCCA28DA093}" dt="2021-03-25T13:12:42.224" v="37808" actId="790"/>
            <ac:spMkLst>
              <pc:docMk/>
              <pc:sldMasterMk cId="3623041008" sldId="2147483659"/>
              <pc:sldLayoutMk cId="2859027505" sldId="2147483680"/>
              <ac:spMk id="4" creationId="{00000000-0000-0000-0000-000000000000}"/>
            </ac:spMkLst>
          </pc:spChg>
          <pc:spChg chg="mod">
            <ac:chgData name="Ragnhild Halvorsrud" userId="917ea340-fd63-490f-a7db-68428d24cf32" providerId="ADAL" clId="{9B6050A4-F178-4018-9F62-4FCCA28DA093}" dt="2021-03-25T13:12:42.225" v="37809" actId="790"/>
            <ac:spMkLst>
              <pc:docMk/>
              <pc:sldMasterMk cId="3623041008" sldId="2147483659"/>
              <pc:sldLayoutMk cId="2859027505" sldId="2147483680"/>
              <ac:spMk id="5" creationId="{00000000-0000-0000-0000-000000000000}"/>
            </ac:spMkLst>
          </pc:spChg>
          <pc:spChg chg="mod">
            <ac:chgData name="Ragnhild Halvorsrud" userId="917ea340-fd63-490f-a7db-68428d24cf32" providerId="ADAL" clId="{9B6050A4-F178-4018-9F62-4FCCA28DA093}" dt="2021-03-25T13:12:42.226" v="37810" actId="790"/>
            <ac:spMkLst>
              <pc:docMk/>
              <pc:sldMasterMk cId="3623041008" sldId="2147483659"/>
              <pc:sldLayoutMk cId="2859027505" sldId="2147483680"/>
              <ac:spMk id="6" creationId="{00000000-0000-0000-0000-000000000000}"/>
            </ac:spMkLst>
          </pc:spChg>
          <pc:spChg chg="mod">
            <ac:chgData name="Ragnhild Halvorsrud" userId="917ea340-fd63-490f-a7db-68428d24cf32" providerId="ADAL" clId="{9B6050A4-F178-4018-9F62-4FCCA28DA093}" dt="2021-03-25T13:12:42.227" v="37811" actId="790"/>
            <ac:spMkLst>
              <pc:docMk/>
              <pc:sldMasterMk cId="3623041008" sldId="2147483659"/>
              <pc:sldLayoutMk cId="2859027505" sldId="2147483680"/>
              <ac:spMk id="7" creationId="{00000000-0000-0000-0000-000000000000}"/>
            </ac:spMkLst>
          </pc:spChg>
        </pc:sldLayoutChg>
      </pc:sldMasterChg>
      <pc:sldMasterChg chg="addSp modSp mod modSldLayout">
        <pc:chgData name="Ragnhild Halvorsrud" userId="917ea340-fd63-490f-a7db-68428d24cf32" providerId="ADAL" clId="{9B6050A4-F178-4018-9F62-4FCCA28DA093}" dt="2021-03-25T13:12:42.170" v="37777" actId="790"/>
        <pc:sldMasterMkLst>
          <pc:docMk/>
          <pc:sldMasterMk cId="1643857197" sldId="2147483693"/>
        </pc:sldMasterMkLst>
        <pc:spChg chg="add mod">
          <ac:chgData name="Ragnhild Halvorsrud" userId="917ea340-fd63-490f-a7db-68428d24cf32" providerId="ADAL" clId="{9B6050A4-F178-4018-9F62-4FCCA28DA093}" dt="2021-03-23T16:39:07.211" v="34800" actId="207"/>
          <ac:spMkLst>
            <pc:docMk/>
            <pc:sldMasterMk cId="1643857197" sldId="2147483693"/>
            <ac:spMk id="26" creationId="{FF3F6BE2-5B97-457F-800D-827346678D02}"/>
          </ac:spMkLst>
        </pc:spChg>
        <pc:picChg chg="mod modVis">
          <ac:chgData name="Ragnhild Halvorsrud" userId="917ea340-fd63-490f-a7db-68428d24cf32" providerId="ADAL" clId="{9B6050A4-F178-4018-9F62-4FCCA28DA093}" dt="2021-03-15T15:54:14.520" v="9011"/>
          <ac:picMkLst>
            <pc:docMk/>
            <pc:sldMasterMk cId="1643857197" sldId="2147483693"/>
            <ac:picMk id="11" creationId="{00000000-0000-0000-0000-000000000000}"/>
          </ac:picMkLst>
        </pc:picChg>
        <pc:sldLayoutChg chg="modSp mod">
          <pc:chgData name="Ragnhild Halvorsrud" userId="917ea340-fd63-490f-a7db-68428d24cf32" providerId="ADAL" clId="{9B6050A4-F178-4018-9F62-4FCCA28DA093}" dt="2021-03-25T13:12:42.072" v="37719" actId="790"/>
          <pc:sldLayoutMkLst>
            <pc:docMk/>
            <pc:sldMasterMk cId="1643857197" sldId="2147483693"/>
            <pc:sldLayoutMk cId="2142406485" sldId="2147483649"/>
          </pc:sldLayoutMkLst>
          <pc:spChg chg="mod">
            <ac:chgData name="Ragnhild Halvorsrud" userId="917ea340-fd63-490f-a7db-68428d24cf32" providerId="ADAL" clId="{9B6050A4-F178-4018-9F62-4FCCA28DA093}" dt="2021-03-25T13:12:42.065" v="37716" actId="790"/>
            <ac:spMkLst>
              <pc:docMk/>
              <pc:sldMasterMk cId="1643857197" sldId="2147483693"/>
              <pc:sldLayoutMk cId="2142406485" sldId="2147483649"/>
              <ac:spMk id="2" creationId="{00000000-0000-0000-0000-000000000000}"/>
            </ac:spMkLst>
          </pc:spChg>
          <pc:spChg chg="mod">
            <ac:chgData name="Ragnhild Halvorsrud" userId="917ea340-fd63-490f-a7db-68428d24cf32" providerId="ADAL" clId="{9B6050A4-F178-4018-9F62-4FCCA28DA093}" dt="2021-03-25T13:12:42.067" v="37717" actId="790"/>
            <ac:spMkLst>
              <pc:docMk/>
              <pc:sldMasterMk cId="1643857197" sldId="2147483693"/>
              <pc:sldLayoutMk cId="2142406485" sldId="2147483649"/>
              <ac:spMk id="3" creationId="{00000000-0000-0000-0000-000000000000}"/>
            </ac:spMkLst>
          </pc:spChg>
          <pc:spChg chg="mod">
            <ac:chgData name="Ragnhild Halvorsrud" userId="917ea340-fd63-490f-a7db-68428d24cf32" providerId="ADAL" clId="{9B6050A4-F178-4018-9F62-4FCCA28DA093}" dt="2021-03-25T13:12:42.072" v="37719" actId="790"/>
            <ac:spMkLst>
              <pc:docMk/>
              <pc:sldMasterMk cId="1643857197" sldId="2147483693"/>
              <pc:sldLayoutMk cId="2142406485" sldId="2147483649"/>
              <ac:spMk id="7" creationId="{00000000-0000-0000-0000-000000000000}"/>
            </ac:spMkLst>
          </pc:spChg>
          <pc:spChg chg="mod">
            <ac:chgData name="Ragnhild Halvorsrud" userId="917ea340-fd63-490f-a7db-68428d24cf32" providerId="ADAL" clId="{9B6050A4-F178-4018-9F62-4FCCA28DA093}" dt="2021-03-25T13:12:42.062" v="37715" actId="790"/>
            <ac:spMkLst>
              <pc:docMk/>
              <pc:sldMasterMk cId="1643857197" sldId="2147483693"/>
              <pc:sldLayoutMk cId="2142406485" sldId="2147483649"/>
              <ac:spMk id="10" creationId="{00000000-0000-0000-0000-000000000000}"/>
            </ac:spMkLst>
          </pc:spChg>
          <pc:spChg chg="mod">
            <ac:chgData name="Ragnhild Halvorsrud" userId="917ea340-fd63-490f-a7db-68428d24cf32" providerId="ADAL" clId="{9B6050A4-F178-4018-9F62-4FCCA28DA093}" dt="2021-03-25T13:12:42.069" v="37718" actId="790"/>
            <ac:spMkLst>
              <pc:docMk/>
              <pc:sldMasterMk cId="1643857197" sldId="2147483693"/>
              <pc:sldLayoutMk cId="2142406485" sldId="2147483649"/>
              <ac:spMk id="16" creationId="{00000000-0000-0000-0000-000000000000}"/>
            </ac:spMkLst>
          </pc:spChg>
        </pc:sldLayoutChg>
        <pc:sldLayoutChg chg="modSp mod">
          <pc:chgData name="Ragnhild Halvorsrud" userId="917ea340-fd63-490f-a7db-68428d24cf32" providerId="ADAL" clId="{9B6050A4-F178-4018-9F62-4FCCA28DA093}" dt="2021-03-25T13:12:42.097" v="37731" actId="790"/>
          <pc:sldLayoutMkLst>
            <pc:docMk/>
            <pc:sldMasterMk cId="1643857197" sldId="2147483693"/>
            <pc:sldLayoutMk cId="258411677" sldId="2147483651"/>
          </pc:sldLayoutMkLst>
          <pc:spChg chg="mod">
            <ac:chgData name="Ragnhild Halvorsrud" userId="917ea340-fd63-490f-a7db-68428d24cf32" providerId="ADAL" clId="{9B6050A4-F178-4018-9F62-4FCCA28DA093}" dt="2021-03-25T13:12:42.095" v="37729" actId="790"/>
            <ac:spMkLst>
              <pc:docMk/>
              <pc:sldMasterMk cId="1643857197" sldId="2147483693"/>
              <pc:sldLayoutMk cId="258411677" sldId="2147483651"/>
              <ac:spMk id="2" creationId="{00000000-0000-0000-0000-000000000000}"/>
            </ac:spMkLst>
          </pc:spChg>
          <pc:spChg chg="mod">
            <ac:chgData name="Ragnhild Halvorsrud" userId="917ea340-fd63-490f-a7db-68428d24cf32" providerId="ADAL" clId="{9B6050A4-F178-4018-9F62-4FCCA28DA093}" dt="2021-03-25T13:12:42.096" v="37730" actId="790"/>
            <ac:spMkLst>
              <pc:docMk/>
              <pc:sldMasterMk cId="1643857197" sldId="2147483693"/>
              <pc:sldLayoutMk cId="258411677" sldId="2147483651"/>
              <ac:spMk id="3" creationId="{00000000-0000-0000-0000-000000000000}"/>
            </ac:spMkLst>
          </pc:spChg>
          <pc:spChg chg="mod">
            <ac:chgData name="Ragnhild Halvorsrud" userId="917ea340-fd63-490f-a7db-68428d24cf32" providerId="ADAL" clId="{9B6050A4-F178-4018-9F62-4FCCA28DA093}" dt="2021-03-25T13:12:42.097" v="37731" actId="790"/>
            <ac:spMkLst>
              <pc:docMk/>
              <pc:sldMasterMk cId="1643857197" sldId="2147483693"/>
              <pc:sldLayoutMk cId="258411677" sldId="2147483651"/>
              <ac:spMk id="4" creationId="{00000000-0000-0000-0000-000000000000}"/>
            </ac:spMkLst>
          </pc:spChg>
        </pc:sldLayoutChg>
        <pc:sldLayoutChg chg="modSp mod">
          <pc:chgData name="Ragnhild Halvorsrud" userId="917ea340-fd63-490f-a7db-68428d24cf32" providerId="ADAL" clId="{9B6050A4-F178-4018-9F62-4FCCA28DA093}" dt="2021-03-25T13:12:42.135" v="37756" actId="790"/>
          <pc:sldLayoutMkLst>
            <pc:docMk/>
            <pc:sldMasterMk cId="1643857197" sldId="2147483693"/>
            <pc:sldLayoutMk cId="3213274499" sldId="2147483652"/>
          </pc:sldLayoutMkLst>
          <pc:spChg chg="mod">
            <ac:chgData name="Ragnhild Halvorsrud" userId="917ea340-fd63-490f-a7db-68428d24cf32" providerId="ADAL" clId="{9B6050A4-F178-4018-9F62-4FCCA28DA093}" dt="2021-03-25T13:12:42.128" v="37751" actId="790"/>
            <ac:spMkLst>
              <pc:docMk/>
              <pc:sldMasterMk cId="1643857197" sldId="2147483693"/>
              <pc:sldLayoutMk cId="3213274499" sldId="2147483652"/>
              <ac:spMk id="3" creationId="{00000000-0000-0000-0000-000000000000}"/>
            </ac:spMkLst>
          </pc:spChg>
          <pc:spChg chg="mod">
            <ac:chgData name="Ragnhild Halvorsrud" userId="917ea340-fd63-490f-a7db-68428d24cf32" providerId="ADAL" clId="{9B6050A4-F178-4018-9F62-4FCCA28DA093}" dt="2021-03-25T13:12:42.130" v="37752" actId="790"/>
            <ac:spMkLst>
              <pc:docMk/>
              <pc:sldMasterMk cId="1643857197" sldId="2147483693"/>
              <pc:sldLayoutMk cId="3213274499" sldId="2147483652"/>
              <ac:spMk id="4" creationId="{00000000-0000-0000-0000-000000000000}"/>
            </ac:spMkLst>
          </pc:spChg>
          <pc:spChg chg="mod">
            <ac:chgData name="Ragnhild Halvorsrud" userId="917ea340-fd63-490f-a7db-68428d24cf32" providerId="ADAL" clId="{9B6050A4-F178-4018-9F62-4FCCA28DA093}" dt="2021-03-25T13:12:42.131" v="37753" actId="790"/>
            <ac:spMkLst>
              <pc:docMk/>
              <pc:sldMasterMk cId="1643857197" sldId="2147483693"/>
              <pc:sldLayoutMk cId="3213274499" sldId="2147483652"/>
              <ac:spMk id="5" creationId="{00000000-0000-0000-0000-000000000000}"/>
            </ac:spMkLst>
          </pc:spChg>
          <pc:spChg chg="mod">
            <ac:chgData name="Ragnhild Halvorsrud" userId="917ea340-fd63-490f-a7db-68428d24cf32" providerId="ADAL" clId="{9B6050A4-F178-4018-9F62-4FCCA28DA093}" dt="2021-03-25T13:12:42.132" v="37754" actId="790"/>
            <ac:spMkLst>
              <pc:docMk/>
              <pc:sldMasterMk cId="1643857197" sldId="2147483693"/>
              <pc:sldLayoutMk cId="3213274499" sldId="2147483652"/>
              <ac:spMk id="6" creationId="{00000000-0000-0000-0000-000000000000}"/>
            </ac:spMkLst>
          </pc:spChg>
          <pc:spChg chg="mod">
            <ac:chgData name="Ragnhild Halvorsrud" userId="917ea340-fd63-490f-a7db-68428d24cf32" providerId="ADAL" clId="{9B6050A4-F178-4018-9F62-4FCCA28DA093}" dt="2021-03-25T13:12:42.133" v="37755" actId="790"/>
            <ac:spMkLst>
              <pc:docMk/>
              <pc:sldMasterMk cId="1643857197" sldId="2147483693"/>
              <pc:sldLayoutMk cId="3213274499" sldId="2147483652"/>
              <ac:spMk id="7" creationId="{00000000-0000-0000-0000-000000000000}"/>
            </ac:spMkLst>
          </pc:spChg>
          <pc:spChg chg="mod">
            <ac:chgData name="Ragnhild Halvorsrud" userId="917ea340-fd63-490f-a7db-68428d24cf32" providerId="ADAL" clId="{9B6050A4-F178-4018-9F62-4FCCA28DA093}" dt="2021-03-25T13:12:42.135" v="37756" actId="790"/>
            <ac:spMkLst>
              <pc:docMk/>
              <pc:sldMasterMk cId="1643857197" sldId="2147483693"/>
              <pc:sldLayoutMk cId="3213274499" sldId="2147483652"/>
              <ac:spMk id="8" creationId="{00000000-0000-0000-0000-000000000000}"/>
            </ac:spMkLst>
          </pc:spChg>
        </pc:sldLayoutChg>
        <pc:sldLayoutChg chg="modSp mod">
          <pc:chgData name="Ragnhild Halvorsrud" userId="917ea340-fd63-490f-a7db-68428d24cf32" providerId="ADAL" clId="{9B6050A4-F178-4018-9F62-4FCCA28DA093}" dt="2021-03-25T13:12:42.160" v="37770" actId="790"/>
          <pc:sldLayoutMkLst>
            <pc:docMk/>
            <pc:sldMasterMk cId="1643857197" sldId="2147483693"/>
            <pc:sldLayoutMk cId="3084663293" sldId="2147483653"/>
          </pc:sldLayoutMkLst>
          <pc:spChg chg="mod">
            <ac:chgData name="Ragnhild Halvorsrud" userId="917ea340-fd63-490f-a7db-68428d24cf32" providerId="ADAL" clId="{9B6050A4-F178-4018-9F62-4FCCA28DA093}" dt="2021-03-25T13:12:42.148" v="37763" actId="790"/>
            <ac:spMkLst>
              <pc:docMk/>
              <pc:sldMasterMk cId="1643857197" sldId="2147483693"/>
              <pc:sldLayoutMk cId="3084663293" sldId="2147483653"/>
              <ac:spMk id="3" creationId="{00000000-0000-0000-0000-000000000000}"/>
            </ac:spMkLst>
          </pc:spChg>
          <pc:spChg chg="mod">
            <ac:chgData name="Ragnhild Halvorsrud" userId="917ea340-fd63-490f-a7db-68428d24cf32" providerId="ADAL" clId="{9B6050A4-F178-4018-9F62-4FCCA28DA093}" dt="2021-03-25T13:12:42.151" v="37764" actId="790"/>
            <ac:spMkLst>
              <pc:docMk/>
              <pc:sldMasterMk cId="1643857197" sldId="2147483693"/>
              <pc:sldLayoutMk cId="3084663293" sldId="2147483653"/>
              <ac:spMk id="4" creationId="{00000000-0000-0000-0000-000000000000}"/>
            </ac:spMkLst>
          </pc:spChg>
          <pc:spChg chg="mod">
            <ac:chgData name="Ragnhild Halvorsrud" userId="917ea340-fd63-490f-a7db-68428d24cf32" providerId="ADAL" clId="{9B6050A4-F178-4018-9F62-4FCCA28DA093}" dt="2021-03-25T13:12:42.152" v="37765" actId="790"/>
            <ac:spMkLst>
              <pc:docMk/>
              <pc:sldMasterMk cId="1643857197" sldId="2147483693"/>
              <pc:sldLayoutMk cId="3084663293" sldId="2147483653"/>
              <ac:spMk id="5" creationId="{00000000-0000-0000-0000-000000000000}"/>
            </ac:spMkLst>
          </pc:spChg>
          <pc:spChg chg="mod">
            <ac:chgData name="Ragnhild Halvorsrud" userId="917ea340-fd63-490f-a7db-68428d24cf32" providerId="ADAL" clId="{9B6050A4-F178-4018-9F62-4FCCA28DA093}" dt="2021-03-25T13:12:42.155" v="37766" actId="790"/>
            <ac:spMkLst>
              <pc:docMk/>
              <pc:sldMasterMk cId="1643857197" sldId="2147483693"/>
              <pc:sldLayoutMk cId="3084663293" sldId="2147483653"/>
              <ac:spMk id="6" creationId="{00000000-0000-0000-0000-000000000000}"/>
            </ac:spMkLst>
          </pc:spChg>
          <pc:spChg chg="mod">
            <ac:chgData name="Ragnhild Halvorsrud" userId="917ea340-fd63-490f-a7db-68428d24cf32" providerId="ADAL" clId="{9B6050A4-F178-4018-9F62-4FCCA28DA093}" dt="2021-03-25T13:12:42.156" v="37767" actId="790"/>
            <ac:spMkLst>
              <pc:docMk/>
              <pc:sldMasterMk cId="1643857197" sldId="2147483693"/>
              <pc:sldLayoutMk cId="3084663293" sldId="2147483653"/>
              <ac:spMk id="7" creationId="{00000000-0000-0000-0000-000000000000}"/>
            </ac:spMkLst>
          </pc:spChg>
          <pc:spChg chg="mod">
            <ac:chgData name="Ragnhild Halvorsrud" userId="917ea340-fd63-490f-a7db-68428d24cf32" providerId="ADAL" clId="{9B6050A4-F178-4018-9F62-4FCCA28DA093}" dt="2021-03-25T13:12:42.157" v="37768" actId="790"/>
            <ac:spMkLst>
              <pc:docMk/>
              <pc:sldMasterMk cId="1643857197" sldId="2147483693"/>
              <pc:sldLayoutMk cId="3084663293" sldId="2147483653"/>
              <ac:spMk id="8" creationId="{00000000-0000-0000-0000-000000000000}"/>
            </ac:spMkLst>
          </pc:spChg>
          <pc:spChg chg="mod">
            <ac:chgData name="Ragnhild Halvorsrud" userId="917ea340-fd63-490f-a7db-68428d24cf32" providerId="ADAL" clId="{9B6050A4-F178-4018-9F62-4FCCA28DA093}" dt="2021-03-25T13:12:42.159" v="37769" actId="790"/>
            <ac:spMkLst>
              <pc:docMk/>
              <pc:sldMasterMk cId="1643857197" sldId="2147483693"/>
              <pc:sldLayoutMk cId="3084663293" sldId="2147483653"/>
              <ac:spMk id="9" creationId="{00000000-0000-0000-0000-000000000000}"/>
            </ac:spMkLst>
          </pc:spChg>
          <pc:spChg chg="mod">
            <ac:chgData name="Ragnhild Halvorsrud" userId="917ea340-fd63-490f-a7db-68428d24cf32" providerId="ADAL" clId="{9B6050A4-F178-4018-9F62-4FCCA28DA093}" dt="2021-03-25T13:12:42.160" v="37770" actId="790"/>
            <ac:spMkLst>
              <pc:docMk/>
              <pc:sldMasterMk cId="1643857197" sldId="2147483693"/>
              <pc:sldLayoutMk cId="3084663293" sldId="2147483653"/>
              <ac:spMk id="10" creationId="{00000000-0000-0000-0000-000000000000}"/>
            </ac:spMkLst>
          </pc:spChg>
        </pc:sldLayoutChg>
        <pc:sldLayoutChg chg="addSp delSp modSp mod">
          <pc:chgData name="Ragnhild Halvorsrud" userId="917ea340-fd63-490f-a7db-68428d24cf32" providerId="ADAL" clId="{9B6050A4-F178-4018-9F62-4FCCA28DA093}" dt="2021-03-25T13:12:42.165" v="37774" actId="790"/>
          <pc:sldLayoutMkLst>
            <pc:docMk/>
            <pc:sldMasterMk cId="1643857197" sldId="2147483693"/>
            <pc:sldLayoutMk cId="3098047795" sldId="2147483654"/>
          </pc:sldLayoutMkLst>
          <pc:spChg chg="mod">
            <ac:chgData name="Ragnhild Halvorsrud" userId="917ea340-fd63-490f-a7db-68428d24cf32" providerId="ADAL" clId="{9B6050A4-F178-4018-9F62-4FCCA28DA093}" dt="2021-03-25T13:12:42.162" v="37771" actId="790"/>
            <ac:spMkLst>
              <pc:docMk/>
              <pc:sldMasterMk cId="1643857197" sldId="2147483693"/>
              <pc:sldLayoutMk cId="3098047795" sldId="2147483654"/>
              <ac:spMk id="2" creationId="{00000000-0000-0000-0000-000000000000}"/>
            </ac:spMkLst>
          </pc:spChg>
          <pc:spChg chg="mod">
            <ac:chgData name="Ragnhild Halvorsrud" userId="917ea340-fd63-490f-a7db-68428d24cf32" providerId="ADAL" clId="{9B6050A4-F178-4018-9F62-4FCCA28DA093}" dt="2021-03-25T13:12:42.163" v="37772" actId="790"/>
            <ac:spMkLst>
              <pc:docMk/>
              <pc:sldMasterMk cId="1643857197" sldId="2147483693"/>
              <pc:sldLayoutMk cId="3098047795" sldId="2147483654"/>
              <ac:spMk id="3" creationId="{00000000-0000-0000-0000-000000000000}"/>
            </ac:spMkLst>
          </pc:spChg>
          <pc:spChg chg="mod">
            <ac:chgData name="Ragnhild Halvorsrud" userId="917ea340-fd63-490f-a7db-68428d24cf32" providerId="ADAL" clId="{9B6050A4-F178-4018-9F62-4FCCA28DA093}" dt="2021-03-25T13:12:42.164" v="37773" actId="790"/>
            <ac:spMkLst>
              <pc:docMk/>
              <pc:sldMasterMk cId="1643857197" sldId="2147483693"/>
              <pc:sldLayoutMk cId="3098047795" sldId="2147483654"/>
              <ac:spMk id="4" creationId="{00000000-0000-0000-0000-000000000000}"/>
            </ac:spMkLst>
          </pc:spChg>
          <pc:spChg chg="mod">
            <ac:chgData name="Ragnhild Halvorsrud" userId="917ea340-fd63-490f-a7db-68428d24cf32" providerId="ADAL" clId="{9B6050A4-F178-4018-9F62-4FCCA28DA093}" dt="2021-03-25T13:12:42.165" v="37774" actId="790"/>
            <ac:spMkLst>
              <pc:docMk/>
              <pc:sldMasterMk cId="1643857197" sldId="2147483693"/>
              <pc:sldLayoutMk cId="3098047795" sldId="2147483654"/>
              <ac:spMk id="5" creationId="{00000000-0000-0000-0000-000000000000}"/>
            </ac:spMkLst>
          </pc:spChg>
          <pc:spChg chg="add del mod">
            <ac:chgData name="Ragnhild Halvorsrud" userId="917ea340-fd63-490f-a7db-68428d24cf32" providerId="ADAL" clId="{9B6050A4-F178-4018-9F62-4FCCA28DA093}" dt="2021-03-23T16:32:09.725" v="34708" actId="21"/>
            <ac:spMkLst>
              <pc:docMk/>
              <pc:sldMasterMk cId="1643857197" sldId="2147483693"/>
              <pc:sldLayoutMk cId="3098047795" sldId="2147483654"/>
              <ac:spMk id="6" creationId="{CF6B8EB6-127E-4BD7-B368-266739147142}"/>
            </ac:spMkLst>
          </pc:spChg>
        </pc:sldLayoutChg>
        <pc:sldLayoutChg chg="modSp mod">
          <pc:chgData name="Ragnhild Halvorsrud" userId="917ea340-fd63-490f-a7db-68428d24cf32" providerId="ADAL" clId="{9B6050A4-F178-4018-9F62-4FCCA28DA093}" dt="2021-03-25T13:12:42.170" v="37777" actId="790"/>
          <pc:sldLayoutMkLst>
            <pc:docMk/>
            <pc:sldMasterMk cId="1643857197" sldId="2147483693"/>
            <pc:sldLayoutMk cId="1943840033" sldId="2147483655"/>
          </pc:sldLayoutMkLst>
          <pc:spChg chg="mod">
            <ac:chgData name="Ragnhild Halvorsrud" userId="917ea340-fd63-490f-a7db-68428d24cf32" providerId="ADAL" clId="{9B6050A4-F178-4018-9F62-4FCCA28DA093}" dt="2021-03-25T13:12:42.167" v="37775" actId="790"/>
            <ac:spMkLst>
              <pc:docMk/>
              <pc:sldMasterMk cId="1643857197" sldId="2147483693"/>
              <pc:sldLayoutMk cId="1943840033" sldId="2147483655"/>
              <ac:spMk id="2" creationId="{00000000-0000-0000-0000-000000000000}"/>
            </ac:spMkLst>
          </pc:spChg>
          <pc:spChg chg="mod">
            <ac:chgData name="Ragnhild Halvorsrud" userId="917ea340-fd63-490f-a7db-68428d24cf32" providerId="ADAL" clId="{9B6050A4-F178-4018-9F62-4FCCA28DA093}" dt="2021-03-25T13:12:42.168" v="37776" actId="790"/>
            <ac:spMkLst>
              <pc:docMk/>
              <pc:sldMasterMk cId="1643857197" sldId="2147483693"/>
              <pc:sldLayoutMk cId="1943840033" sldId="2147483655"/>
              <ac:spMk id="3" creationId="{00000000-0000-0000-0000-000000000000}"/>
            </ac:spMkLst>
          </pc:spChg>
          <pc:spChg chg="mod">
            <ac:chgData name="Ragnhild Halvorsrud" userId="917ea340-fd63-490f-a7db-68428d24cf32" providerId="ADAL" clId="{9B6050A4-F178-4018-9F62-4FCCA28DA093}" dt="2021-03-25T13:12:42.170" v="37777" actId="790"/>
            <ac:spMkLst>
              <pc:docMk/>
              <pc:sldMasterMk cId="1643857197" sldId="2147483693"/>
              <pc:sldLayoutMk cId="1943840033" sldId="2147483655"/>
              <ac:spMk id="4" creationId="{00000000-0000-0000-0000-000000000000}"/>
            </ac:spMkLst>
          </pc:spChg>
        </pc:sldLayoutChg>
        <pc:sldLayoutChg chg="modSp mod">
          <pc:chgData name="Ragnhild Halvorsrud" userId="917ea340-fd63-490f-a7db-68428d24cf32" providerId="ADAL" clId="{9B6050A4-F178-4018-9F62-4FCCA28DA093}" dt="2021-03-25T13:12:42.107" v="37737" actId="790"/>
          <pc:sldLayoutMkLst>
            <pc:docMk/>
            <pc:sldMasterMk cId="1643857197" sldId="2147483693"/>
            <pc:sldLayoutMk cId="2142956664" sldId="2147483656"/>
          </pc:sldLayoutMkLst>
          <pc:spChg chg="mod">
            <ac:chgData name="Ragnhild Halvorsrud" userId="917ea340-fd63-490f-a7db-68428d24cf32" providerId="ADAL" clId="{9B6050A4-F178-4018-9F62-4FCCA28DA093}" dt="2021-03-25T13:12:42.102" v="37734" actId="790"/>
            <ac:spMkLst>
              <pc:docMk/>
              <pc:sldMasterMk cId="1643857197" sldId="2147483693"/>
              <pc:sldLayoutMk cId="2142956664" sldId="2147483656"/>
              <ac:spMk id="2" creationId="{00000000-0000-0000-0000-000000000000}"/>
            </ac:spMkLst>
          </pc:spChg>
          <pc:spChg chg="mod">
            <ac:chgData name="Ragnhild Halvorsrud" userId="917ea340-fd63-490f-a7db-68428d24cf32" providerId="ADAL" clId="{9B6050A4-F178-4018-9F62-4FCCA28DA093}" dt="2021-03-25T13:12:42.104" v="37735" actId="790"/>
            <ac:spMkLst>
              <pc:docMk/>
              <pc:sldMasterMk cId="1643857197" sldId="2147483693"/>
              <pc:sldLayoutMk cId="2142956664" sldId="2147483656"/>
              <ac:spMk id="3" creationId="{00000000-0000-0000-0000-000000000000}"/>
            </ac:spMkLst>
          </pc:spChg>
          <pc:spChg chg="mod">
            <ac:chgData name="Ragnhild Halvorsrud" userId="917ea340-fd63-490f-a7db-68428d24cf32" providerId="ADAL" clId="{9B6050A4-F178-4018-9F62-4FCCA28DA093}" dt="2021-03-25T13:12:42.099" v="37732" actId="790"/>
            <ac:spMkLst>
              <pc:docMk/>
              <pc:sldMasterMk cId="1643857197" sldId="2147483693"/>
              <pc:sldLayoutMk cId="2142956664" sldId="2147483656"/>
              <ac:spMk id="4" creationId="{00000000-0000-0000-0000-000000000000}"/>
            </ac:spMkLst>
          </pc:spChg>
          <pc:spChg chg="mod">
            <ac:chgData name="Ragnhild Halvorsrud" userId="917ea340-fd63-490f-a7db-68428d24cf32" providerId="ADAL" clId="{9B6050A4-F178-4018-9F62-4FCCA28DA093}" dt="2021-03-25T13:12:42.105" v="37736" actId="790"/>
            <ac:spMkLst>
              <pc:docMk/>
              <pc:sldMasterMk cId="1643857197" sldId="2147483693"/>
              <pc:sldLayoutMk cId="2142956664" sldId="2147483656"/>
              <ac:spMk id="5" creationId="{00000000-0000-0000-0000-000000000000}"/>
            </ac:spMkLst>
          </pc:spChg>
          <pc:spChg chg="mod">
            <ac:chgData name="Ragnhild Halvorsrud" userId="917ea340-fd63-490f-a7db-68428d24cf32" providerId="ADAL" clId="{9B6050A4-F178-4018-9F62-4FCCA28DA093}" dt="2021-03-25T13:12:42.107" v="37737" actId="790"/>
            <ac:spMkLst>
              <pc:docMk/>
              <pc:sldMasterMk cId="1643857197" sldId="2147483693"/>
              <pc:sldLayoutMk cId="2142956664" sldId="2147483656"/>
              <ac:spMk id="6" creationId="{00000000-0000-0000-0000-000000000000}"/>
            </ac:spMkLst>
          </pc:spChg>
          <pc:spChg chg="mod">
            <ac:chgData name="Ragnhild Halvorsrud" userId="917ea340-fd63-490f-a7db-68428d24cf32" providerId="ADAL" clId="{9B6050A4-F178-4018-9F62-4FCCA28DA093}" dt="2021-03-25T13:12:42.101" v="37733" actId="790"/>
            <ac:spMkLst>
              <pc:docMk/>
              <pc:sldMasterMk cId="1643857197" sldId="2147483693"/>
              <pc:sldLayoutMk cId="2142956664" sldId="2147483656"/>
              <ac:spMk id="8" creationId="{00000000-0000-0000-0000-000000000000}"/>
            </ac:spMkLst>
          </pc:spChg>
        </pc:sldLayoutChg>
        <pc:sldLayoutChg chg="modSp mod">
          <pc:chgData name="Ragnhild Halvorsrud" userId="917ea340-fd63-490f-a7db-68428d24cf32" providerId="ADAL" clId="{9B6050A4-F178-4018-9F62-4FCCA28DA093}" dt="2021-03-25T13:12:42.125" v="37750" actId="790"/>
          <pc:sldLayoutMkLst>
            <pc:docMk/>
            <pc:sldMasterMk cId="1643857197" sldId="2147483693"/>
            <pc:sldLayoutMk cId="2627832036" sldId="2147483657"/>
          </pc:sldLayoutMkLst>
          <pc:spChg chg="mod">
            <ac:chgData name="Ragnhild Halvorsrud" userId="917ea340-fd63-490f-a7db-68428d24cf32" providerId="ADAL" clId="{9B6050A4-F178-4018-9F62-4FCCA28DA093}" dt="2021-03-25T13:12:42.120" v="37746" actId="790"/>
            <ac:spMkLst>
              <pc:docMk/>
              <pc:sldMasterMk cId="1643857197" sldId="2147483693"/>
              <pc:sldLayoutMk cId="2627832036" sldId="2147483657"/>
              <ac:spMk id="2" creationId="{00000000-0000-0000-0000-000000000000}"/>
            </ac:spMkLst>
          </pc:spChg>
          <pc:spChg chg="mod">
            <ac:chgData name="Ragnhild Halvorsrud" userId="917ea340-fd63-490f-a7db-68428d24cf32" providerId="ADAL" clId="{9B6050A4-F178-4018-9F62-4FCCA28DA093}" dt="2021-03-25T13:12:42.121" v="37747" actId="790"/>
            <ac:spMkLst>
              <pc:docMk/>
              <pc:sldMasterMk cId="1643857197" sldId="2147483693"/>
              <pc:sldLayoutMk cId="2627832036" sldId="2147483657"/>
              <ac:spMk id="3" creationId="{00000000-0000-0000-0000-000000000000}"/>
            </ac:spMkLst>
          </pc:spChg>
          <pc:spChg chg="mod">
            <ac:chgData name="Ragnhild Halvorsrud" userId="917ea340-fd63-490f-a7db-68428d24cf32" providerId="ADAL" clId="{9B6050A4-F178-4018-9F62-4FCCA28DA093}" dt="2021-03-25T13:12:42.122" v="37748" actId="790"/>
            <ac:spMkLst>
              <pc:docMk/>
              <pc:sldMasterMk cId="1643857197" sldId="2147483693"/>
              <pc:sldLayoutMk cId="2627832036" sldId="2147483657"/>
              <ac:spMk id="4" creationId="{00000000-0000-0000-0000-000000000000}"/>
            </ac:spMkLst>
          </pc:spChg>
          <pc:spChg chg="mod">
            <ac:chgData name="Ragnhild Halvorsrud" userId="917ea340-fd63-490f-a7db-68428d24cf32" providerId="ADAL" clId="{9B6050A4-F178-4018-9F62-4FCCA28DA093}" dt="2021-03-25T13:12:42.124" v="37749" actId="790"/>
            <ac:spMkLst>
              <pc:docMk/>
              <pc:sldMasterMk cId="1643857197" sldId="2147483693"/>
              <pc:sldLayoutMk cId="2627832036" sldId="2147483657"/>
              <ac:spMk id="5" creationId="{00000000-0000-0000-0000-000000000000}"/>
            </ac:spMkLst>
          </pc:spChg>
          <pc:spChg chg="mod">
            <ac:chgData name="Ragnhild Halvorsrud" userId="917ea340-fd63-490f-a7db-68428d24cf32" providerId="ADAL" clId="{9B6050A4-F178-4018-9F62-4FCCA28DA093}" dt="2021-03-25T13:12:42.117" v="37745" actId="790"/>
            <ac:spMkLst>
              <pc:docMk/>
              <pc:sldMasterMk cId="1643857197" sldId="2147483693"/>
              <pc:sldLayoutMk cId="2627832036" sldId="2147483657"/>
              <ac:spMk id="9" creationId="{00000000-0000-0000-0000-000000000000}"/>
            </ac:spMkLst>
          </pc:spChg>
          <pc:spChg chg="mod">
            <ac:chgData name="Ragnhild Halvorsrud" userId="917ea340-fd63-490f-a7db-68428d24cf32" providerId="ADAL" clId="{9B6050A4-F178-4018-9F62-4FCCA28DA093}" dt="2021-03-25T13:12:42.125" v="37750" actId="790"/>
            <ac:spMkLst>
              <pc:docMk/>
              <pc:sldMasterMk cId="1643857197" sldId="2147483693"/>
              <pc:sldLayoutMk cId="2627832036" sldId="2147483657"/>
              <ac:spMk id="13" creationId="{00000000-0000-0000-0000-000000000000}"/>
            </ac:spMkLst>
          </pc:spChg>
        </pc:sldLayoutChg>
        <pc:sldLayoutChg chg="modSp mod">
          <pc:chgData name="Ragnhild Halvorsrud" userId="917ea340-fd63-490f-a7db-68428d24cf32" providerId="ADAL" clId="{9B6050A4-F178-4018-9F62-4FCCA28DA093}" dt="2021-03-25T13:12:42.116" v="37744" actId="790"/>
          <pc:sldLayoutMkLst>
            <pc:docMk/>
            <pc:sldMasterMk cId="1643857197" sldId="2147483693"/>
            <pc:sldLayoutMk cId="232334733" sldId="2147483673"/>
          </pc:sldLayoutMkLst>
          <pc:spChg chg="mod">
            <ac:chgData name="Ragnhild Halvorsrud" userId="917ea340-fd63-490f-a7db-68428d24cf32" providerId="ADAL" clId="{9B6050A4-F178-4018-9F62-4FCCA28DA093}" dt="2021-03-25T13:12:42.113" v="37741" actId="790"/>
            <ac:spMkLst>
              <pc:docMk/>
              <pc:sldMasterMk cId="1643857197" sldId="2147483693"/>
              <pc:sldLayoutMk cId="232334733" sldId="2147483673"/>
              <ac:spMk id="3" creationId="{00000000-0000-0000-0000-000000000000}"/>
            </ac:spMkLst>
          </pc:spChg>
          <pc:spChg chg="mod">
            <ac:chgData name="Ragnhild Halvorsrud" userId="917ea340-fd63-490f-a7db-68428d24cf32" providerId="ADAL" clId="{9B6050A4-F178-4018-9F62-4FCCA28DA093}" dt="2021-03-25T13:12:42.110" v="37739" actId="790"/>
            <ac:spMkLst>
              <pc:docMk/>
              <pc:sldMasterMk cId="1643857197" sldId="2147483693"/>
              <pc:sldLayoutMk cId="232334733" sldId="2147483673"/>
              <ac:spMk id="4" creationId="{00000000-0000-0000-0000-000000000000}"/>
            </ac:spMkLst>
          </pc:spChg>
          <pc:spChg chg="mod">
            <ac:chgData name="Ragnhild Halvorsrud" userId="917ea340-fd63-490f-a7db-68428d24cf32" providerId="ADAL" clId="{9B6050A4-F178-4018-9F62-4FCCA28DA093}" dt="2021-03-25T13:12:42.114" v="37742" actId="790"/>
            <ac:spMkLst>
              <pc:docMk/>
              <pc:sldMasterMk cId="1643857197" sldId="2147483693"/>
              <pc:sldLayoutMk cId="232334733" sldId="2147483673"/>
              <ac:spMk id="5" creationId="{00000000-0000-0000-0000-000000000000}"/>
            </ac:spMkLst>
          </pc:spChg>
          <pc:spChg chg="mod">
            <ac:chgData name="Ragnhild Halvorsrud" userId="917ea340-fd63-490f-a7db-68428d24cf32" providerId="ADAL" clId="{9B6050A4-F178-4018-9F62-4FCCA28DA093}" dt="2021-03-25T13:12:42.115" v="37743" actId="790"/>
            <ac:spMkLst>
              <pc:docMk/>
              <pc:sldMasterMk cId="1643857197" sldId="2147483693"/>
              <pc:sldLayoutMk cId="232334733" sldId="2147483673"/>
              <ac:spMk id="6" creationId="{00000000-0000-0000-0000-000000000000}"/>
            </ac:spMkLst>
          </pc:spChg>
          <pc:spChg chg="mod">
            <ac:chgData name="Ragnhild Halvorsrud" userId="917ea340-fd63-490f-a7db-68428d24cf32" providerId="ADAL" clId="{9B6050A4-F178-4018-9F62-4FCCA28DA093}" dt="2021-03-25T13:12:42.112" v="37740" actId="790"/>
            <ac:spMkLst>
              <pc:docMk/>
              <pc:sldMasterMk cId="1643857197" sldId="2147483693"/>
              <pc:sldLayoutMk cId="232334733" sldId="2147483673"/>
              <ac:spMk id="8" creationId="{00000000-0000-0000-0000-000000000000}"/>
            </ac:spMkLst>
          </pc:spChg>
          <pc:spChg chg="mod">
            <ac:chgData name="Ragnhild Halvorsrud" userId="917ea340-fd63-490f-a7db-68428d24cf32" providerId="ADAL" clId="{9B6050A4-F178-4018-9F62-4FCCA28DA093}" dt="2021-03-25T13:12:42.108" v="37738" actId="790"/>
            <ac:spMkLst>
              <pc:docMk/>
              <pc:sldMasterMk cId="1643857197" sldId="2147483693"/>
              <pc:sldLayoutMk cId="232334733" sldId="2147483673"/>
              <ac:spMk id="9" creationId="{00000000-0000-0000-0000-000000000000}"/>
            </ac:spMkLst>
          </pc:spChg>
          <pc:spChg chg="mod">
            <ac:chgData name="Ragnhild Halvorsrud" userId="917ea340-fd63-490f-a7db-68428d24cf32" providerId="ADAL" clId="{9B6050A4-F178-4018-9F62-4FCCA28DA093}" dt="2021-03-25T13:12:42.116" v="37744" actId="790"/>
            <ac:spMkLst>
              <pc:docMk/>
              <pc:sldMasterMk cId="1643857197" sldId="2147483693"/>
              <pc:sldLayoutMk cId="232334733" sldId="2147483673"/>
              <ac:spMk id="10" creationId="{00000000-0000-0000-0000-000000000000}"/>
            </ac:spMkLst>
          </pc:spChg>
        </pc:sldLayoutChg>
        <pc:sldLayoutChg chg="modSp mod">
          <pc:chgData name="Ragnhild Halvorsrud" userId="917ea340-fd63-490f-a7db-68428d24cf32" providerId="ADAL" clId="{9B6050A4-F178-4018-9F62-4FCCA28DA093}" dt="2021-03-25T13:12:42.093" v="37728" actId="790"/>
          <pc:sldLayoutMkLst>
            <pc:docMk/>
            <pc:sldMasterMk cId="1643857197" sldId="2147483693"/>
            <pc:sldLayoutMk cId="263130026" sldId="2147483676"/>
          </pc:sldLayoutMkLst>
          <pc:spChg chg="mod">
            <ac:chgData name="Ragnhild Halvorsrud" userId="917ea340-fd63-490f-a7db-68428d24cf32" providerId="ADAL" clId="{9B6050A4-F178-4018-9F62-4FCCA28DA093}" dt="2021-03-25T13:12:42.091" v="37726" actId="790"/>
            <ac:spMkLst>
              <pc:docMk/>
              <pc:sldMasterMk cId="1643857197" sldId="2147483693"/>
              <pc:sldLayoutMk cId="263130026" sldId="2147483676"/>
              <ac:spMk id="2" creationId="{00000000-0000-0000-0000-000000000000}"/>
            </ac:spMkLst>
          </pc:spChg>
          <pc:spChg chg="mod">
            <ac:chgData name="Ragnhild Halvorsrud" userId="917ea340-fd63-490f-a7db-68428d24cf32" providerId="ADAL" clId="{9B6050A4-F178-4018-9F62-4FCCA28DA093}" dt="2021-03-25T13:12:42.092" v="37727" actId="790"/>
            <ac:spMkLst>
              <pc:docMk/>
              <pc:sldMasterMk cId="1643857197" sldId="2147483693"/>
              <pc:sldLayoutMk cId="263130026" sldId="2147483676"/>
              <ac:spMk id="3" creationId="{00000000-0000-0000-0000-000000000000}"/>
            </ac:spMkLst>
          </pc:spChg>
          <pc:spChg chg="mod">
            <ac:chgData name="Ragnhild Halvorsrud" userId="917ea340-fd63-490f-a7db-68428d24cf32" providerId="ADAL" clId="{9B6050A4-F178-4018-9F62-4FCCA28DA093}" dt="2021-03-25T13:12:42.089" v="37725" actId="790"/>
            <ac:spMkLst>
              <pc:docMk/>
              <pc:sldMasterMk cId="1643857197" sldId="2147483693"/>
              <pc:sldLayoutMk cId="263130026" sldId="2147483676"/>
              <ac:spMk id="4" creationId="{00000000-0000-0000-0000-000000000000}"/>
            </ac:spMkLst>
          </pc:spChg>
          <pc:spChg chg="mod">
            <ac:chgData name="Ragnhild Halvorsrud" userId="917ea340-fd63-490f-a7db-68428d24cf32" providerId="ADAL" clId="{9B6050A4-F178-4018-9F62-4FCCA28DA093}" dt="2021-03-25T13:12:42.093" v="37728" actId="790"/>
            <ac:spMkLst>
              <pc:docMk/>
              <pc:sldMasterMk cId="1643857197" sldId="2147483693"/>
              <pc:sldLayoutMk cId="263130026" sldId="2147483676"/>
              <ac:spMk id="8" creationId="{00000000-0000-0000-0000-000000000000}"/>
            </ac:spMkLst>
          </pc:spChg>
        </pc:sldLayoutChg>
        <pc:sldLayoutChg chg="modSp mod">
          <pc:chgData name="Ragnhild Halvorsrud" userId="917ea340-fd63-490f-a7db-68428d24cf32" providerId="ADAL" clId="{9B6050A4-F178-4018-9F62-4FCCA28DA093}" dt="2021-03-25T13:12:42.147" v="37762" actId="790"/>
          <pc:sldLayoutMkLst>
            <pc:docMk/>
            <pc:sldMasterMk cId="1643857197" sldId="2147483693"/>
            <pc:sldLayoutMk cId="2215202470" sldId="2147483679"/>
          </pc:sldLayoutMkLst>
          <pc:spChg chg="mod">
            <ac:chgData name="Ragnhild Halvorsrud" userId="917ea340-fd63-490f-a7db-68428d24cf32" providerId="ADAL" clId="{9B6050A4-F178-4018-9F62-4FCCA28DA093}" dt="2021-03-25T13:12:42.138" v="37757" actId="790"/>
            <ac:spMkLst>
              <pc:docMk/>
              <pc:sldMasterMk cId="1643857197" sldId="2147483693"/>
              <pc:sldLayoutMk cId="2215202470" sldId="2147483679"/>
              <ac:spMk id="3" creationId="{00000000-0000-0000-0000-000000000000}"/>
            </ac:spMkLst>
          </pc:spChg>
          <pc:spChg chg="mod">
            <ac:chgData name="Ragnhild Halvorsrud" userId="917ea340-fd63-490f-a7db-68428d24cf32" providerId="ADAL" clId="{9B6050A4-F178-4018-9F62-4FCCA28DA093}" dt="2021-03-25T13:12:42.141" v="37758" actId="790"/>
            <ac:spMkLst>
              <pc:docMk/>
              <pc:sldMasterMk cId="1643857197" sldId="2147483693"/>
              <pc:sldLayoutMk cId="2215202470" sldId="2147483679"/>
              <ac:spMk id="4" creationId="{00000000-0000-0000-0000-000000000000}"/>
            </ac:spMkLst>
          </pc:spChg>
          <pc:spChg chg="mod">
            <ac:chgData name="Ragnhild Halvorsrud" userId="917ea340-fd63-490f-a7db-68428d24cf32" providerId="ADAL" clId="{9B6050A4-F178-4018-9F62-4FCCA28DA093}" dt="2021-03-25T13:12:42.142" v="37759" actId="790"/>
            <ac:spMkLst>
              <pc:docMk/>
              <pc:sldMasterMk cId="1643857197" sldId="2147483693"/>
              <pc:sldLayoutMk cId="2215202470" sldId="2147483679"/>
              <ac:spMk id="5" creationId="{00000000-0000-0000-0000-000000000000}"/>
            </ac:spMkLst>
          </pc:spChg>
          <pc:spChg chg="mod">
            <ac:chgData name="Ragnhild Halvorsrud" userId="917ea340-fd63-490f-a7db-68428d24cf32" providerId="ADAL" clId="{9B6050A4-F178-4018-9F62-4FCCA28DA093}" dt="2021-03-25T13:12:42.143" v="37760" actId="790"/>
            <ac:spMkLst>
              <pc:docMk/>
              <pc:sldMasterMk cId="1643857197" sldId="2147483693"/>
              <pc:sldLayoutMk cId="2215202470" sldId="2147483679"/>
              <ac:spMk id="6" creationId="{00000000-0000-0000-0000-000000000000}"/>
            </ac:spMkLst>
          </pc:spChg>
          <pc:spChg chg="mod">
            <ac:chgData name="Ragnhild Halvorsrud" userId="917ea340-fd63-490f-a7db-68428d24cf32" providerId="ADAL" clId="{9B6050A4-F178-4018-9F62-4FCCA28DA093}" dt="2021-03-25T13:12:42.145" v="37761" actId="790"/>
            <ac:spMkLst>
              <pc:docMk/>
              <pc:sldMasterMk cId="1643857197" sldId="2147483693"/>
              <pc:sldLayoutMk cId="2215202470" sldId="2147483679"/>
              <ac:spMk id="7" creationId="{00000000-0000-0000-0000-000000000000}"/>
            </ac:spMkLst>
          </pc:spChg>
          <pc:spChg chg="mod">
            <ac:chgData name="Ragnhild Halvorsrud" userId="917ea340-fd63-490f-a7db-68428d24cf32" providerId="ADAL" clId="{9B6050A4-F178-4018-9F62-4FCCA28DA093}" dt="2021-03-25T13:12:42.147" v="37762" actId="790"/>
            <ac:spMkLst>
              <pc:docMk/>
              <pc:sldMasterMk cId="1643857197" sldId="2147483693"/>
              <pc:sldLayoutMk cId="2215202470" sldId="2147483679"/>
              <ac:spMk id="8" creationId="{00000000-0000-0000-0000-000000000000}"/>
            </ac:spMkLst>
          </pc:spChg>
        </pc:sldLayoutChg>
        <pc:sldLayoutChg chg="modSp mod">
          <pc:chgData name="Ragnhild Halvorsrud" userId="917ea340-fd63-490f-a7db-68428d24cf32" providerId="ADAL" clId="{9B6050A4-F178-4018-9F62-4FCCA28DA093}" dt="2021-03-25T13:12:42.088" v="37724" actId="790"/>
          <pc:sldLayoutMkLst>
            <pc:docMk/>
            <pc:sldMasterMk cId="1643857197" sldId="2147483693"/>
            <pc:sldLayoutMk cId="2212558206" sldId="2147483694"/>
          </pc:sldLayoutMkLst>
          <pc:spChg chg="mod">
            <ac:chgData name="Ragnhild Halvorsrud" userId="917ea340-fd63-490f-a7db-68428d24cf32" providerId="ADAL" clId="{9B6050A4-F178-4018-9F62-4FCCA28DA093}" dt="2021-03-25T13:12:42.074" v="37720" actId="790"/>
            <ac:spMkLst>
              <pc:docMk/>
              <pc:sldMasterMk cId="1643857197" sldId="2147483693"/>
              <pc:sldLayoutMk cId="2212558206" sldId="2147483694"/>
              <ac:spMk id="2" creationId="{00000000-0000-0000-0000-000000000000}"/>
            </ac:spMkLst>
          </pc:spChg>
          <pc:spChg chg="mod">
            <ac:chgData name="Ragnhild Halvorsrud" userId="917ea340-fd63-490f-a7db-68428d24cf32" providerId="ADAL" clId="{9B6050A4-F178-4018-9F62-4FCCA28DA093}" dt="2021-03-25T13:12:42.080" v="37721" actId="790"/>
            <ac:spMkLst>
              <pc:docMk/>
              <pc:sldMasterMk cId="1643857197" sldId="2147483693"/>
              <pc:sldLayoutMk cId="2212558206" sldId="2147483694"/>
              <ac:spMk id="3" creationId="{00000000-0000-0000-0000-000000000000}"/>
            </ac:spMkLst>
          </pc:spChg>
          <pc:spChg chg="mod">
            <ac:chgData name="Ragnhild Halvorsrud" userId="917ea340-fd63-490f-a7db-68428d24cf32" providerId="ADAL" clId="{9B6050A4-F178-4018-9F62-4FCCA28DA093}" dt="2021-03-25T13:12:42.083" v="37722" actId="790"/>
            <ac:spMkLst>
              <pc:docMk/>
              <pc:sldMasterMk cId="1643857197" sldId="2147483693"/>
              <pc:sldLayoutMk cId="2212558206" sldId="2147483694"/>
              <ac:spMk id="4" creationId="{00000000-0000-0000-0000-000000000000}"/>
            </ac:spMkLst>
          </pc:spChg>
          <pc:spChg chg="mod">
            <ac:chgData name="Ragnhild Halvorsrud" userId="917ea340-fd63-490f-a7db-68428d24cf32" providerId="ADAL" clId="{9B6050A4-F178-4018-9F62-4FCCA28DA093}" dt="2021-03-25T13:12:42.085" v="37723" actId="790"/>
            <ac:spMkLst>
              <pc:docMk/>
              <pc:sldMasterMk cId="1643857197" sldId="2147483693"/>
              <pc:sldLayoutMk cId="2212558206" sldId="2147483694"/>
              <ac:spMk id="5" creationId="{00000000-0000-0000-0000-000000000000}"/>
            </ac:spMkLst>
          </pc:spChg>
          <pc:spChg chg="mod">
            <ac:chgData name="Ragnhild Halvorsrud" userId="917ea340-fd63-490f-a7db-68428d24cf32" providerId="ADAL" clId="{9B6050A4-F178-4018-9F62-4FCCA28DA093}" dt="2021-03-25T13:12:42.088" v="37724" actId="790"/>
            <ac:spMkLst>
              <pc:docMk/>
              <pc:sldMasterMk cId="1643857197" sldId="2147483693"/>
              <pc:sldLayoutMk cId="2212558206" sldId="2147483694"/>
              <ac:spMk id="6" creationId="{00000000-0000-0000-0000-000000000000}"/>
            </ac:spMkLst>
          </pc:spChg>
        </pc:sldLayoutChg>
      </pc:sldMasterChg>
    </pc:docChg>
  </pc:docChgLst>
  <pc:docChgLst>
    <pc:chgData name="Ragnhild Halvorsrud" userId="917ea340-fd63-490f-a7db-68428d24cf32" providerId="ADAL" clId="{08230460-D592-49DD-B67A-35731EFBAAF4}"/>
    <pc:docChg chg="undo custSel addSld delSld modSld sldOrd modMainMaster modNotesMaster">
      <pc:chgData name="Ragnhild Halvorsrud" userId="917ea340-fd63-490f-a7db-68428d24cf32" providerId="ADAL" clId="{08230460-D592-49DD-B67A-35731EFBAAF4}" dt="2020-06-29T13:56:19.222" v="1043" actId="1076"/>
      <pc:docMkLst>
        <pc:docMk/>
      </pc:docMkLst>
      <pc:sldChg chg="del">
        <pc:chgData name="Ragnhild Halvorsrud" userId="917ea340-fd63-490f-a7db-68428d24cf32" providerId="ADAL" clId="{08230460-D592-49DD-B67A-35731EFBAAF4}" dt="2020-06-21T18:38:40.935" v="457" actId="47"/>
        <pc:sldMkLst>
          <pc:docMk/>
          <pc:sldMk cId="1565304637" sldId="259"/>
        </pc:sldMkLst>
      </pc:sldChg>
      <pc:sldChg chg="modSp">
        <pc:chgData name="Ragnhild Halvorsrud" userId="917ea340-fd63-490f-a7db-68428d24cf32" providerId="ADAL" clId="{08230460-D592-49DD-B67A-35731EFBAAF4}" dt="2020-06-21T18:19:16.019" v="260" actId="1037"/>
        <pc:sldMkLst>
          <pc:docMk/>
          <pc:sldMk cId="2355491973" sldId="273"/>
        </pc:sldMkLst>
        <pc:picChg chg="mod">
          <ac:chgData name="Ragnhild Halvorsrud" userId="917ea340-fd63-490f-a7db-68428d24cf32" providerId="ADAL" clId="{08230460-D592-49DD-B67A-35731EFBAAF4}" dt="2020-06-21T18:19:16.019" v="260" actId="1037"/>
          <ac:picMkLst>
            <pc:docMk/>
            <pc:sldMk cId="2355491973" sldId="273"/>
            <ac:picMk id="5" creationId="{9EEB9D9C-6746-4AB8-852B-B431143F551B}"/>
          </ac:picMkLst>
        </pc:picChg>
      </pc:sldChg>
      <pc:sldChg chg="modSp mod">
        <pc:chgData name="Ragnhild Halvorsrud" userId="917ea340-fd63-490f-a7db-68428d24cf32" providerId="ADAL" clId="{08230460-D592-49DD-B67A-35731EFBAAF4}" dt="2020-06-29T10:42:13.486" v="497" actId="1076"/>
        <pc:sldMkLst>
          <pc:docMk/>
          <pc:sldMk cId="2416284616" sldId="377"/>
        </pc:sldMkLst>
        <pc:spChg chg="mod">
          <ac:chgData name="Ragnhild Halvorsrud" userId="917ea340-fd63-490f-a7db-68428d24cf32" providerId="ADAL" clId="{08230460-D592-49DD-B67A-35731EFBAAF4}" dt="2020-06-21T18:14:34.658" v="1" actId="207"/>
          <ac:spMkLst>
            <pc:docMk/>
            <pc:sldMk cId="2416284616" sldId="377"/>
            <ac:spMk id="2" creationId="{00000000-0000-0000-0000-000000000000}"/>
          </ac:spMkLst>
        </pc:spChg>
        <pc:spChg chg="mod">
          <ac:chgData name="Ragnhild Halvorsrud" userId="917ea340-fd63-490f-a7db-68428d24cf32" providerId="ADAL" clId="{08230460-D592-49DD-B67A-35731EFBAAF4}" dt="2020-06-29T10:42:13.486" v="497" actId="1076"/>
          <ac:spMkLst>
            <pc:docMk/>
            <pc:sldMk cId="2416284616" sldId="377"/>
            <ac:spMk id="23" creationId="{2D9DB81C-D603-4FBA-9848-96CE4B5F0032}"/>
          </ac:spMkLst>
        </pc:spChg>
        <pc:spChg chg="mod">
          <ac:chgData name="Ragnhild Halvorsrud" userId="917ea340-fd63-490f-a7db-68428d24cf32" providerId="ADAL" clId="{08230460-D592-49DD-B67A-35731EFBAAF4}" dt="2020-06-29T10:42:06.210" v="496" actId="1076"/>
          <ac:spMkLst>
            <pc:docMk/>
            <pc:sldMk cId="2416284616" sldId="377"/>
            <ac:spMk id="24" creationId="{1E33716D-A1D2-4797-ACAC-504631823060}"/>
          </ac:spMkLst>
        </pc:spChg>
        <pc:picChg chg="mod">
          <ac:chgData name="Ragnhild Halvorsrud" userId="917ea340-fd63-490f-a7db-68428d24cf32" providerId="ADAL" clId="{08230460-D592-49DD-B67A-35731EFBAAF4}" dt="2020-06-29T10:42:13.486" v="497" actId="1076"/>
          <ac:picMkLst>
            <pc:docMk/>
            <pc:sldMk cId="2416284616" sldId="377"/>
            <ac:picMk id="15" creationId="{AC14AB0F-61B2-4DB6-965F-0F6E85E4686E}"/>
          </ac:picMkLst>
        </pc:picChg>
        <pc:picChg chg="mod">
          <ac:chgData name="Ragnhild Halvorsrud" userId="917ea340-fd63-490f-a7db-68428d24cf32" providerId="ADAL" clId="{08230460-D592-49DD-B67A-35731EFBAAF4}" dt="2020-06-29T10:42:06.210" v="496" actId="1076"/>
          <ac:picMkLst>
            <pc:docMk/>
            <pc:sldMk cId="2416284616" sldId="377"/>
            <ac:picMk id="18" creationId="{BBAAB6D9-DC55-4B65-9346-DFA586BCDF07}"/>
          </ac:picMkLst>
        </pc:picChg>
      </pc:sldChg>
      <pc:sldChg chg="addSp delSp modSp mod">
        <pc:chgData name="Ragnhild Halvorsrud" userId="917ea340-fd63-490f-a7db-68428d24cf32" providerId="ADAL" clId="{08230460-D592-49DD-B67A-35731EFBAAF4}" dt="2020-06-29T10:45:14.257" v="531" actId="1076"/>
        <pc:sldMkLst>
          <pc:docMk/>
          <pc:sldMk cId="2539071821" sldId="451"/>
        </pc:sldMkLst>
        <pc:spChg chg="mod">
          <ac:chgData name="Ragnhild Halvorsrud" userId="917ea340-fd63-490f-a7db-68428d24cf32" providerId="ADAL" clId="{08230460-D592-49DD-B67A-35731EFBAAF4}" dt="2020-06-21T18:29:16.071" v="436" actId="207"/>
          <ac:spMkLst>
            <pc:docMk/>
            <pc:sldMk cId="2539071821" sldId="451"/>
            <ac:spMk id="3" creationId="{00000000-0000-0000-0000-000000000000}"/>
          </ac:spMkLst>
        </pc:spChg>
        <pc:spChg chg="add del mod">
          <ac:chgData name="Ragnhild Halvorsrud" userId="917ea340-fd63-490f-a7db-68428d24cf32" providerId="ADAL" clId="{08230460-D592-49DD-B67A-35731EFBAAF4}" dt="2020-06-21T18:27:06.101" v="410" actId="478"/>
          <ac:spMkLst>
            <pc:docMk/>
            <pc:sldMk cId="2539071821" sldId="451"/>
            <ac:spMk id="4" creationId="{37C2ED2C-F68A-48DF-A918-5424AD2F5DB4}"/>
          </ac:spMkLst>
        </pc:spChg>
        <pc:spChg chg="add mod">
          <ac:chgData name="Ragnhild Halvorsrud" userId="917ea340-fd63-490f-a7db-68428d24cf32" providerId="ADAL" clId="{08230460-D592-49DD-B67A-35731EFBAAF4}" dt="2020-06-29T10:45:14.257" v="531" actId="1076"/>
          <ac:spMkLst>
            <pc:docMk/>
            <pc:sldMk cId="2539071821" sldId="451"/>
            <ac:spMk id="5" creationId="{55BE7ABB-9FDF-4153-AE7F-F0C7132B0E1D}"/>
          </ac:spMkLst>
        </pc:spChg>
        <pc:graphicFrameChg chg="mod modGraphic">
          <ac:chgData name="Ragnhild Halvorsrud" userId="917ea340-fd63-490f-a7db-68428d24cf32" providerId="ADAL" clId="{08230460-D592-49DD-B67A-35731EFBAAF4}" dt="2020-06-29T10:44:39.723" v="529" actId="6549"/>
          <ac:graphicFrameMkLst>
            <pc:docMk/>
            <pc:sldMk cId="2539071821" sldId="451"/>
            <ac:graphicFrameMk id="19" creationId="{1DD7FA0A-BB72-4BC0-97DB-96F286CA1774}"/>
          </ac:graphicFrameMkLst>
        </pc:graphicFrameChg>
        <pc:picChg chg="mod">
          <ac:chgData name="Ragnhild Halvorsrud" userId="917ea340-fd63-490f-a7db-68428d24cf32" providerId="ADAL" clId="{08230460-D592-49DD-B67A-35731EFBAAF4}" dt="2020-06-29T10:42:52.195" v="500" actId="465"/>
          <ac:picMkLst>
            <pc:docMk/>
            <pc:sldMk cId="2539071821" sldId="451"/>
            <ac:picMk id="20" creationId="{5DDDCDEE-25FE-40A3-B78D-348869937C4F}"/>
          </ac:picMkLst>
        </pc:picChg>
        <pc:picChg chg="mod">
          <ac:chgData name="Ragnhild Halvorsrud" userId="917ea340-fd63-490f-a7db-68428d24cf32" providerId="ADAL" clId="{08230460-D592-49DD-B67A-35731EFBAAF4}" dt="2020-06-29T10:42:52.195" v="500" actId="465"/>
          <ac:picMkLst>
            <pc:docMk/>
            <pc:sldMk cId="2539071821" sldId="451"/>
            <ac:picMk id="21" creationId="{1390E82C-5F3E-46A6-AB2B-6468C398D942}"/>
          </ac:picMkLst>
        </pc:picChg>
        <pc:picChg chg="mod">
          <ac:chgData name="Ragnhild Halvorsrud" userId="917ea340-fd63-490f-a7db-68428d24cf32" providerId="ADAL" clId="{08230460-D592-49DD-B67A-35731EFBAAF4}" dt="2020-06-29T10:42:52.195" v="500" actId="465"/>
          <ac:picMkLst>
            <pc:docMk/>
            <pc:sldMk cId="2539071821" sldId="451"/>
            <ac:picMk id="22" creationId="{8E7E6242-B98E-464D-8F39-99E8DAC799CE}"/>
          </ac:picMkLst>
        </pc:picChg>
        <pc:picChg chg="mod">
          <ac:chgData name="Ragnhild Halvorsrud" userId="917ea340-fd63-490f-a7db-68428d24cf32" providerId="ADAL" clId="{08230460-D592-49DD-B67A-35731EFBAAF4}" dt="2020-06-29T10:42:52.195" v="500" actId="465"/>
          <ac:picMkLst>
            <pc:docMk/>
            <pc:sldMk cId="2539071821" sldId="451"/>
            <ac:picMk id="23" creationId="{B184387F-FBD2-4CC8-90A4-81D184C4C430}"/>
          </ac:picMkLst>
        </pc:picChg>
        <pc:cxnChg chg="add del mod">
          <ac:chgData name="Ragnhild Halvorsrud" userId="917ea340-fd63-490f-a7db-68428d24cf32" providerId="ADAL" clId="{08230460-D592-49DD-B67A-35731EFBAAF4}" dt="2020-06-29T10:43:32.629" v="505" actId="478"/>
          <ac:cxnSpMkLst>
            <pc:docMk/>
            <pc:sldMk cId="2539071821" sldId="451"/>
            <ac:cxnSpMk id="6" creationId="{1395E2A0-EA8C-4203-BCA1-2F0C9886FA3C}"/>
          </ac:cxnSpMkLst>
        </pc:cxnChg>
      </pc:sldChg>
      <pc:sldChg chg="addSp delSp modSp mod">
        <pc:chgData name="Ragnhild Halvorsrud" userId="917ea340-fd63-490f-a7db-68428d24cf32" providerId="ADAL" clId="{08230460-D592-49DD-B67A-35731EFBAAF4}" dt="2020-06-29T13:56:19.222" v="1043" actId="1076"/>
        <pc:sldMkLst>
          <pc:docMk/>
          <pc:sldMk cId="3419055384" sldId="453"/>
        </pc:sldMkLst>
        <pc:spChg chg="mod">
          <ac:chgData name="Ragnhild Halvorsrud" userId="917ea340-fd63-490f-a7db-68428d24cf32" providerId="ADAL" clId="{08230460-D592-49DD-B67A-35731EFBAAF4}" dt="2020-06-29T13:56:17.736" v="1042" actId="14100"/>
          <ac:spMkLst>
            <pc:docMk/>
            <pc:sldMk cId="3419055384" sldId="453"/>
            <ac:spMk id="3" creationId="{00000000-0000-0000-0000-000000000000}"/>
          </ac:spMkLst>
        </pc:spChg>
        <pc:spChg chg="add del mod">
          <ac:chgData name="Ragnhild Halvorsrud" userId="917ea340-fd63-490f-a7db-68428d24cf32" providerId="ADAL" clId="{08230460-D592-49DD-B67A-35731EFBAAF4}" dt="2020-06-29T13:45:11.841" v="944"/>
          <ac:spMkLst>
            <pc:docMk/>
            <pc:sldMk cId="3419055384" sldId="453"/>
            <ac:spMk id="4" creationId="{6486E607-CB0C-41A2-A789-934BD7678B4B}"/>
          </ac:spMkLst>
        </pc:spChg>
        <pc:spChg chg="add del mod">
          <ac:chgData name="Ragnhild Halvorsrud" userId="917ea340-fd63-490f-a7db-68428d24cf32" providerId="ADAL" clId="{08230460-D592-49DD-B67A-35731EFBAAF4}" dt="2020-06-29T13:45:11.841" v="944"/>
          <ac:spMkLst>
            <pc:docMk/>
            <pc:sldMk cId="3419055384" sldId="453"/>
            <ac:spMk id="5" creationId="{1A67B082-EB53-4344-A3BD-EC52460F0A20}"/>
          </ac:spMkLst>
        </pc:spChg>
        <pc:spChg chg="add del mod">
          <ac:chgData name="Ragnhild Halvorsrud" userId="917ea340-fd63-490f-a7db-68428d24cf32" providerId="ADAL" clId="{08230460-D592-49DD-B67A-35731EFBAAF4}" dt="2020-06-29T13:45:11.841" v="944"/>
          <ac:spMkLst>
            <pc:docMk/>
            <pc:sldMk cId="3419055384" sldId="453"/>
            <ac:spMk id="6" creationId="{3F7B6D71-B5C9-43A9-96AA-AE802E05F0BA}"/>
          </ac:spMkLst>
        </pc:spChg>
        <pc:spChg chg="add del mod">
          <ac:chgData name="Ragnhild Halvorsrud" userId="917ea340-fd63-490f-a7db-68428d24cf32" providerId="ADAL" clId="{08230460-D592-49DD-B67A-35731EFBAAF4}" dt="2020-06-29T13:45:11.841" v="944"/>
          <ac:spMkLst>
            <pc:docMk/>
            <pc:sldMk cId="3419055384" sldId="453"/>
            <ac:spMk id="7" creationId="{FF26376D-D897-498D-89CB-7A298A434D11}"/>
          </ac:spMkLst>
        </pc:spChg>
        <pc:spChg chg="add del mod">
          <ac:chgData name="Ragnhild Halvorsrud" userId="917ea340-fd63-490f-a7db-68428d24cf32" providerId="ADAL" clId="{08230460-D592-49DD-B67A-35731EFBAAF4}" dt="2020-06-29T13:45:11.841" v="944"/>
          <ac:spMkLst>
            <pc:docMk/>
            <pc:sldMk cId="3419055384" sldId="453"/>
            <ac:spMk id="8" creationId="{B66BDABE-FA6F-474D-854A-471D6CB75470}"/>
          </ac:spMkLst>
        </pc:spChg>
        <pc:spChg chg="add del mod">
          <ac:chgData name="Ragnhild Halvorsrud" userId="917ea340-fd63-490f-a7db-68428d24cf32" providerId="ADAL" clId="{08230460-D592-49DD-B67A-35731EFBAAF4}" dt="2020-06-29T13:45:11.841" v="944"/>
          <ac:spMkLst>
            <pc:docMk/>
            <pc:sldMk cId="3419055384" sldId="453"/>
            <ac:spMk id="9" creationId="{C65EF7A5-1566-4F40-908E-4EC69AEE79B4}"/>
          </ac:spMkLst>
        </pc:spChg>
        <pc:spChg chg="add del mod">
          <ac:chgData name="Ragnhild Halvorsrud" userId="917ea340-fd63-490f-a7db-68428d24cf32" providerId="ADAL" clId="{08230460-D592-49DD-B67A-35731EFBAAF4}" dt="2020-06-29T13:45:11.841" v="944"/>
          <ac:spMkLst>
            <pc:docMk/>
            <pc:sldMk cId="3419055384" sldId="453"/>
            <ac:spMk id="10" creationId="{D162DD00-C1CC-4880-A496-4684C52DDD37}"/>
          </ac:spMkLst>
        </pc:spChg>
        <pc:spChg chg="add del mod">
          <ac:chgData name="Ragnhild Halvorsrud" userId="917ea340-fd63-490f-a7db-68428d24cf32" providerId="ADAL" clId="{08230460-D592-49DD-B67A-35731EFBAAF4}" dt="2020-06-29T13:45:11.841" v="944"/>
          <ac:spMkLst>
            <pc:docMk/>
            <pc:sldMk cId="3419055384" sldId="453"/>
            <ac:spMk id="11" creationId="{AB90B61B-C9FF-42F0-87F2-AEB03075ADE8}"/>
          </ac:spMkLst>
        </pc:spChg>
        <pc:spChg chg="add del mod">
          <ac:chgData name="Ragnhild Halvorsrud" userId="917ea340-fd63-490f-a7db-68428d24cf32" providerId="ADAL" clId="{08230460-D592-49DD-B67A-35731EFBAAF4}" dt="2020-06-29T13:45:11.841" v="944"/>
          <ac:spMkLst>
            <pc:docMk/>
            <pc:sldMk cId="3419055384" sldId="453"/>
            <ac:spMk id="12" creationId="{521D13EB-1D90-40CC-808F-640F0661C0C4}"/>
          </ac:spMkLst>
        </pc:spChg>
        <pc:spChg chg="add del mod">
          <ac:chgData name="Ragnhild Halvorsrud" userId="917ea340-fd63-490f-a7db-68428d24cf32" providerId="ADAL" clId="{08230460-D592-49DD-B67A-35731EFBAAF4}" dt="2020-06-29T13:45:11.841" v="944"/>
          <ac:spMkLst>
            <pc:docMk/>
            <pc:sldMk cId="3419055384" sldId="453"/>
            <ac:spMk id="13" creationId="{E12FE1A9-19FE-4D51-8B33-F5DB1A8B2531}"/>
          </ac:spMkLst>
        </pc:spChg>
        <pc:spChg chg="add del mod">
          <ac:chgData name="Ragnhild Halvorsrud" userId="917ea340-fd63-490f-a7db-68428d24cf32" providerId="ADAL" clId="{08230460-D592-49DD-B67A-35731EFBAAF4}" dt="2020-06-29T13:45:11.841" v="944"/>
          <ac:spMkLst>
            <pc:docMk/>
            <pc:sldMk cId="3419055384" sldId="453"/>
            <ac:spMk id="14" creationId="{7534D15A-21E6-4BB5-BBA5-ED4F98E48729}"/>
          </ac:spMkLst>
        </pc:spChg>
        <pc:spChg chg="add del mod">
          <ac:chgData name="Ragnhild Halvorsrud" userId="917ea340-fd63-490f-a7db-68428d24cf32" providerId="ADAL" clId="{08230460-D592-49DD-B67A-35731EFBAAF4}" dt="2020-06-29T13:45:11.841" v="944"/>
          <ac:spMkLst>
            <pc:docMk/>
            <pc:sldMk cId="3419055384" sldId="453"/>
            <ac:spMk id="15" creationId="{ECAD1A11-6D2E-4EF6-957B-3B4B22CCF1F4}"/>
          </ac:spMkLst>
        </pc:spChg>
        <pc:spChg chg="add del mod">
          <ac:chgData name="Ragnhild Halvorsrud" userId="917ea340-fd63-490f-a7db-68428d24cf32" providerId="ADAL" clId="{08230460-D592-49DD-B67A-35731EFBAAF4}" dt="2020-06-29T13:45:11.841" v="944"/>
          <ac:spMkLst>
            <pc:docMk/>
            <pc:sldMk cId="3419055384" sldId="453"/>
            <ac:spMk id="16" creationId="{823A481A-D262-406D-987F-10044788FFAD}"/>
          </ac:spMkLst>
        </pc:spChg>
        <pc:spChg chg="add del mod">
          <ac:chgData name="Ragnhild Halvorsrud" userId="917ea340-fd63-490f-a7db-68428d24cf32" providerId="ADAL" clId="{08230460-D592-49DD-B67A-35731EFBAAF4}" dt="2020-06-29T13:45:11.841" v="944"/>
          <ac:spMkLst>
            <pc:docMk/>
            <pc:sldMk cId="3419055384" sldId="453"/>
            <ac:spMk id="36" creationId="{E30DDEA2-BA34-4E86-9F9E-48B4D326202C}"/>
          </ac:spMkLst>
        </pc:spChg>
        <pc:spChg chg="add del mod">
          <ac:chgData name="Ragnhild Halvorsrud" userId="917ea340-fd63-490f-a7db-68428d24cf32" providerId="ADAL" clId="{08230460-D592-49DD-B67A-35731EFBAAF4}" dt="2020-06-29T13:45:11.841" v="944"/>
          <ac:spMkLst>
            <pc:docMk/>
            <pc:sldMk cId="3419055384" sldId="453"/>
            <ac:spMk id="37" creationId="{8C270767-9E39-48F8-BA7B-6DB96A92316C}"/>
          </ac:spMkLst>
        </pc:spChg>
        <pc:spChg chg="add del mod">
          <ac:chgData name="Ragnhild Halvorsrud" userId="917ea340-fd63-490f-a7db-68428d24cf32" providerId="ADAL" clId="{08230460-D592-49DD-B67A-35731EFBAAF4}" dt="2020-06-29T13:45:11.841" v="944"/>
          <ac:spMkLst>
            <pc:docMk/>
            <pc:sldMk cId="3419055384" sldId="453"/>
            <ac:spMk id="38" creationId="{4E44E1EB-86EA-4910-B183-BFD67F0B1321}"/>
          </ac:spMkLst>
        </pc:spChg>
        <pc:spChg chg="add del mod">
          <ac:chgData name="Ragnhild Halvorsrud" userId="917ea340-fd63-490f-a7db-68428d24cf32" providerId="ADAL" clId="{08230460-D592-49DD-B67A-35731EFBAAF4}" dt="2020-06-29T13:45:11.841" v="944"/>
          <ac:spMkLst>
            <pc:docMk/>
            <pc:sldMk cId="3419055384" sldId="453"/>
            <ac:spMk id="47" creationId="{6D362161-0492-4EEA-8C29-2A82419E2EC2}"/>
          </ac:spMkLst>
        </pc:spChg>
        <pc:spChg chg="add del mod">
          <ac:chgData name="Ragnhild Halvorsrud" userId="917ea340-fd63-490f-a7db-68428d24cf32" providerId="ADAL" clId="{08230460-D592-49DD-B67A-35731EFBAAF4}" dt="2020-06-29T13:45:11.841" v="944"/>
          <ac:spMkLst>
            <pc:docMk/>
            <pc:sldMk cId="3419055384" sldId="453"/>
            <ac:spMk id="54" creationId="{B6D65F9A-DDC1-4C79-AA03-FA501DAF5624}"/>
          </ac:spMkLst>
        </pc:spChg>
        <pc:spChg chg="add del mod">
          <ac:chgData name="Ragnhild Halvorsrud" userId="917ea340-fd63-490f-a7db-68428d24cf32" providerId="ADAL" clId="{08230460-D592-49DD-B67A-35731EFBAAF4}" dt="2020-06-29T13:45:11.841" v="944"/>
          <ac:spMkLst>
            <pc:docMk/>
            <pc:sldMk cId="3419055384" sldId="453"/>
            <ac:spMk id="55" creationId="{3FD4D9F0-0F4D-4478-9F38-9861A1573651}"/>
          </ac:spMkLst>
        </pc:spChg>
        <pc:spChg chg="add del mod">
          <ac:chgData name="Ragnhild Halvorsrud" userId="917ea340-fd63-490f-a7db-68428d24cf32" providerId="ADAL" clId="{08230460-D592-49DD-B67A-35731EFBAAF4}" dt="2020-06-29T13:45:11.841" v="944"/>
          <ac:spMkLst>
            <pc:docMk/>
            <pc:sldMk cId="3419055384" sldId="453"/>
            <ac:spMk id="57" creationId="{B1B6A749-14BF-439A-8FD8-6D2EDFD8AA51}"/>
          </ac:spMkLst>
        </pc:spChg>
        <pc:spChg chg="add del mod">
          <ac:chgData name="Ragnhild Halvorsrud" userId="917ea340-fd63-490f-a7db-68428d24cf32" providerId="ADAL" clId="{08230460-D592-49DD-B67A-35731EFBAAF4}" dt="2020-06-29T13:45:11.841" v="944"/>
          <ac:spMkLst>
            <pc:docMk/>
            <pc:sldMk cId="3419055384" sldId="453"/>
            <ac:spMk id="61" creationId="{648B1FF5-F81C-48AB-AF85-C66B05A1BF92}"/>
          </ac:spMkLst>
        </pc:spChg>
        <pc:spChg chg="add del mod">
          <ac:chgData name="Ragnhild Halvorsrud" userId="917ea340-fd63-490f-a7db-68428d24cf32" providerId="ADAL" clId="{08230460-D592-49DD-B67A-35731EFBAAF4}" dt="2020-06-29T13:45:11.841" v="944"/>
          <ac:spMkLst>
            <pc:docMk/>
            <pc:sldMk cId="3419055384" sldId="453"/>
            <ac:spMk id="62" creationId="{3AAD2A52-52D0-4816-A54D-883C4529DBD4}"/>
          </ac:spMkLst>
        </pc:spChg>
        <pc:picChg chg="add del mod">
          <ac:chgData name="Ragnhild Halvorsrud" userId="917ea340-fd63-490f-a7db-68428d24cf32" providerId="ADAL" clId="{08230460-D592-49DD-B67A-35731EFBAAF4}" dt="2020-06-29T13:45:11.841" v="944"/>
          <ac:picMkLst>
            <pc:docMk/>
            <pc:sldMk cId="3419055384" sldId="453"/>
            <ac:picMk id="21" creationId="{08F2F696-3CC8-4F53-BEF0-87A1031AB64A}"/>
          </ac:picMkLst>
        </pc:picChg>
        <pc:picChg chg="add del mod">
          <ac:chgData name="Ragnhild Halvorsrud" userId="917ea340-fd63-490f-a7db-68428d24cf32" providerId="ADAL" clId="{08230460-D592-49DD-B67A-35731EFBAAF4}" dt="2020-06-29T13:45:11.841" v="944"/>
          <ac:picMkLst>
            <pc:docMk/>
            <pc:sldMk cId="3419055384" sldId="453"/>
            <ac:picMk id="22" creationId="{1742A525-6516-4650-A41B-134FD645F5CA}"/>
          </ac:picMkLst>
        </pc:picChg>
        <pc:picChg chg="add del mod">
          <ac:chgData name="Ragnhild Halvorsrud" userId="917ea340-fd63-490f-a7db-68428d24cf32" providerId="ADAL" clId="{08230460-D592-49DD-B67A-35731EFBAAF4}" dt="2020-06-29T13:45:11.841" v="944"/>
          <ac:picMkLst>
            <pc:docMk/>
            <pc:sldMk cId="3419055384" sldId="453"/>
            <ac:picMk id="23" creationId="{D62B5F64-D141-408E-8B32-843C1AD63017}"/>
          </ac:picMkLst>
        </pc:picChg>
        <pc:picChg chg="add del mod">
          <ac:chgData name="Ragnhild Halvorsrud" userId="917ea340-fd63-490f-a7db-68428d24cf32" providerId="ADAL" clId="{08230460-D592-49DD-B67A-35731EFBAAF4}" dt="2020-06-29T13:45:11.841" v="944"/>
          <ac:picMkLst>
            <pc:docMk/>
            <pc:sldMk cId="3419055384" sldId="453"/>
            <ac:picMk id="24" creationId="{58185ECA-7CE6-4B00-92AA-FD7968DE3B11}"/>
          </ac:picMkLst>
        </pc:picChg>
        <pc:picChg chg="add del mod">
          <ac:chgData name="Ragnhild Halvorsrud" userId="917ea340-fd63-490f-a7db-68428d24cf32" providerId="ADAL" clId="{08230460-D592-49DD-B67A-35731EFBAAF4}" dt="2020-06-29T13:45:11.841" v="944"/>
          <ac:picMkLst>
            <pc:docMk/>
            <pc:sldMk cId="3419055384" sldId="453"/>
            <ac:picMk id="25" creationId="{E535D5CD-7801-4710-91D1-835BA1A95547}"/>
          </ac:picMkLst>
        </pc:picChg>
        <pc:picChg chg="add del mod">
          <ac:chgData name="Ragnhild Halvorsrud" userId="917ea340-fd63-490f-a7db-68428d24cf32" providerId="ADAL" clId="{08230460-D592-49DD-B67A-35731EFBAAF4}" dt="2020-06-29T13:45:11.841" v="944"/>
          <ac:picMkLst>
            <pc:docMk/>
            <pc:sldMk cId="3419055384" sldId="453"/>
            <ac:picMk id="26" creationId="{A5CD9105-9A65-4042-B471-7BEDF9CC99D9}"/>
          </ac:picMkLst>
        </pc:picChg>
        <pc:picChg chg="add del mod">
          <ac:chgData name="Ragnhild Halvorsrud" userId="917ea340-fd63-490f-a7db-68428d24cf32" providerId="ADAL" clId="{08230460-D592-49DD-B67A-35731EFBAAF4}" dt="2020-06-29T13:45:11.841" v="944"/>
          <ac:picMkLst>
            <pc:docMk/>
            <pc:sldMk cId="3419055384" sldId="453"/>
            <ac:picMk id="27" creationId="{CC6D10DC-2B31-4150-BF81-BDFE86D84F69}"/>
          </ac:picMkLst>
        </pc:picChg>
        <pc:picChg chg="add del mod">
          <ac:chgData name="Ragnhild Halvorsrud" userId="917ea340-fd63-490f-a7db-68428d24cf32" providerId="ADAL" clId="{08230460-D592-49DD-B67A-35731EFBAAF4}" dt="2020-06-29T13:45:11.841" v="944"/>
          <ac:picMkLst>
            <pc:docMk/>
            <pc:sldMk cId="3419055384" sldId="453"/>
            <ac:picMk id="28" creationId="{ABE9F155-C0A1-4CC5-B77F-49DCE46CD126}"/>
          </ac:picMkLst>
        </pc:picChg>
        <pc:picChg chg="add del mod">
          <ac:chgData name="Ragnhild Halvorsrud" userId="917ea340-fd63-490f-a7db-68428d24cf32" providerId="ADAL" clId="{08230460-D592-49DD-B67A-35731EFBAAF4}" dt="2020-06-29T13:45:11.841" v="944"/>
          <ac:picMkLst>
            <pc:docMk/>
            <pc:sldMk cId="3419055384" sldId="453"/>
            <ac:picMk id="29" creationId="{85978BA8-2868-4145-A4B0-11535E192C2C}"/>
          </ac:picMkLst>
        </pc:picChg>
        <pc:picChg chg="add del mod">
          <ac:chgData name="Ragnhild Halvorsrud" userId="917ea340-fd63-490f-a7db-68428d24cf32" providerId="ADAL" clId="{08230460-D592-49DD-B67A-35731EFBAAF4}" dt="2020-06-29T13:45:11.841" v="944"/>
          <ac:picMkLst>
            <pc:docMk/>
            <pc:sldMk cId="3419055384" sldId="453"/>
            <ac:picMk id="30" creationId="{5122D805-5357-4892-83E3-A32738B4EFC7}"/>
          </ac:picMkLst>
        </pc:picChg>
        <pc:picChg chg="add del mod">
          <ac:chgData name="Ragnhild Halvorsrud" userId="917ea340-fd63-490f-a7db-68428d24cf32" providerId="ADAL" clId="{08230460-D592-49DD-B67A-35731EFBAAF4}" dt="2020-06-29T13:45:11.841" v="944"/>
          <ac:picMkLst>
            <pc:docMk/>
            <pc:sldMk cId="3419055384" sldId="453"/>
            <ac:picMk id="31" creationId="{163FC371-3307-42B0-8B89-CB62FA8ACA16}"/>
          </ac:picMkLst>
        </pc:picChg>
        <pc:picChg chg="add del mod">
          <ac:chgData name="Ragnhild Halvorsrud" userId="917ea340-fd63-490f-a7db-68428d24cf32" providerId="ADAL" clId="{08230460-D592-49DD-B67A-35731EFBAAF4}" dt="2020-06-29T13:45:11.841" v="944"/>
          <ac:picMkLst>
            <pc:docMk/>
            <pc:sldMk cId="3419055384" sldId="453"/>
            <ac:picMk id="32" creationId="{53ADF88B-BF84-48E0-8A0E-3CAB1E83178B}"/>
          </ac:picMkLst>
        </pc:picChg>
        <pc:picChg chg="add del mod">
          <ac:chgData name="Ragnhild Halvorsrud" userId="917ea340-fd63-490f-a7db-68428d24cf32" providerId="ADAL" clId="{08230460-D592-49DD-B67A-35731EFBAAF4}" dt="2020-06-29T13:45:11.841" v="944"/>
          <ac:picMkLst>
            <pc:docMk/>
            <pc:sldMk cId="3419055384" sldId="453"/>
            <ac:picMk id="33" creationId="{646083B9-866B-4C0F-8207-50B3A9165ACC}"/>
          </ac:picMkLst>
        </pc:picChg>
        <pc:picChg chg="add del mod">
          <ac:chgData name="Ragnhild Halvorsrud" userId="917ea340-fd63-490f-a7db-68428d24cf32" providerId="ADAL" clId="{08230460-D592-49DD-B67A-35731EFBAAF4}" dt="2020-06-29T13:45:11.841" v="944"/>
          <ac:picMkLst>
            <pc:docMk/>
            <pc:sldMk cId="3419055384" sldId="453"/>
            <ac:picMk id="34" creationId="{D5103FC6-151E-4FB0-A739-DCDE3F8A8E76}"/>
          </ac:picMkLst>
        </pc:picChg>
        <pc:picChg chg="add del mod">
          <ac:chgData name="Ragnhild Halvorsrud" userId="917ea340-fd63-490f-a7db-68428d24cf32" providerId="ADAL" clId="{08230460-D592-49DD-B67A-35731EFBAAF4}" dt="2020-06-29T13:45:11.841" v="944"/>
          <ac:picMkLst>
            <pc:docMk/>
            <pc:sldMk cId="3419055384" sldId="453"/>
            <ac:picMk id="35" creationId="{EF15A2ED-9763-41E4-9CDE-9D845A61F49D}"/>
          </ac:picMkLst>
        </pc:picChg>
        <pc:picChg chg="add del mod">
          <ac:chgData name="Ragnhild Halvorsrud" userId="917ea340-fd63-490f-a7db-68428d24cf32" providerId="ADAL" clId="{08230460-D592-49DD-B67A-35731EFBAAF4}" dt="2020-06-29T13:45:11.841" v="944"/>
          <ac:picMkLst>
            <pc:docMk/>
            <pc:sldMk cId="3419055384" sldId="453"/>
            <ac:picMk id="41" creationId="{374DB233-21BC-4417-8B8C-327F708C7EF3}"/>
          </ac:picMkLst>
        </pc:picChg>
        <pc:picChg chg="add del mod">
          <ac:chgData name="Ragnhild Halvorsrud" userId="917ea340-fd63-490f-a7db-68428d24cf32" providerId="ADAL" clId="{08230460-D592-49DD-B67A-35731EFBAAF4}" dt="2020-06-29T13:45:11.841" v="944"/>
          <ac:picMkLst>
            <pc:docMk/>
            <pc:sldMk cId="3419055384" sldId="453"/>
            <ac:picMk id="42" creationId="{A2000130-9007-48D3-92BA-9B8932EB9968}"/>
          </ac:picMkLst>
        </pc:picChg>
        <pc:picChg chg="add del mod">
          <ac:chgData name="Ragnhild Halvorsrud" userId="917ea340-fd63-490f-a7db-68428d24cf32" providerId="ADAL" clId="{08230460-D592-49DD-B67A-35731EFBAAF4}" dt="2020-06-29T13:45:11.841" v="944"/>
          <ac:picMkLst>
            <pc:docMk/>
            <pc:sldMk cId="3419055384" sldId="453"/>
            <ac:picMk id="43" creationId="{A3456402-4D3B-4A26-B788-842999BF7E41}"/>
          </ac:picMkLst>
        </pc:picChg>
        <pc:picChg chg="add del mod">
          <ac:chgData name="Ragnhild Halvorsrud" userId="917ea340-fd63-490f-a7db-68428d24cf32" providerId="ADAL" clId="{08230460-D592-49DD-B67A-35731EFBAAF4}" dt="2020-06-29T13:45:11.841" v="944"/>
          <ac:picMkLst>
            <pc:docMk/>
            <pc:sldMk cId="3419055384" sldId="453"/>
            <ac:picMk id="44" creationId="{1EE2CD8F-EB5A-41A6-8E68-34AC8373BC26}"/>
          </ac:picMkLst>
        </pc:picChg>
        <pc:picChg chg="add del mod">
          <ac:chgData name="Ragnhild Halvorsrud" userId="917ea340-fd63-490f-a7db-68428d24cf32" providerId="ADAL" clId="{08230460-D592-49DD-B67A-35731EFBAAF4}" dt="2020-06-29T13:45:11.841" v="944"/>
          <ac:picMkLst>
            <pc:docMk/>
            <pc:sldMk cId="3419055384" sldId="453"/>
            <ac:picMk id="45" creationId="{D54D3538-2307-4E8C-AC9F-EB1CC8BA1A33}"/>
          </ac:picMkLst>
        </pc:picChg>
        <pc:picChg chg="add del mod">
          <ac:chgData name="Ragnhild Halvorsrud" userId="917ea340-fd63-490f-a7db-68428d24cf32" providerId="ADAL" clId="{08230460-D592-49DD-B67A-35731EFBAAF4}" dt="2020-06-29T13:45:11.841" v="944"/>
          <ac:picMkLst>
            <pc:docMk/>
            <pc:sldMk cId="3419055384" sldId="453"/>
            <ac:picMk id="46" creationId="{BF8071C7-BABA-427A-9B06-EA81028EF2AC}"/>
          </ac:picMkLst>
        </pc:picChg>
        <pc:picChg chg="add del mod">
          <ac:chgData name="Ragnhild Halvorsrud" userId="917ea340-fd63-490f-a7db-68428d24cf32" providerId="ADAL" clId="{08230460-D592-49DD-B67A-35731EFBAAF4}" dt="2020-06-29T13:45:11.841" v="944"/>
          <ac:picMkLst>
            <pc:docMk/>
            <pc:sldMk cId="3419055384" sldId="453"/>
            <ac:picMk id="50" creationId="{AEC699A6-1C2A-4F81-8A0D-0EAA48A9AB70}"/>
          </ac:picMkLst>
        </pc:picChg>
        <pc:picChg chg="add del mod">
          <ac:chgData name="Ragnhild Halvorsrud" userId="917ea340-fd63-490f-a7db-68428d24cf32" providerId="ADAL" clId="{08230460-D592-49DD-B67A-35731EFBAAF4}" dt="2020-06-29T13:45:11.841" v="944"/>
          <ac:picMkLst>
            <pc:docMk/>
            <pc:sldMk cId="3419055384" sldId="453"/>
            <ac:picMk id="51" creationId="{6109142A-9FA8-40B2-A607-BBCB8C97D45C}"/>
          </ac:picMkLst>
        </pc:picChg>
        <pc:picChg chg="add del mod">
          <ac:chgData name="Ragnhild Halvorsrud" userId="917ea340-fd63-490f-a7db-68428d24cf32" providerId="ADAL" clId="{08230460-D592-49DD-B67A-35731EFBAAF4}" dt="2020-06-29T13:45:11.841" v="944"/>
          <ac:picMkLst>
            <pc:docMk/>
            <pc:sldMk cId="3419055384" sldId="453"/>
            <ac:picMk id="52" creationId="{EDED731C-672B-461A-8E2E-BE6B99787373}"/>
          </ac:picMkLst>
        </pc:picChg>
        <pc:picChg chg="add del mod">
          <ac:chgData name="Ragnhild Halvorsrud" userId="917ea340-fd63-490f-a7db-68428d24cf32" providerId="ADAL" clId="{08230460-D592-49DD-B67A-35731EFBAAF4}" dt="2020-06-29T13:45:11.841" v="944"/>
          <ac:picMkLst>
            <pc:docMk/>
            <pc:sldMk cId="3419055384" sldId="453"/>
            <ac:picMk id="53" creationId="{2DCB288B-19C1-428E-8B89-F222B9DB56C5}"/>
          </ac:picMkLst>
        </pc:picChg>
        <pc:picChg chg="add del mod">
          <ac:chgData name="Ragnhild Halvorsrud" userId="917ea340-fd63-490f-a7db-68428d24cf32" providerId="ADAL" clId="{08230460-D592-49DD-B67A-35731EFBAAF4}" dt="2020-06-29T13:45:11.841" v="944"/>
          <ac:picMkLst>
            <pc:docMk/>
            <pc:sldMk cId="3419055384" sldId="453"/>
            <ac:picMk id="56" creationId="{3C4614AD-B421-4222-8698-BA41F72084EA}"/>
          </ac:picMkLst>
        </pc:picChg>
        <pc:picChg chg="add del mod">
          <ac:chgData name="Ragnhild Halvorsrud" userId="917ea340-fd63-490f-a7db-68428d24cf32" providerId="ADAL" clId="{08230460-D592-49DD-B67A-35731EFBAAF4}" dt="2020-06-29T13:45:11.841" v="944"/>
          <ac:picMkLst>
            <pc:docMk/>
            <pc:sldMk cId="3419055384" sldId="453"/>
            <ac:picMk id="58" creationId="{45336063-AE99-424F-A729-EE3F2ACB117F}"/>
          </ac:picMkLst>
        </pc:picChg>
        <pc:picChg chg="add del mod">
          <ac:chgData name="Ragnhild Halvorsrud" userId="917ea340-fd63-490f-a7db-68428d24cf32" providerId="ADAL" clId="{08230460-D592-49DD-B67A-35731EFBAAF4}" dt="2020-06-29T13:45:11.841" v="944"/>
          <ac:picMkLst>
            <pc:docMk/>
            <pc:sldMk cId="3419055384" sldId="453"/>
            <ac:picMk id="59" creationId="{1111C022-6B3B-4679-AE88-312138E74102}"/>
          </ac:picMkLst>
        </pc:picChg>
        <pc:picChg chg="add del mod">
          <ac:chgData name="Ragnhild Halvorsrud" userId="917ea340-fd63-490f-a7db-68428d24cf32" providerId="ADAL" clId="{08230460-D592-49DD-B67A-35731EFBAAF4}" dt="2020-06-29T13:45:11.841" v="944"/>
          <ac:picMkLst>
            <pc:docMk/>
            <pc:sldMk cId="3419055384" sldId="453"/>
            <ac:picMk id="60" creationId="{C69C36ED-57FA-4D53-9F48-F8FC71F96439}"/>
          </ac:picMkLst>
        </pc:picChg>
        <pc:picChg chg="add mod">
          <ac:chgData name="Ragnhild Halvorsrud" userId="917ea340-fd63-490f-a7db-68428d24cf32" providerId="ADAL" clId="{08230460-D592-49DD-B67A-35731EFBAAF4}" dt="2020-06-29T13:56:19.222" v="1043" actId="1076"/>
          <ac:picMkLst>
            <pc:docMk/>
            <pc:sldMk cId="3419055384" sldId="453"/>
            <ac:picMk id="63" creationId="{EF34232D-FE51-44C6-AD7C-BC559015D1DF}"/>
          </ac:picMkLst>
        </pc:picChg>
        <pc:cxnChg chg="add del mod">
          <ac:chgData name="Ragnhild Halvorsrud" userId="917ea340-fd63-490f-a7db-68428d24cf32" providerId="ADAL" clId="{08230460-D592-49DD-B67A-35731EFBAAF4}" dt="2020-06-29T13:45:11.841" v="944"/>
          <ac:cxnSpMkLst>
            <pc:docMk/>
            <pc:sldMk cId="3419055384" sldId="453"/>
            <ac:cxnSpMk id="17" creationId="{25D00607-2574-4B87-A38A-B2C4EC14BECB}"/>
          </ac:cxnSpMkLst>
        </pc:cxnChg>
        <pc:cxnChg chg="add del mod">
          <ac:chgData name="Ragnhild Halvorsrud" userId="917ea340-fd63-490f-a7db-68428d24cf32" providerId="ADAL" clId="{08230460-D592-49DD-B67A-35731EFBAAF4}" dt="2020-06-29T13:45:11.841" v="944"/>
          <ac:cxnSpMkLst>
            <pc:docMk/>
            <pc:sldMk cId="3419055384" sldId="453"/>
            <ac:cxnSpMk id="18" creationId="{22D2AA96-ECDE-4ADC-BE3A-C12FAD56559C}"/>
          </ac:cxnSpMkLst>
        </pc:cxnChg>
        <pc:cxnChg chg="add del mod">
          <ac:chgData name="Ragnhild Halvorsrud" userId="917ea340-fd63-490f-a7db-68428d24cf32" providerId="ADAL" clId="{08230460-D592-49DD-B67A-35731EFBAAF4}" dt="2020-06-29T13:45:11.841" v="944"/>
          <ac:cxnSpMkLst>
            <pc:docMk/>
            <pc:sldMk cId="3419055384" sldId="453"/>
            <ac:cxnSpMk id="19" creationId="{1854E2A0-454E-47C8-B450-A2CF1F99706C}"/>
          </ac:cxnSpMkLst>
        </pc:cxnChg>
        <pc:cxnChg chg="add del mod">
          <ac:chgData name="Ragnhild Halvorsrud" userId="917ea340-fd63-490f-a7db-68428d24cf32" providerId="ADAL" clId="{08230460-D592-49DD-B67A-35731EFBAAF4}" dt="2020-06-29T13:45:11.841" v="944"/>
          <ac:cxnSpMkLst>
            <pc:docMk/>
            <pc:sldMk cId="3419055384" sldId="453"/>
            <ac:cxnSpMk id="20" creationId="{9CC17B29-7A02-4430-B8A5-945B6017278D}"/>
          </ac:cxnSpMkLst>
        </pc:cxnChg>
        <pc:cxnChg chg="add del mod">
          <ac:chgData name="Ragnhild Halvorsrud" userId="917ea340-fd63-490f-a7db-68428d24cf32" providerId="ADAL" clId="{08230460-D592-49DD-B67A-35731EFBAAF4}" dt="2020-06-29T13:45:11.841" v="944"/>
          <ac:cxnSpMkLst>
            <pc:docMk/>
            <pc:sldMk cId="3419055384" sldId="453"/>
            <ac:cxnSpMk id="39" creationId="{91F2E25B-1527-4802-93EF-6F7D6C125C94}"/>
          </ac:cxnSpMkLst>
        </pc:cxnChg>
        <pc:cxnChg chg="add del mod">
          <ac:chgData name="Ragnhild Halvorsrud" userId="917ea340-fd63-490f-a7db-68428d24cf32" providerId="ADAL" clId="{08230460-D592-49DD-B67A-35731EFBAAF4}" dt="2020-06-29T13:45:11.841" v="944"/>
          <ac:cxnSpMkLst>
            <pc:docMk/>
            <pc:sldMk cId="3419055384" sldId="453"/>
            <ac:cxnSpMk id="40" creationId="{5004277B-166B-40FA-92EA-DC30EC7741A7}"/>
          </ac:cxnSpMkLst>
        </pc:cxnChg>
        <pc:cxnChg chg="add del mod">
          <ac:chgData name="Ragnhild Halvorsrud" userId="917ea340-fd63-490f-a7db-68428d24cf32" providerId="ADAL" clId="{08230460-D592-49DD-B67A-35731EFBAAF4}" dt="2020-06-29T13:45:11.841" v="944"/>
          <ac:cxnSpMkLst>
            <pc:docMk/>
            <pc:sldMk cId="3419055384" sldId="453"/>
            <ac:cxnSpMk id="48" creationId="{7ED64B30-8F21-40BE-88CE-89FBE7A12294}"/>
          </ac:cxnSpMkLst>
        </pc:cxnChg>
        <pc:cxnChg chg="add del mod">
          <ac:chgData name="Ragnhild Halvorsrud" userId="917ea340-fd63-490f-a7db-68428d24cf32" providerId="ADAL" clId="{08230460-D592-49DD-B67A-35731EFBAAF4}" dt="2020-06-29T13:45:11.841" v="944"/>
          <ac:cxnSpMkLst>
            <pc:docMk/>
            <pc:sldMk cId="3419055384" sldId="453"/>
            <ac:cxnSpMk id="49" creationId="{34B488E7-7545-4B8D-8773-50B58C7D1FCB}"/>
          </ac:cxnSpMkLst>
        </pc:cxnChg>
      </pc:sldChg>
      <pc:sldChg chg="delSp modSp mod">
        <pc:chgData name="Ragnhild Halvorsrud" userId="917ea340-fd63-490f-a7db-68428d24cf32" providerId="ADAL" clId="{08230460-D592-49DD-B67A-35731EFBAAF4}" dt="2020-06-29T13:44:37.825" v="938" actId="1076"/>
        <pc:sldMkLst>
          <pc:docMk/>
          <pc:sldMk cId="2661338995" sldId="486"/>
        </pc:sldMkLst>
        <pc:spChg chg="mod">
          <ac:chgData name="Ragnhild Halvorsrud" userId="917ea340-fd63-490f-a7db-68428d24cf32" providerId="ADAL" clId="{08230460-D592-49DD-B67A-35731EFBAAF4}" dt="2020-06-29T13:42:40.409" v="898" actId="6549"/>
          <ac:spMkLst>
            <pc:docMk/>
            <pc:sldMk cId="2661338995" sldId="486"/>
            <ac:spMk id="3" creationId="{00000000-0000-0000-0000-000000000000}"/>
          </ac:spMkLst>
        </pc:spChg>
        <pc:spChg chg="del">
          <ac:chgData name="Ragnhild Halvorsrud" userId="917ea340-fd63-490f-a7db-68428d24cf32" providerId="ADAL" clId="{08230460-D592-49DD-B67A-35731EFBAAF4}" dt="2020-06-29T13:44:32.298" v="937" actId="478"/>
          <ac:spMkLst>
            <pc:docMk/>
            <pc:sldMk cId="2661338995" sldId="486"/>
            <ac:spMk id="6" creationId="{00000000-0000-0000-0000-000000000000}"/>
          </ac:spMkLst>
        </pc:spChg>
        <pc:spChg chg="mod">
          <ac:chgData name="Ragnhild Halvorsrud" userId="917ea340-fd63-490f-a7db-68428d24cf32" providerId="ADAL" clId="{08230460-D592-49DD-B67A-35731EFBAAF4}" dt="2020-06-29T13:44:37.825" v="938" actId="1076"/>
          <ac:spMkLst>
            <pc:docMk/>
            <pc:sldMk cId="2661338995" sldId="486"/>
            <ac:spMk id="10" creationId="{00000000-0000-0000-0000-000000000000}"/>
          </ac:spMkLst>
        </pc:spChg>
        <pc:spChg chg="mod">
          <ac:chgData name="Ragnhild Halvorsrud" userId="917ea340-fd63-490f-a7db-68428d24cf32" providerId="ADAL" clId="{08230460-D592-49DD-B67A-35731EFBAAF4}" dt="2020-06-29T13:44:37.825" v="938" actId="1076"/>
          <ac:spMkLst>
            <pc:docMk/>
            <pc:sldMk cId="2661338995" sldId="486"/>
            <ac:spMk id="11" creationId="{00000000-0000-0000-0000-000000000000}"/>
          </ac:spMkLst>
        </pc:spChg>
        <pc:picChg chg="mod">
          <ac:chgData name="Ragnhild Halvorsrud" userId="917ea340-fd63-490f-a7db-68428d24cf32" providerId="ADAL" clId="{08230460-D592-49DD-B67A-35731EFBAAF4}" dt="2020-06-29T13:44:37.825" v="938" actId="1076"/>
          <ac:picMkLst>
            <pc:docMk/>
            <pc:sldMk cId="2661338995" sldId="486"/>
            <ac:picMk id="7" creationId="{00000000-0000-0000-0000-000000000000}"/>
          </ac:picMkLst>
        </pc:picChg>
        <pc:picChg chg="mod">
          <ac:chgData name="Ragnhild Halvorsrud" userId="917ea340-fd63-490f-a7db-68428d24cf32" providerId="ADAL" clId="{08230460-D592-49DD-B67A-35731EFBAAF4}" dt="2020-06-29T13:44:37.825" v="938" actId="1076"/>
          <ac:picMkLst>
            <pc:docMk/>
            <pc:sldMk cId="2661338995" sldId="486"/>
            <ac:picMk id="8" creationId="{00000000-0000-0000-0000-000000000000}"/>
          </ac:picMkLst>
        </pc:picChg>
        <pc:picChg chg="mod">
          <ac:chgData name="Ragnhild Halvorsrud" userId="917ea340-fd63-490f-a7db-68428d24cf32" providerId="ADAL" clId="{08230460-D592-49DD-B67A-35731EFBAAF4}" dt="2020-06-29T13:44:37.825" v="938" actId="1076"/>
          <ac:picMkLst>
            <pc:docMk/>
            <pc:sldMk cId="2661338995" sldId="486"/>
            <ac:picMk id="9" creationId="{00000000-0000-0000-0000-000000000000}"/>
          </ac:picMkLst>
        </pc:picChg>
      </pc:sldChg>
      <pc:sldChg chg="modSp mod">
        <pc:chgData name="Ragnhild Halvorsrud" userId="917ea340-fd63-490f-a7db-68428d24cf32" providerId="ADAL" clId="{08230460-D592-49DD-B67A-35731EFBAAF4}" dt="2020-06-29T10:45:51.068" v="532" actId="20577"/>
        <pc:sldMkLst>
          <pc:docMk/>
          <pc:sldMk cId="1043206022" sldId="511"/>
        </pc:sldMkLst>
        <pc:spChg chg="mod">
          <ac:chgData name="Ragnhild Halvorsrud" userId="917ea340-fd63-490f-a7db-68428d24cf32" providerId="ADAL" clId="{08230460-D592-49DD-B67A-35731EFBAAF4}" dt="2020-06-29T10:45:51.068" v="532" actId="20577"/>
          <ac:spMkLst>
            <pc:docMk/>
            <pc:sldMk cId="1043206022" sldId="511"/>
            <ac:spMk id="5" creationId="{00000000-0000-0000-0000-000000000000}"/>
          </ac:spMkLst>
        </pc:spChg>
      </pc:sldChg>
      <pc:sldChg chg="addSp modSp mod">
        <pc:chgData name="Ragnhild Halvorsrud" userId="917ea340-fd63-490f-a7db-68428d24cf32" providerId="ADAL" clId="{08230460-D592-49DD-B67A-35731EFBAAF4}" dt="2020-06-29T13:35:28.178" v="538" actId="1076"/>
        <pc:sldMkLst>
          <pc:docMk/>
          <pc:sldMk cId="930194854" sldId="512"/>
        </pc:sldMkLst>
        <pc:spChg chg="mod">
          <ac:chgData name="Ragnhild Halvorsrud" userId="917ea340-fd63-490f-a7db-68428d24cf32" providerId="ADAL" clId="{08230460-D592-49DD-B67A-35731EFBAAF4}" dt="2020-06-29T13:35:20.722" v="537" actId="27636"/>
          <ac:spMkLst>
            <pc:docMk/>
            <pc:sldMk cId="930194854" sldId="512"/>
            <ac:spMk id="3" creationId="{00000000-0000-0000-0000-000000000000}"/>
          </ac:spMkLst>
        </pc:spChg>
        <pc:spChg chg="add mod">
          <ac:chgData name="Ragnhild Halvorsrud" userId="917ea340-fd63-490f-a7db-68428d24cf32" providerId="ADAL" clId="{08230460-D592-49DD-B67A-35731EFBAAF4}" dt="2020-06-29T13:35:01.101" v="535" actId="1076"/>
          <ac:spMkLst>
            <pc:docMk/>
            <pc:sldMk cId="930194854" sldId="512"/>
            <ac:spMk id="12" creationId="{19122D59-0A66-443E-ACB2-DD07B585036C}"/>
          </ac:spMkLst>
        </pc:spChg>
        <pc:spChg chg="add mod">
          <ac:chgData name="Ragnhild Halvorsrud" userId="917ea340-fd63-490f-a7db-68428d24cf32" providerId="ADAL" clId="{08230460-D592-49DD-B67A-35731EFBAAF4}" dt="2020-06-29T13:35:01.101" v="535" actId="1076"/>
          <ac:spMkLst>
            <pc:docMk/>
            <pc:sldMk cId="930194854" sldId="512"/>
            <ac:spMk id="13" creationId="{80CC46F9-C788-4D42-AF85-2805C9830DF1}"/>
          </ac:spMkLst>
        </pc:spChg>
        <pc:spChg chg="add mod">
          <ac:chgData name="Ragnhild Halvorsrud" userId="917ea340-fd63-490f-a7db-68428d24cf32" providerId="ADAL" clId="{08230460-D592-49DD-B67A-35731EFBAAF4}" dt="2020-06-29T13:35:01.101" v="535" actId="1076"/>
          <ac:spMkLst>
            <pc:docMk/>
            <pc:sldMk cId="930194854" sldId="512"/>
            <ac:spMk id="14" creationId="{A19AB845-6C33-4EF7-827D-7E7D92D5BCDD}"/>
          </ac:spMkLst>
        </pc:spChg>
        <pc:spChg chg="add mod">
          <ac:chgData name="Ragnhild Halvorsrud" userId="917ea340-fd63-490f-a7db-68428d24cf32" providerId="ADAL" clId="{08230460-D592-49DD-B67A-35731EFBAAF4}" dt="2020-06-29T13:35:01.101" v="535" actId="1076"/>
          <ac:spMkLst>
            <pc:docMk/>
            <pc:sldMk cId="930194854" sldId="512"/>
            <ac:spMk id="15" creationId="{88442914-0552-4DBE-9D52-00FF8303F828}"/>
          </ac:spMkLst>
        </pc:spChg>
        <pc:spChg chg="add mod">
          <ac:chgData name="Ragnhild Halvorsrud" userId="917ea340-fd63-490f-a7db-68428d24cf32" providerId="ADAL" clId="{08230460-D592-49DD-B67A-35731EFBAAF4}" dt="2020-06-29T13:35:01.101" v="535" actId="1076"/>
          <ac:spMkLst>
            <pc:docMk/>
            <pc:sldMk cId="930194854" sldId="512"/>
            <ac:spMk id="17" creationId="{EBFF93D9-AB84-4935-B53A-2111E5914C02}"/>
          </ac:spMkLst>
        </pc:spChg>
        <pc:picChg chg="add mod">
          <ac:chgData name="Ragnhild Halvorsrud" userId="917ea340-fd63-490f-a7db-68428d24cf32" providerId="ADAL" clId="{08230460-D592-49DD-B67A-35731EFBAAF4}" dt="2020-06-29T13:35:01.101" v="535" actId="1076"/>
          <ac:picMkLst>
            <pc:docMk/>
            <pc:sldMk cId="930194854" sldId="512"/>
            <ac:picMk id="7" creationId="{ACE786FE-9178-4E83-94BB-EE126B937061}"/>
          </ac:picMkLst>
        </pc:picChg>
        <pc:picChg chg="add mod">
          <ac:chgData name="Ragnhild Halvorsrud" userId="917ea340-fd63-490f-a7db-68428d24cf32" providerId="ADAL" clId="{08230460-D592-49DD-B67A-35731EFBAAF4}" dt="2020-06-29T13:35:01.101" v="535" actId="1076"/>
          <ac:picMkLst>
            <pc:docMk/>
            <pc:sldMk cId="930194854" sldId="512"/>
            <ac:picMk id="8" creationId="{F0D570AC-B25B-4970-B413-7E7D1113B218}"/>
          </ac:picMkLst>
        </pc:picChg>
        <pc:picChg chg="add mod">
          <ac:chgData name="Ragnhild Halvorsrud" userId="917ea340-fd63-490f-a7db-68428d24cf32" providerId="ADAL" clId="{08230460-D592-49DD-B67A-35731EFBAAF4}" dt="2020-06-29T13:35:01.101" v="535" actId="1076"/>
          <ac:picMkLst>
            <pc:docMk/>
            <pc:sldMk cId="930194854" sldId="512"/>
            <ac:picMk id="9" creationId="{2DAB1D01-1237-4E84-86DD-5DD4739E943C}"/>
          </ac:picMkLst>
        </pc:picChg>
        <pc:picChg chg="add mod">
          <ac:chgData name="Ragnhild Halvorsrud" userId="917ea340-fd63-490f-a7db-68428d24cf32" providerId="ADAL" clId="{08230460-D592-49DD-B67A-35731EFBAAF4}" dt="2020-06-29T13:35:01.101" v="535" actId="1076"/>
          <ac:picMkLst>
            <pc:docMk/>
            <pc:sldMk cId="930194854" sldId="512"/>
            <ac:picMk id="10" creationId="{F8BF37A9-CCC2-4842-B8AF-FED0EF87CD3E}"/>
          </ac:picMkLst>
        </pc:picChg>
        <pc:picChg chg="add mod">
          <ac:chgData name="Ragnhild Halvorsrud" userId="917ea340-fd63-490f-a7db-68428d24cf32" providerId="ADAL" clId="{08230460-D592-49DD-B67A-35731EFBAAF4}" dt="2020-06-29T13:35:01.101" v="535" actId="1076"/>
          <ac:picMkLst>
            <pc:docMk/>
            <pc:sldMk cId="930194854" sldId="512"/>
            <ac:picMk id="11" creationId="{1A0365D2-42BE-460E-A006-E9F159C3F4E5}"/>
          </ac:picMkLst>
        </pc:picChg>
        <pc:picChg chg="mod">
          <ac:chgData name="Ragnhild Halvorsrud" userId="917ea340-fd63-490f-a7db-68428d24cf32" providerId="ADAL" clId="{08230460-D592-49DD-B67A-35731EFBAAF4}" dt="2020-06-29T13:35:28.178" v="538" actId="1076"/>
          <ac:picMkLst>
            <pc:docMk/>
            <pc:sldMk cId="930194854" sldId="512"/>
            <ac:picMk id="16" creationId="{00000000-0000-0000-0000-000000000000}"/>
          </ac:picMkLst>
        </pc:picChg>
      </pc:sldChg>
      <pc:sldChg chg="modSp mod">
        <pc:chgData name="Ragnhild Halvorsrud" userId="917ea340-fd63-490f-a7db-68428d24cf32" providerId="ADAL" clId="{08230460-D592-49DD-B67A-35731EFBAAF4}" dt="2020-06-29T13:44:17.874" v="934" actId="6549"/>
        <pc:sldMkLst>
          <pc:docMk/>
          <pc:sldMk cId="2322008763" sldId="513"/>
        </pc:sldMkLst>
        <pc:spChg chg="mod">
          <ac:chgData name="Ragnhild Halvorsrud" userId="917ea340-fd63-490f-a7db-68428d24cf32" providerId="ADAL" clId="{08230460-D592-49DD-B67A-35731EFBAAF4}" dt="2020-06-29T13:44:17.874" v="934" actId="6549"/>
          <ac:spMkLst>
            <pc:docMk/>
            <pc:sldMk cId="2322008763" sldId="513"/>
            <ac:spMk id="3" creationId="{00000000-0000-0000-0000-000000000000}"/>
          </ac:spMkLst>
        </pc:spChg>
      </pc:sldChg>
      <pc:sldChg chg="del">
        <pc:chgData name="Ragnhild Halvorsrud" userId="917ea340-fd63-490f-a7db-68428d24cf32" providerId="ADAL" clId="{08230460-D592-49DD-B67A-35731EFBAAF4}" dt="2020-06-21T18:38:40.935" v="457" actId="47"/>
        <pc:sldMkLst>
          <pc:docMk/>
          <pc:sldMk cId="3877962403" sldId="515"/>
        </pc:sldMkLst>
      </pc:sldChg>
      <pc:sldChg chg="addSp delSp modSp add del mod ord">
        <pc:chgData name="Ragnhild Halvorsrud" userId="917ea340-fd63-490f-a7db-68428d24cf32" providerId="ADAL" clId="{08230460-D592-49DD-B67A-35731EFBAAF4}" dt="2020-06-29T13:53:17.153" v="1036"/>
        <pc:sldMkLst>
          <pc:docMk/>
          <pc:sldMk cId="1125293615" sldId="524"/>
        </pc:sldMkLst>
        <pc:spChg chg="mod">
          <ac:chgData name="Ragnhild Halvorsrud" userId="917ea340-fd63-490f-a7db-68428d24cf32" providerId="ADAL" clId="{08230460-D592-49DD-B67A-35731EFBAAF4}" dt="2020-06-29T13:48:29.194" v="974"/>
          <ac:spMkLst>
            <pc:docMk/>
            <pc:sldMk cId="1125293615" sldId="524"/>
            <ac:spMk id="2" creationId="{00000000-0000-0000-0000-000000000000}"/>
          </ac:spMkLst>
        </pc:spChg>
        <pc:spChg chg="mod">
          <ac:chgData name="Ragnhild Halvorsrud" userId="917ea340-fd63-490f-a7db-68428d24cf32" providerId="ADAL" clId="{08230460-D592-49DD-B67A-35731EFBAAF4}" dt="2020-06-29T13:48:57.399" v="984" actId="6549"/>
          <ac:spMkLst>
            <pc:docMk/>
            <pc:sldMk cId="1125293615" sldId="524"/>
            <ac:spMk id="3" creationId="{00000000-0000-0000-0000-000000000000}"/>
          </ac:spMkLst>
        </pc:spChg>
        <pc:spChg chg="add del mod">
          <ac:chgData name="Ragnhild Halvorsrud" userId="917ea340-fd63-490f-a7db-68428d24cf32" providerId="ADAL" clId="{08230460-D592-49DD-B67A-35731EFBAAF4}" dt="2020-06-29T13:48:29.194" v="974"/>
          <ac:spMkLst>
            <pc:docMk/>
            <pc:sldMk cId="1125293615" sldId="524"/>
            <ac:spMk id="4" creationId="{0AB223B4-82BE-4675-9A48-43822734CC1F}"/>
          </ac:spMkLst>
        </pc:spChg>
        <pc:picChg chg="mod">
          <ac:chgData name="Ragnhild Halvorsrud" userId="917ea340-fd63-490f-a7db-68428d24cf32" providerId="ADAL" clId="{08230460-D592-49DD-B67A-35731EFBAAF4}" dt="2020-06-29T13:49:01.283" v="985" actId="1076"/>
          <ac:picMkLst>
            <pc:docMk/>
            <pc:sldMk cId="1125293615" sldId="524"/>
            <ac:picMk id="7" creationId="{00000000-0000-0000-0000-000000000000}"/>
          </ac:picMkLst>
        </pc:picChg>
      </pc:sldChg>
      <pc:sldChg chg="addSp delSp modSp add del mod ord">
        <pc:chgData name="Ragnhild Halvorsrud" userId="917ea340-fd63-490f-a7db-68428d24cf32" providerId="ADAL" clId="{08230460-D592-49DD-B67A-35731EFBAAF4}" dt="2020-06-29T13:53:17.153" v="1036"/>
        <pc:sldMkLst>
          <pc:docMk/>
          <pc:sldMk cId="508400711" sldId="525"/>
        </pc:sldMkLst>
        <pc:spChg chg="mod">
          <ac:chgData name="Ragnhild Halvorsrud" userId="917ea340-fd63-490f-a7db-68428d24cf32" providerId="ADAL" clId="{08230460-D592-49DD-B67A-35731EFBAAF4}" dt="2020-06-29T13:49:41.501" v="989"/>
          <ac:spMkLst>
            <pc:docMk/>
            <pc:sldMk cId="508400711" sldId="525"/>
            <ac:spMk id="2" creationId="{00000000-0000-0000-0000-000000000000}"/>
          </ac:spMkLst>
        </pc:spChg>
        <pc:spChg chg="mod">
          <ac:chgData name="Ragnhild Halvorsrud" userId="917ea340-fd63-490f-a7db-68428d24cf32" providerId="ADAL" clId="{08230460-D592-49DD-B67A-35731EFBAAF4}" dt="2020-06-29T13:52:56.675" v="1033" actId="20577"/>
          <ac:spMkLst>
            <pc:docMk/>
            <pc:sldMk cId="508400711" sldId="525"/>
            <ac:spMk id="3" creationId="{00000000-0000-0000-0000-000000000000}"/>
          </ac:spMkLst>
        </pc:spChg>
        <pc:spChg chg="add del mod">
          <ac:chgData name="Ragnhild Halvorsrud" userId="917ea340-fd63-490f-a7db-68428d24cf32" providerId="ADAL" clId="{08230460-D592-49DD-B67A-35731EFBAAF4}" dt="2020-06-29T13:49:41.501" v="989"/>
          <ac:spMkLst>
            <pc:docMk/>
            <pc:sldMk cId="508400711" sldId="525"/>
            <ac:spMk id="5" creationId="{A89FF137-C4DB-41F4-81A4-279F77E954AD}"/>
          </ac:spMkLst>
        </pc:spChg>
        <pc:picChg chg="mod">
          <ac:chgData name="Ragnhild Halvorsrud" userId="917ea340-fd63-490f-a7db-68428d24cf32" providerId="ADAL" clId="{08230460-D592-49DD-B67A-35731EFBAAF4}" dt="2020-06-29T13:52:20.629" v="1013" actId="14100"/>
          <ac:picMkLst>
            <pc:docMk/>
            <pc:sldMk cId="508400711" sldId="525"/>
            <ac:picMk id="4" creationId="{00000000-0000-0000-0000-000000000000}"/>
          </ac:picMkLst>
        </pc:picChg>
      </pc:sldChg>
      <pc:sldChg chg="modSp mod">
        <pc:chgData name="Ragnhild Halvorsrud" userId="917ea340-fd63-490f-a7db-68428d24cf32" providerId="ADAL" clId="{08230460-D592-49DD-B67A-35731EFBAAF4}" dt="2020-06-21T18:31:32.371" v="456" actId="14100"/>
        <pc:sldMkLst>
          <pc:docMk/>
          <pc:sldMk cId="3219094029" sldId="816"/>
        </pc:sldMkLst>
        <pc:spChg chg="mod">
          <ac:chgData name="Ragnhild Halvorsrud" userId="917ea340-fd63-490f-a7db-68428d24cf32" providerId="ADAL" clId="{08230460-D592-49DD-B67A-35731EFBAAF4}" dt="2020-06-21T18:31:32.371" v="456" actId="14100"/>
          <ac:spMkLst>
            <pc:docMk/>
            <pc:sldMk cId="3219094029" sldId="816"/>
            <ac:spMk id="5" creationId="{350478A3-16F6-44AE-A201-47C1B0E913DB}"/>
          </ac:spMkLst>
        </pc:spChg>
      </pc:sldChg>
      <pc:sldChg chg="modSp new mod ord">
        <pc:chgData name="Ragnhild Halvorsrud" userId="917ea340-fd63-490f-a7db-68428d24cf32" providerId="ADAL" clId="{08230460-D592-49DD-B67A-35731EFBAAF4}" dt="2020-06-29T13:53:17.153" v="1036"/>
        <pc:sldMkLst>
          <pc:docMk/>
          <pc:sldMk cId="1360155283" sldId="819"/>
        </pc:sldMkLst>
        <pc:spChg chg="mod">
          <ac:chgData name="Ragnhild Halvorsrud" userId="917ea340-fd63-490f-a7db-68428d24cf32" providerId="ADAL" clId="{08230460-D592-49DD-B67A-35731EFBAAF4}" dt="2020-06-29T13:46:09.934" v="959" actId="20577"/>
          <ac:spMkLst>
            <pc:docMk/>
            <pc:sldMk cId="1360155283" sldId="819"/>
            <ac:spMk id="2" creationId="{DCB348A2-7F13-47EA-ADE4-1AFBBFF42C28}"/>
          </ac:spMkLst>
        </pc:spChg>
      </pc:sldChg>
      <pc:sldChg chg="new del">
        <pc:chgData name="Ragnhild Halvorsrud" userId="917ea340-fd63-490f-a7db-68428d24cf32" providerId="ADAL" clId="{08230460-D592-49DD-B67A-35731EFBAAF4}" dt="2020-06-29T13:53:07.651" v="1034" actId="47"/>
        <pc:sldMkLst>
          <pc:docMk/>
          <pc:sldMk cId="589593331" sldId="820"/>
        </pc:sldMkLst>
      </pc:sldChg>
      <pc:sldChg chg="modSp add">
        <pc:chgData name="Ragnhild Halvorsrud" userId="917ea340-fd63-490f-a7db-68428d24cf32" providerId="ADAL" clId="{08230460-D592-49DD-B67A-35731EFBAAF4}" dt="2020-06-29T13:46:53.572" v="962" actId="1076"/>
        <pc:sldMkLst>
          <pc:docMk/>
          <pc:sldMk cId="1156441030" sldId="821"/>
        </pc:sldMkLst>
        <pc:spChg chg="mod">
          <ac:chgData name="Ragnhild Halvorsrud" userId="917ea340-fd63-490f-a7db-68428d24cf32" providerId="ADAL" clId="{08230460-D592-49DD-B67A-35731EFBAAF4}" dt="2020-06-29T13:46:53.572" v="962" actId="1076"/>
          <ac:spMkLst>
            <pc:docMk/>
            <pc:sldMk cId="1156441030" sldId="821"/>
            <ac:spMk id="4" creationId="{24FD878C-3E6A-4809-9107-65F89F99CD39}"/>
          </ac:spMkLst>
        </pc:spChg>
        <pc:spChg chg="mod">
          <ac:chgData name="Ragnhild Halvorsrud" userId="917ea340-fd63-490f-a7db-68428d24cf32" providerId="ADAL" clId="{08230460-D592-49DD-B67A-35731EFBAAF4}" dt="2020-06-29T13:46:53.572" v="962" actId="1076"/>
          <ac:spMkLst>
            <pc:docMk/>
            <pc:sldMk cId="1156441030" sldId="821"/>
            <ac:spMk id="5" creationId="{9D29B016-9884-4B7B-B277-56FC0ADD8782}"/>
          </ac:spMkLst>
        </pc:spChg>
        <pc:spChg chg="mod">
          <ac:chgData name="Ragnhild Halvorsrud" userId="917ea340-fd63-490f-a7db-68428d24cf32" providerId="ADAL" clId="{08230460-D592-49DD-B67A-35731EFBAAF4}" dt="2020-06-29T13:46:53.572" v="962" actId="1076"/>
          <ac:spMkLst>
            <pc:docMk/>
            <pc:sldMk cId="1156441030" sldId="821"/>
            <ac:spMk id="6" creationId="{EB3BFAD0-24F9-42CE-8AD3-DCF5C0481196}"/>
          </ac:spMkLst>
        </pc:spChg>
        <pc:spChg chg="mod">
          <ac:chgData name="Ragnhild Halvorsrud" userId="917ea340-fd63-490f-a7db-68428d24cf32" providerId="ADAL" clId="{08230460-D592-49DD-B67A-35731EFBAAF4}" dt="2020-06-29T13:46:53.572" v="962" actId="1076"/>
          <ac:spMkLst>
            <pc:docMk/>
            <pc:sldMk cId="1156441030" sldId="821"/>
            <ac:spMk id="7" creationId="{E5313F3F-2496-403D-B4EB-EB44689C8078}"/>
          </ac:spMkLst>
        </pc:spChg>
        <pc:spChg chg="mod">
          <ac:chgData name="Ragnhild Halvorsrud" userId="917ea340-fd63-490f-a7db-68428d24cf32" providerId="ADAL" clId="{08230460-D592-49DD-B67A-35731EFBAAF4}" dt="2020-06-29T13:46:53.572" v="962" actId="1076"/>
          <ac:spMkLst>
            <pc:docMk/>
            <pc:sldMk cId="1156441030" sldId="821"/>
            <ac:spMk id="8" creationId="{68C1A199-9FB7-4418-8F27-6E87B33B5642}"/>
          </ac:spMkLst>
        </pc:spChg>
        <pc:spChg chg="mod">
          <ac:chgData name="Ragnhild Halvorsrud" userId="917ea340-fd63-490f-a7db-68428d24cf32" providerId="ADAL" clId="{08230460-D592-49DD-B67A-35731EFBAAF4}" dt="2020-06-29T13:46:53.572" v="962" actId="1076"/>
          <ac:spMkLst>
            <pc:docMk/>
            <pc:sldMk cId="1156441030" sldId="821"/>
            <ac:spMk id="9" creationId="{6CD19EA1-3116-4185-A25A-C2910D099034}"/>
          </ac:spMkLst>
        </pc:spChg>
        <pc:spChg chg="mod">
          <ac:chgData name="Ragnhild Halvorsrud" userId="917ea340-fd63-490f-a7db-68428d24cf32" providerId="ADAL" clId="{08230460-D592-49DD-B67A-35731EFBAAF4}" dt="2020-06-29T13:46:53.572" v="962" actId="1076"/>
          <ac:spMkLst>
            <pc:docMk/>
            <pc:sldMk cId="1156441030" sldId="821"/>
            <ac:spMk id="11" creationId="{DFD56B44-572E-4840-9CCF-9AD31ED20994}"/>
          </ac:spMkLst>
        </pc:spChg>
        <pc:spChg chg="mod">
          <ac:chgData name="Ragnhild Halvorsrud" userId="917ea340-fd63-490f-a7db-68428d24cf32" providerId="ADAL" clId="{08230460-D592-49DD-B67A-35731EFBAAF4}" dt="2020-06-29T13:46:53.572" v="962" actId="1076"/>
          <ac:spMkLst>
            <pc:docMk/>
            <pc:sldMk cId="1156441030" sldId="821"/>
            <ac:spMk id="12" creationId="{B953DBC1-AD47-441E-BABD-C9E81527A58B}"/>
          </ac:spMkLst>
        </pc:spChg>
        <pc:spChg chg="mod">
          <ac:chgData name="Ragnhild Halvorsrud" userId="917ea340-fd63-490f-a7db-68428d24cf32" providerId="ADAL" clId="{08230460-D592-49DD-B67A-35731EFBAAF4}" dt="2020-06-29T13:46:53.572" v="962" actId="1076"/>
          <ac:spMkLst>
            <pc:docMk/>
            <pc:sldMk cId="1156441030" sldId="821"/>
            <ac:spMk id="13" creationId="{9A9EA639-E3CB-463D-BB6F-DFBB30807C4A}"/>
          </ac:spMkLst>
        </pc:spChg>
        <pc:spChg chg="mod">
          <ac:chgData name="Ragnhild Halvorsrud" userId="917ea340-fd63-490f-a7db-68428d24cf32" providerId="ADAL" clId="{08230460-D592-49DD-B67A-35731EFBAAF4}" dt="2020-06-29T13:46:53.572" v="962" actId="1076"/>
          <ac:spMkLst>
            <pc:docMk/>
            <pc:sldMk cId="1156441030" sldId="821"/>
            <ac:spMk id="14" creationId="{4C22B3F0-F565-4A24-BB3A-7C09F463F15E}"/>
          </ac:spMkLst>
        </pc:spChg>
        <pc:spChg chg="mod">
          <ac:chgData name="Ragnhild Halvorsrud" userId="917ea340-fd63-490f-a7db-68428d24cf32" providerId="ADAL" clId="{08230460-D592-49DD-B67A-35731EFBAAF4}" dt="2020-06-29T13:46:53.572" v="962" actId="1076"/>
          <ac:spMkLst>
            <pc:docMk/>
            <pc:sldMk cId="1156441030" sldId="821"/>
            <ac:spMk id="18" creationId="{7A148063-001A-4D41-9577-A285449F0BDD}"/>
          </ac:spMkLst>
        </pc:spChg>
        <pc:spChg chg="mod">
          <ac:chgData name="Ragnhild Halvorsrud" userId="917ea340-fd63-490f-a7db-68428d24cf32" providerId="ADAL" clId="{08230460-D592-49DD-B67A-35731EFBAAF4}" dt="2020-06-29T13:46:53.572" v="962" actId="1076"/>
          <ac:spMkLst>
            <pc:docMk/>
            <pc:sldMk cId="1156441030" sldId="821"/>
            <ac:spMk id="19" creationId="{A33A2407-ADE6-4C51-9323-7688FC252082}"/>
          </ac:spMkLst>
        </pc:spChg>
        <pc:spChg chg="mod">
          <ac:chgData name="Ragnhild Halvorsrud" userId="917ea340-fd63-490f-a7db-68428d24cf32" providerId="ADAL" clId="{08230460-D592-49DD-B67A-35731EFBAAF4}" dt="2020-06-29T13:46:53.572" v="962" actId="1076"/>
          <ac:spMkLst>
            <pc:docMk/>
            <pc:sldMk cId="1156441030" sldId="821"/>
            <ac:spMk id="20" creationId="{07F576A3-AE63-4C67-9241-D03423D5BD80}"/>
          </ac:spMkLst>
        </pc:spChg>
        <pc:spChg chg="mod">
          <ac:chgData name="Ragnhild Halvorsrud" userId="917ea340-fd63-490f-a7db-68428d24cf32" providerId="ADAL" clId="{08230460-D592-49DD-B67A-35731EFBAAF4}" dt="2020-06-29T13:46:53.572" v="962" actId="1076"/>
          <ac:spMkLst>
            <pc:docMk/>
            <pc:sldMk cId="1156441030" sldId="821"/>
            <ac:spMk id="27" creationId="{3A8588A6-8324-4EB8-9347-98588F5E33C3}"/>
          </ac:spMkLst>
        </pc:spChg>
        <pc:spChg chg="mod">
          <ac:chgData name="Ragnhild Halvorsrud" userId="917ea340-fd63-490f-a7db-68428d24cf32" providerId="ADAL" clId="{08230460-D592-49DD-B67A-35731EFBAAF4}" dt="2020-06-29T13:46:53.572" v="962" actId="1076"/>
          <ac:spMkLst>
            <pc:docMk/>
            <pc:sldMk cId="1156441030" sldId="821"/>
            <ac:spMk id="28" creationId="{B5C0023E-16A7-45AA-A1FD-453FBCA6BCF7}"/>
          </ac:spMkLst>
        </pc:spChg>
        <pc:spChg chg="mod">
          <ac:chgData name="Ragnhild Halvorsrud" userId="917ea340-fd63-490f-a7db-68428d24cf32" providerId="ADAL" clId="{08230460-D592-49DD-B67A-35731EFBAAF4}" dt="2020-06-29T13:46:53.572" v="962" actId="1076"/>
          <ac:spMkLst>
            <pc:docMk/>
            <pc:sldMk cId="1156441030" sldId="821"/>
            <ac:spMk id="32" creationId="{F276C807-890C-4B2A-AAC4-5CB390332ABA}"/>
          </ac:spMkLst>
        </pc:spChg>
        <pc:spChg chg="mod">
          <ac:chgData name="Ragnhild Halvorsrud" userId="917ea340-fd63-490f-a7db-68428d24cf32" providerId="ADAL" clId="{08230460-D592-49DD-B67A-35731EFBAAF4}" dt="2020-06-29T13:46:53.572" v="962" actId="1076"/>
          <ac:spMkLst>
            <pc:docMk/>
            <pc:sldMk cId="1156441030" sldId="821"/>
            <ac:spMk id="35" creationId="{0E88ACDD-32C7-4D49-AC9B-9C44F9F89CFC}"/>
          </ac:spMkLst>
        </pc:spChg>
        <pc:spChg chg="mod">
          <ac:chgData name="Ragnhild Halvorsrud" userId="917ea340-fd63-490f-a7db-68428d24cf32" providerId="ADAL" clId="{08230460-D592-49DD-B67A-35731EFBAAF4}" dt="2020-06-29T13:46:53.572" v="962" actId="1076"/>
          <ac:spMkLst>
            <pc:docMk/>
            <pc:sldMk cId="1156441030" sldId="821"/>
            <ac:spMk id="36" creationId="{FAF9ED93-560E-4F99-ADA3-33CAC41A9DDE}"/>
          </ac:spMkLst>
        </pc:spChg>
        <pc:spChg chg="mod">
          <ac:chgData name="Ragnhild Halvorsrud" userId="917ea340-fd63-490f-a7db-68428d24cf32" providerId="ADAL" clId="{08230460-D592-49DD-B67A-35731EFBAAF4}" dt="2020-06-29T13:46:53.572" v="962" actId="1076"/>
          <ac:spMkLst>
            <pc:docMk/>
            <pc:sldMk cId="1156441030" sldId="821"/>
            <ac:spMk id="40" creationId="{D03D4DD4-38DF-4551-A232-49DDA12BE89F}"/>
          </ac:spMkLst>
        </pc:spChg>
        <pc:picChg chg="mod">
          <ac:chgData name="Ragnhild Halvorsrud" userId="917ea340-fd63-490f-a7db-68428d24cf32" providerId="ADAL" clId="{08230460-D592-49DD-B67A-35731EFBAAF4}" dt="2020-06-29T13:46:53.572" v="962" actId="1076"/>
          <ac:picMkLst>
            <pc:docMk/>
            <pc:sldMk cId="1156441030" sldId="821"/>
            <ac:picMk id="10" creationId="{5C880DB0-7804-4338-8869-F163AA4556B9}"/>
          </ac:picMkLst>
        </pc:picChg>
        <pc:picChg chg="mod">
          <ac:chgData name="Ragnhild Halvorsrud" userId="917ea340-fd63-490f-a7db-68428d24cf32" providerId="ADAL" clId="{08230460-D592-49DD-B67A-35731EFBAAF4}" dt="2020-06-29T13:46:53.572" v="962" actId="1076"/>
          <ac:picMkLst>
            <pc:docMk/>
            <pc:sldMk cId="1156441030" sldId="821"/>
            <ac:picMk id="16" creationId="{DA2A3012-6227-46F2-AB46-BFDD25506F13}"/>
          </ac:picMkLst>
        </pc:picChg>
        <pc:picChg chg="mod">
          <ac:chgData name="Ragnhild Halvorsrud" userId="917ea340-fd63-490f-a7db-68428d24cf32" providerId="ADAL" clId="{08230460-D592-49DD-B67A-35731EFBAAF4}" dt="2020-06-29T13:46:53.572" v="962" actId="1076"/>
          <ac:picMkLst>
            <pc:docMk/>
            <pc:sldMk cId="1156441030" sldId="821"/>
            <ac:picMk id="17" creationId="{12FEFDC1-C0DD-40C3-ADCB-B792FFC92F2B}"/>
          </ac:picMkLst>
        </pc:picChg>
        <pc:picChg chg="mod">
          <ac:chgData name="Ragnhild Halvorsrud" userId="917ea340-fd63-490f-a7db-68428d24cf32" providerId="ADAL" clId="{08230460-D592-49DD-B67A-35731EFBAAF4}" dt="2020-06-29T13:46:53.572" v="962" actId="1076"/>
          <ac:picMkLst>
            <pc:docMk/>
            <pc:sldMk cId="1156441030" sldId="821"/>
            <ac:picMk id="22" creationId="{FF3F4C14-3B26-4ED7-8DA0-8D2B9384F8D5}"/>
          </ac:picMkLst>
        </pc:picChg>
        <pc:picChg chg="mod">
          <ac:chgData name="Ragnhild Halvorsrud" userId="917ea340-fd63-490f-a7db-68428d24cf32" providerId="ADAL" clId="{08230460-D592-49DD-B67A-35731EFBAAF4}" dt="2020-06-29T13:46:53.572" v="962" actId="1076"/>
          <ac:picMkLst>
            <pc:docMk/>
            <pc:sldMk cId="1156441030" sldId="821"/>
            <ac:picMk id="23" creationId="{1E22DDB7-0FC1-4161-8898-C18893906F8F}"/>
          </ac:picMkLst>
        </pc:picChg>
        <pc:picChg chg="mod">
          <ac:chgData name="Ragnhild Halvorsrud" userId="917ea340-fd63-490f-a7db-68428d24cf32" providerId="ADAL" clId="{08230460-D592-49DD-B67A-35731EFBAAF4}" dt="2020-06-29T13:46:53.572" v="962" actId="1076"/>
          <ac:picMkLst>
            <pc:docMk/>
            <pc:sldMk cId="1156441030" sldId="821"/>
            <ac:picMk id="24" creationId="{3CEB23F2-B0B6-4408-BBA9-A72914AB07AF}"/>
          </ac:picMkLst>
        </pc:picChg>
        <pc:picChg chg="mod">
          <ac:chgData name="Ragnhild Halvorsrud" userId="917ea340-fd63-490f-a7db-68428d24cf32" providerId="ADAL" clId="{08230460-D592-49DD-B67A-35731EFBAAF4}" dt="2020-06-29T13:46:53.572" v="962" actId="1076"/>
          <ac:picMkLst>
            <pc:docMk/>
            <pc:sldMk cId="1156441030" sldId="821"/>
            <ac:picMk id="29" creationId="{AB561778-9DA3-4D6D-B0D9-13F0F41EF189}"/>
          </ac:picMkLst>
        </pc:picChg>
        <pc:picChg chg="mod">
          <ac:chgData name="Ragnhild Halvorsrud" userId="917ea340-fd63-490f-a7db-68428d24cf32" providerId="ADAL" clId="{08230460-D592-49DD-B67A-35731EFBAAF4}" dt="2020-06-29T13:46:53.572" v="962" actId="1076"/>
          <ac:picMkLst>
            <pc:docMk/>
            <pc:sldMk cId="1156441030" sldId="821"/>
            <ac:picMk id="30" creationId="{352620E2-7BBF-48E5-B697-38F45FD6FD6D}"/>
          </ac:picMkLst>
        </pc:picChg>
        <pc:picChg chg="mod">
          <ac:chgData name="Ragnhild Halvorsrud" userId="917ea340-fd63-490f-a7db-68428d24cf32" providerId="ADAL" clId="{08230460-D592-49DD-B67A-35731EFBAAF4}" dt="2020-06-29T13:46:53.572" v="962" actId="1076"/>
          <ac:picMkLst>
            <pc:docMk/>
            <pc:sldMk cId="1156441030" sldId="821"/>
            <ac:picMk id="33" creationId="{86866184-AA72-40D2-82F5-1FD350F7A87C}"/>
          </ac:picMkLst>
        </pc:picChg>
        <pc:picChg chg="mod">
          <ac:chgData name="Ragnhild Halvorsrud" userId="917ea340-fd63-490f-a7db-68428d24cf32" providerId="ADAL" clId="{08230460-D592-49DD-B67A-35731EFBAAF4}" dt="2020-06-29T13:46:53.572" v="962" actId="1076"/>
          <ac:picMkLst>
            <pc:docMk/>
            <pc:sldMk cId="1156441030" sldId="821"/>
            <ac:picMk id="37" creationId="{7063C152-BDE5-4F77-811F-243D6CF97AC6}"/>
          </ac:picMkLst>
        </pc:picChg>
        <pc:picChg chg="mod">
          <ac:chgData name="Ragnhild Halvorsrud" userId="917ea340-fd63-490f-a7db-68428d24cf32" providerId="ADAL" clId="{08230460-D592-49DD-B67A-35731EFBAAF4}" dt="2020-06-29T13:46:53.572" v="962" actId="1076"/>
          <ac:picMkLst>
            <pc:docMk/>
            <pc:sldMk cId="1156441030" sldId="821"/>
            <ac:picMk id="38" creationId="{88D0F00E-0051-4FD3-8582-39B29BA587E0}"/>
          </ac:picMkLst>
        </pc:picChg>
        <pc:picChg chg="mod">
          <ac:chgData name="Ragnhild Halvorsrud" userId="917ea340-fd63-490f-a7db-68428d24cf32" providerId="ADAL" clId="{08230460-D592-49DD-B67A-35731EFBAAF4}" dt="2020-06-29T13:46:53.572" v="962" actId="1076"/>
          <ac:picMkLst>
            <pc:docMk/>
            <pc:sldMk cId="1156441030" sldId="821"/>
            <ac:picMk id="41" creationId="{4DE14C4B-56B2-4B4C-9652-C68BB47D50DA}"/>
          </ac:picMkLst>
        </pc:picChg>
        <pc:picChg chg="mod">
          <ac:chgData name="Ragnhild Halvorsrud" userId="917ea340-fd63-490f-a7db-68428d24cf32" providerId="ADAL" clId="{08230460-D592-49DD-B67A-35731EFBAAF4}" dt="2020-06-29T13:46:53.572" v="962" actId="1076"/>
          <ac:picMkLst>
            <pc:docMk/>
            <pc:sldMk cId="1156441030" sldId="821"/>
            <ac:picMk id="42" creationId="{812C049D-5441-436D-8442-0601F7F8E3D5}"/>
          </ac:picMkLst>
        </pc:picChg>
        <pc:cxnChg chg="mod">
          <ac:chgData name="Ragnhild Halvorsrud" userId="917ea340-fd63-490f-a7db-68428d24cf32" providerId="ADAL" clId="{08230460-D592-49DD-B67A-35731EFBAAF4}" dt="2020-06-29T13:46:53.572" v="962" actId="1076"/>
          <ac:cxnSpMkLst>
            <pc:docMk/>
            <pc:sldMk cId="1156441030" sldId="821"/>
            <ac:cxnSpMk id="15" creationId="{9C64C076-3DAC-48FD-B65D-DFEBB3E73270}"/>
          </ac:cxnSpMkLst>
        </pc:cxnChg>
        <pc:cxnChg chg="mod">
          <ac:chgData name="Ragnhild Halvorsrud" userId="917ea340-fd63-490f-a7db-68428d24cf32" providerId="ADAL" clId="{08230460-D592-49DD-B67A-35731EFBAAF4}" dt="2020-06-29T13:46:53.572" v="962" actId="1076"/>
          <ac:cxnSpMkLst>
            <pc:docMk/>
            <pc:sldMk cId="1156441030" sldId="821"/>
            <ac:cxnSpMk id="21" creationId="{4ECFA12A-C327-4B4B-BAE9-84B859186658}"/>
          </ac:cxnSpMkLst>
        </pc:cxnChg>
        <pc:cxnChg chg="mod">
          <ac:chgData name="Ragnhild Halvorsrud" userId="917ea340-fd63-490f-a7db-68428d24cf32" providerId="ADAL" clId="{08230460-D592-49DD-B67A-35731EFBAAF4}" dt="2020-06-29T13:46:53.572" v="962" actId="1076"/>
          <ac:cxnSpMkLst>
            <pc:docMk/>
            <pc:sldMk cId="1156441030" sldId="821"/>
            <ac:cxnSpMk id="25" creationId="{41E73ED8-9C7B-4716-A8FC-758FCA8FF41D}"/>
          </ac:cxnSpMkLst>
        </pc:cxnChg>
        <pc:cxnChg chg="mod">
          <ac:chgData name="Ragnhild Halvorsrud" userId="917ea340-fd63-490f-a7db-68428d24cf32" providerId="ADAL" clId="{08230460-D592-49DD-B67A-35731EFBAAF4}" dt="2020-06-29T13:46:53.572" v="962" actId="1076"/>
          <ac:cxnSpMkLst>
            <pc:docMk/>
            <pc:sldMk cId="1156441030" sldId="821"/>
            <ac:cxnSpMk id="26" creationId="{727234E2-5D1C-4F98-9180-6B8A91672850}"/>
          </ac:cxnSpMkLst>
        </pc:cxnChg>
        <pc:cxnChg chg="mod">
          <ac:chgData name="Ragnhild Halvorsrud" userId="917ea340-fd63-490f-a7db-68428d24cf32" providerId="ADAL" clId="{08230460-D592-49DD-B67A-35731EFBAAF4}" dt="2020-06-29T13:46:53.572" v="962" actId="1076"/>
          <ac:cxnSpMkLst>
            <pc:docMk/>
            <pc:sldMk cId="1156441030" sldId="821"/>
            <ac:cxnSpMk id="31" creationId="{64563C39-D94E-41F8-A1B1-BEF259A52DFF}"/>
          </ac:cxnSpMkLst>
        </pc:cxnChg>
        <pc:cxnChg chg="mod">
          <ac:chgData name="Ragnhild Halvorsrud" userId="917ea340-fd63-490f-a7db-68428d24cf32" providerId="ADAL" clId="{08230460-D592-49DD-B67A-35731EFBAAF4}" dt="2020-06-29T13:46:53.572" v="962" actId="1076"/>
          <ac:cxnSpMkLst>
            <pc:docMk/>
            <pc:sldMk cId="1156441030" sldId="821"/>
            <ac:cxnSpMk id="34" creationId="{D0EFDB42-EFD6-4BE4-852C-876D22AFD2F0}"/>
          </ac:cxnSpMkLst>
        </pc:cxnChg>
        <pc:cxnChg chg="mod">
          <ac:chgData name="Ragnhild Halvorsrud" userId="917ea340-fd63-490f-a7db-68428d24cf32" providerId="ADAL" clId="{08230460-D592-49DD-B67A-35731EFBAAF4}" dt="2020-06-29T13:46:53.572" v="962" actId="1076"/>
          <ac:cxnSpMkLst>
            <pc:docMk/>
            <pc:sldMk cId="1156441030" sldId="821"/>
            <ac:cxnSpMk id="39" creationId="{CD76FD82-E61C-48B8-ACDE-9F63E1933DC5}"/>
          </ac:cxnSpMkLst>
        </pc:cxnChg>
        <pc:cxnChg chg="mod">
          <ac:chgData name="Ragnhild Halvorsrud" userId="917ea340-fd63-490f-a7db-68428d24cf32" providerId="ADAL" clId="{08230460-D592-49DD-B67A-35731EFBAAF4}" dt="2020-06-29T13:46:53.572" v="962" actId="1076"/>
          <ac:cxnSpMkLst>
            <pc:docMk/>
            <pc:sldMk cId="1156441030" sldId="821"/>
            <ac:cxnSpMk id="43" creationId="{10D6B9AF-6E6F-45B1-B7C5-A247D3940AB3}"/>
          </ac:cxnSpMkLst>
        </pc:cxnChg>
        <pc:cxnChg chg="mod">
          <ac:chgData name="Ragnhild Halvorsrud" userId="917ea340-fd63-490f-a7db-68428d24cf32" providerId="ADAL" clId="{08230460-D592-49DD-B67A-35731EFBAAF4}" dt="2020-06-29T13:46:53.572" v="962" actId="1076"/>
          <ac:cxnSpMkLst>
            <pc:docMk/>
            <pc:sldMk cId="1156441030" sldId="821"/>
            <ac:cxnSpMk id="44" creationId="{250A84B9-63A4-48F7-B4FA-1957FEAA53CD}"/>
          </ac:cxnSpMkLst>
        </pc:cxnChg>
        <pc:cxnChg chg="mod">
          <ac:chgData name="Ragnhild Halvorsrud" userId="917ea340-fd63-490f-a7db-68428d24cf32" providerId="ADAL" clId="{08230460-D592-49DD-B67A-35731EFBAAF4}" dt="2020-06-29T13:46:53.572" v="962" actId="1076"/>
          <ac:cxnSpMkLst>
            <pc:docMk/>
            <pc:sldMk cId="1156441030" sldId="821"/>
            <ac:cxnSpMk id="45" creationId="{791931CA-2849-4CE1-A577-0C66C846FD6B}"/>
          </ac:cxnSpMkLst>
        </pc:cxnChg>
      </pc:sldChg>
      <pc:sldMasterChg chg="modSldLayout">
        <pc:chgData name="Ragnhild Halvorsrud" userId="917ea340-fd63-490f-a7db-68428d24cf32" providerId="ADAL" clId="{08230460-D592-49DD-B67A-35731EFBAAF4}" dt="2020-06-21T18:39:08.152" v="488" actId="20577"/>
        <pc:sldMasterMkLst>
          <pc:docMk/>
          <pc:sldMasterMk cId="3623041008" sldId="2147483659"/>
        </pc:sldMasterMkLst>
        <pc:sldLayoutChg chg="modSp mod">
          <pc:chgData name="Ragnhild Halvorsrud" userId="917ea340-fd63-490f-a7db-68428d24cf32" providerId="ADAL" clId="{08230460-D592-49DD-B67A-35731EFBAAF4}" dt="2020-06-21T18:39:08.152" v="488" actId="20577"/>
          <pc:sldLayoutMkLst>
            <pc:docMk/>
            <pc:sldMasterMk cId="3623041008" sldId="2147483659"/>
            <pc:sldLayoutMk cId="1300028045" sldId="2147483672"/>
          </pc:sldLayoutMkLst>
          <pc:spChg chg="mod">
            <ac:chgData name="Ragnhild Halvorsrud" userId="917ea340-fd63-490f-a7db-68428d24cf32" providerId="ADAL" clId="{08230460-D592-49DD-B67A-35731EFBAAF4}" dt="2020-06-21T18:39:08.152" v="488" actId="20577"/>
            <ac:spMkLst>
              <pc:docMk/>
              <pc:sldMasterMk cId="3623041008" sldId="2147483659"/>
              <pc:sldLayoutMk cId="1300028045" sldId="2147483672"/>
              <ac:spMk id="4" creationId="{00000000-0000-0000-0000-000000000000}"/>
            </ac:spMkLst>
          </pc:spChg>
        </pc:sldLayoutChg>
      </pc:sldMasterChg>
    </pc:docChg>
  </pc:docChgLst>
  <pc:docChgLst>
    <pc:chgData name="Ragnhild Halvorsrud" userId="917ea340-fd63-490f-a7db-68428d24cf32" providerId="ADAL" clId="{66252860-E452-4316-A4BC-D30C88FFDD11}"/>
    <pc:docChg chg="modSld">
      <pc:chgData name="Ragnhild Halvorsrud" userId="917ea340-fd63-490f-a7db-68428d24cf32" providerId="ADAL" clId="{66252860-E452-4316-A4BC-D30C88FFDD11}" dt="2020-09-09T17:16:09.606" v="0" actId="20577"/>
      <pc:docMkLst>
        <pc:docMk/>
      </pc:docMkLst>
      <pc:sldChg chg="modSp mod">
        <pc:chgData name="Ragnhild Halvorsrud" userId="917ea340-fd63-490f-a7db-68428d24cf32" providerId="ADAL" clId="{66252860-E452-4316-A4BC-D30C88FFDD11}" dt="2020-09-09T17:16:09.606" v="0" actId="20577"/>
        <pc:sldMkLst>
          <pc:docMk/>
          <pc:sldMk cId="2322008763" sldId="513"/>
        </pc:sldMkLst>
        <pc:spChg chg="mod">
          <ac:chgData name="Ragnhild Halvorsrud" userId="917ea340-fd63-490f-a7db-68428d24cf32" providerId="ADAL" clId="{66252860-E452-4316-A4BC-D30C88FFDD11}" dt="2020-09-09T17:16:09.606" v="0" actId="20577"/>
          <ac:spMkLst>
            <pc:docMk/>
            <pc:sldMk cId="2322008763" sldId="513"/>
            <ac:spMk id="3" creationId="{00000000-0000-0000-0000-000000000000}"/>
          </ac:spMkLst>
        </pc:spChg>
      </pc:sldChg>
    </pc:docChg>
  </pc:docChgLst>
  <pc:docChgLst>
    <pc:chgData name="Ragnhild Halvorsrud" userId="917ea340-fd63-490f-a7db-68428d24cf32" providerId="ADAL" clId="{430B25B1-D0AF-45B5-82B9-7BC7DA271DF8}"/>
    <pc:docChg chg="undo custSel modSld">
      <pc:chgData name="Ragnhild Halvorsrud" userId="917ea340-fd63-490f-a7db-68428d24cf32" providerId="ADAL" clId="{430B25B1-D0AF-45B5-82B9-7BC7DA271DF8}" dt="2020-06-17T16:49:19.865" v="17" actId="1076"/>
      <pc:docMkLst>
        <pc:docMk/>
      </pc:docMkLst>
      <pc:sldChg chg="addSp delSp modSp mod">
        <pc:chgData name="Ragnhild Halvorsrud" userId="917ea340-fd63-490f-a7db-68428d24cf32" providerId="ADAL" clId="{430B25B1-D0AF-45B5-82B9-7BC7DA271DF8}" dt="2020-06-17T16:49:19.865" v="17" actId="1076"/>
        <pc:sldMkLst>
          <pc:docMk/>
          <pc:sldMk cId="2355491973" sldId="273"/>
        </pc:sldMkLst>
        <pc:spChg chg="add del mod">
          <ac:chgData name="Ragnhild Halvorsrud" userId="917ea340-fd63-490f-a7db-68428d24cf32" providerId="ADAL" clId="{430B25B1-D0AF-45B5-82B9-7BC7DA271DF8}" dt="2020-06-17T16:48:59.747" v="6" actId="478"/>
          <ac:spMkLst>
            <pc:docMk/>
            <pc:sldMk cId="2355491973" sldId="273"/>
            <ac:spMk id="4" creationId="{61E1FA96-A0FA-4546-9CD2-C950894D5880}"/>
          </ac:spMkLst>
        </pc:spChg>
        <pc:picChg chg="add del mod">
          <ac:chgData name="Ragnhild Halvorsrud" userId="917ea340-fd63-490f-a7db-68428d24cf32" providerId="ADAL" clId="{430B25B1-D0AF-45B5-82B9-7BC7DA271DF8}" dt="2020-06-17T16:49:19.865" v="17" actId="1076"/>
          <ac:picMkLst>
            <pc:docMk/>
            <pc:sldMk cId="2355491973" sldId="273"/>
            <ac:picMk id="3" creationId="{10B22DE2-503E-41D3-B6BF-C1B69DE27FEF}"/>
          </ac:picMkLst>
        </pc:picChg>
      </pc:sldChg>
    </pc:docChg>
  </pc:docChgLst>
  <pc:docChgLst>
    <pc:chgData name="Ragnhild Halvorsrud" userId="917ea340-fd63-490f-a7db-68428d24cf32" providerId="ADAL" clId="{07873359-39E7-4010-BBAE-F894B279BD26}"/>
    <pc:docChg chg="undo redo custSel addSld delSld modSld sldOrd modMainMaster">
      <pc:chgData name="Ragnhild Halvorsrud" userId="917ea340-fd63-490f-a7db-68428d24cf32" providerId="ADAL" clId="{07873359-39E7-4010-BBAE-F894B279BD26}" dt="2022-11-30T13:12:55.838" v="10737" actId="478"/>
      <pc:docMkLst>
        <pc:docMk/>
      </pc:docMkLst>
      <pc:sldChg chg="addSp delSp modSp mod">
        <pc:chgData name="Ragnhild Halvorsrud" userId="917ea340-fd63-490f-a7db-68428d24cf32" providerId="ADAL" clId="{07873359-39E7-4010-BBAE-F894B279BD26}" dt="2022-11-28T19:20:31.596" v="3399" actId="1037"/>
        <pc:sldMkLst>
          <pc:docMk/>
          <pc:sldMk cId="454487130" sldId="405"/>
        </pc:sldMkLst>
        <pc:spChg chg="del mod">
          <ac:chgData name="Ragnhild Halvorsrud" userId="917ea340-fd63-490f-a7db-68428d24cf32" providerId="ADAL" clId="{07873359-39E7-4010-BBAE-F894B279BD26}" dt="2022-11-28T19:10:40.962" v="3199" actId="478"/>
          <ac:spMkLst>
            <pc:docMk/>
            <pc:sldMk cId="454487130" sldId="405"/>
            <ac:spMk id="4" creationId="{252B2DBF-22C1-478A-9BE2-9E352F43BF6E}"/>
          </ac:spMkLst>
        </pc:spChg>
        <pc:spChg chg="del">
          <ac:chgData name="Ragnhild Halvorsrud" userId="917ea340-fd63-490f-a7db-68428d24cf32" providerId="ADAL" clId="{07873359-39E7-4010-BBAE-F894B279BD26}" dt="2022-11-28T18:50:13.521" v="3016" actId="478"/>
          <ac:spMkLst>
            <pc:docMk/>
            <pc:sldMk cId="454487130" sldId="405"/>
            <ac:spMk id="14" creationId="{0DBF1A7D-509C-42AD-B373-D6C99DB9ECC4}"/>
          </ac:spMkLst>
        </pc:spChg>
        <pc:spChg chg="del">
          <ac:chgData name="Ragnhild Halvorsrud" userId="917ea340-fd63-490f-a7db-68428d24cf32" providerId="ADAL" clId="{07873359-39E7-4010-BBAE-F894B279BD26}" dt="2022-11-28T18:50:13.521" v="3016" actId="478"/>
          <ac:spMkLst>
            <pc:docMk/>
            <pc:sldMk cId="454487130" sldId="405"/>
            <ac:spMk id="15" creationId="{D4CC7754-3A62-4CDB-A6E3-058724B4F3DC}"/>
          </ac:spMkLst>
        </pc:spChg>
        <pc:spChg chg="del mod">
          <ac:chgData name="Ragnhild Halvorsrud" userId="917ea340-fd63-490f-a7db-68428d24cf32" providerId="ADAL" clId="{07873359-39E7-4010-BBAE-F894B279BD26}" dt="2022-11-28T19:11:41.902" v="3229" actId="478"/>
          <ac:spMkLst>
            <pc:docMk/>
            <pc:sldMk cId="454487130" sldId="405"/>
            <ac:spMk id="18" creationId="{95996554-E312-4F71-829A-1F10877C29EA}"/>
          </ac:spMkLst>
        </pc:spChg>
        <pc:spChg chg="add mod">
          <ac:chgData name="Ragnhild Halvorsrud" userId="917ea340-fd63-490f-a7db-68428d24cf32" providerId="ADAL" clId="{07873359-39E7-4010-BBAE-F894B279BD26}" dt="2022-11-28T19:19:32.730" v="3307" actId="6549"/>
          <ac:spMkLst>
            <pc:docMk/>
            <pc:sldMk cId="454487130" sldId="405"/>
            <ac:spMk id="24" creationId="{D26BC7E1-A2B0-4026-828B-C3B42D6F5CC3}"/>
          </ac:spMkLst>
        </pc:spChg>
        <pc:spChg chg="add mod">
          <ac:chgData name="Ragnhild Halvorsrud" userId="917ea340-fd63-490f-a7db-68428d24cf32" providerId="ADAL" clId="{07873359-39E7-4010-BBAE-F894B279BD26}" dt="2022-11-28T19:19:39.604" v="3316" actId="6549"/>
          <ac:spMkLst>
            <pc:docMk/>
            <pc:sldMk cId="454487130" sldId="405"/>
            <ac:spMk id="25" creationId="{623102DF-A755-43AC-AD10-4D62467D3C3D}"/>
          </ac:spMkLst>
        </pc:spChg>
        <pc:spChg chg="add mod">
          <ac:chgData name="Ragnhild Halvorsrud" userId="917ea340-fd63-490f-a7db-68428d24cf32" providerId="ADAL" clId="{07873359-39E7-4010-BBAE-F894B279BD26}" dt="2022-11-28T18:50:31.737" v="3019" actId="20577"/>
          <ac:spMkLst>
            <pc:docMk/>
            <pc:sldMk cId="454487130" sldId="405"/>
            <ac:spMk id="26" creationId="{152EFD85-9581-47E9-BD09-1D3EB0D6CB96}"/>
          </ac:spMkLst>
        </pc:spChg>
        <pc:spChg chg="add mod">
          <ac:chgData name="Ragnhild Halvorsrud" userId="917ea340-fd63-490f-a7db-68428d24cf32" providerId="ADAL" clId="{07873359-39E7-4010-BBAE-F894B279BD26}" dt="2022-11-28T18:50:34.918" v="3021" actId="20577"/>
          <ac:spMkLst>
            <pc:docMk/>
            <pc:sldMk cId="454487130" sldId="405"/>
            <ac:spMk id="27" creationId="{1C56EA41-766B-43A8-B63B-56141C26BA5E}"/>
          </ac:spMkLst>
        </pc:spChg>
        <pc:spChg chg="add del mod">
          <ac:chgData name="Ragnhild Halvorsrud" userId="917ea340-fd63-490f-a7db-68428d24cf32" providerId="ADAL" clId="{07873359-39E7-4010-BBAE-F894B279BD26}" dt="2022-11-28T19:20:07.164" v="3326" actId="207"/>
          <ac:spMkLst>
            <pc:docMk/>
            <pc:sldMk cId="454487130" sldId="405"/>
            <ac:spMk id="31" creationId="{25FB78D1-133C-4B39-B7B3-2E58AA5F702B}"/>
          </ac:spMkLst>
        </pc:spChg>
        <pc:spChg chg="add del mod">
          <ac:chgData name="Ragnhild Halvorsrud" userId="917ea340-fd63-490f-a7db-68428d24cf32" providerId="ADAL" clId="{07873359-39E7-4010-BBAE-F894B279BD26}" dt="2022-11-28T19:20:31.596" v="3399" actId="1037"/>
          <ac:spMkLst>
            <pc:docMk/>
            <pc:sldMk cId="454487130" sldId="405"/>
            <ac:spMk id="32" creationId="{29EBB725-E6C6-48E2-8C25-945E9FB226F2}"/>
          </ac:spMkLst>
        </pc:spChg>
        <pc:spChg chg="del mod">
          <ac:chgData name="Ragnhild Halvorsrud" userId="917ea340-fd63-490f-a7db-68428d24cf32" providerId="ADAL" clId="{07873359-39E7-4010-BBAE-F894B279BD26}" dt="2022-11-28T18:50:13.521" v="3016" actId="478"/>
          <ac:spMkLst>
            <pc:docMk/>
            <pc:sldMk cId="454487130" sldId="405"/>
            <ac:spMk id="44" creationId="{CBF2B9E1-AD5D-4BC8-86D5-14961E5C1C92}"/>
          </ac:spMkLst>
        </pc:spChg>
        <pc:spChg chg="del">
          <ac:chgData name="Ragnhild Halvorsrud" userId="917ea340-fd63-490f-a7db-68428d24cf32" providerId="ADAL" clId="{07873359-39E7-4010-BBAE-F894B279BD26}" dt="2022-11-28T18:50:13.521" v="3016" actId="478"/>
          <ac:spMkLst>
            <pc:docMk/>
            <pc:sldMk cId="454487130" sldId="405"/>
            <ac:spMk id="45" creationId="{453D8C2B-613D-4F3D-AFD4-8C0C3B392A7C}"/>
          </ac:spMkLst>
        </pc:spChg>
        <pc:grpChg chg="del mod">
          <ac:chgData name="Ragnhild Halvorsrud" userId="917ea340-fd63-490f-a7db-68428d24cf32" providerId="ADAL" clId="{07873359-39E7-4010-BBAE-F894B279BD26}" dt="2022-11-28T18:57:35.254" v="3100" actId="478"/>
          <ac:grpSpMkLst>
            <pc:docMk/>
            <pc:sldMk cId="454487130" sldId="405"/>
            <ac:grpSpMk id="48" creationId="{EACCE138-2EFC-4741-B359-B33A4089462F}"/>
          </ac:grpSpMkLst>
        </pc:grpChg>
        <pc:picChg chg="add del mod">
          <ac:chgData name="Ragnhild Halvorsrud" userId="917ea340-fd63-490f-a7db-68428d24cf32" providerId="ADAL" clId="{07873359-39E7-4010-BBAE-F894B279BD26}" dt="2022-11-28T19:08:38.225" v="3158" actId="478"/>
          <ac:picMkLst>
            <pc:docMk/>
            <pc:sldMk cId="454487130" sldId="405"/>
            <ac:picMk id="28" creationId="{00C5D63C-8376-4E4F-9081-EC98DC1338ED}"/>
          </ac:picMkLst>
        </pc:picChg>
        <pc:picChg chg="add del mod">
          <ac:chgData name="Ragnhild Halvorsrud" userId="917ea340-fd63-490f-a7db-68428d24cf32" providerId="ADAL" clId="{07873359-39E7-4010-BBAE-F894B279BD26}" dt="2022-11-28T19:08:49.298" v="3161" actId="478"/>
          <ac:picMkLst>
            <pc:docMk/>
            <pc:sldMk cId="454487130" sldId="405"/>
            <ac:picMk id="29" creationId="{46D4C3F2-30BB-4F1A-B0DC-B09ADFD435C8}"/>
          </ac:picMkLst>
        </pc:picChg>
        <pc:picChg chg="add del mod">
          <ac:chgData name="Ragnhild Halvorsrud" userId="917ea340-fd63-490f-a7db-68428d24cf32" providerId="ADAL" clId="{07873359-39E7-4010-BBAE-F894B279BD26}" dt="2022-11-28T19:08:59.916" v="3163" actId="478"/>
          <ac:picMkLst>
            <pc:docMk/>
            <pc:sldMk cId="454487130" sldId="405"/>
            <ac:picMk id="30" creationId="{A20EE2BB-AB55-4447-97BF-2873BA36486D}"/>
          </ac:picMkLst>
        </pc:picChg>
        <pc:picChg chg="add mod">
          <ac:chgData name="Ragnhild Halvorsrud" userId="917ea340-fd63-490f-a7db-68428d24cf32" providerId="ADAL" clId="{07873359-39E7-4010-BBAE-F894B279BD26}" dt="2022-11-28T19:14:43.188" v="3269" actId="1037"/>
          <ac:picMkLst>
            <pc:docMk/>
            <pc:sldMk cId="454487130" sldId="405"/>
            <ac:picMk id="33" creationId="{C49A6C20-AC5D-4965-A79E-9B3CADAEA173}"/>
          </ac:picMkLst>
        </pc:picChg>
        <pc:picChg chg="add mod ord">
          <ac:chgData name="Ragnhild Halvorsrud" userId="917ea340-fd63-490f-a7db-68428d24cf32" providerId="ADAL" clId="{07873359-39E7-4010-BBAE-F894B279BD26}" dt="2022-11-28T19:20:31.596" v="3399" actId="1037"/>
          <ac:picMkLst>
            <pc:docMk/>
            <pc:sldMk cId="454487130" sldId="405"/>
            <ac:picMk id="34" creationId="{7F1E08D4-2713-4BF2-9B27-E828E1E3887A}"/>
          </ac:picMkLst>
        </pc:picChg>
        <pc:picChg chg="del mod">
          <ac:chgData name="Ragnhild Halvorsrud" userId="917ea340-fd63-490f-a7db-68428d24cf32" providerId="ADAL" clId="{07873359-39E7-4010-BBAE-F894B279BD26}" dt="2022-11-28T18:57:34.523" v="3099" actId="478"/>
          <ac:picMkLst>
            <pc:docMk/>
            <pc:sldMk cId="454487130" sldId="405"/>
            <ac:picMk id="46" creationId="{0119C4A3-B15D-4FDB-B285-05F813D03607}"/>
          </ac:picMkLst>
        </pc:picChg>
        <pc:cxnChg chg="mod">
          <ac:chgData name="Ragnhild Halvorsrud" userId="917ea340-fd63-490f-a7db-68428d24cf32" providerId="ADAL" clId="{07873359-39E7-4010-BBAE-F894B279BD26}" dt="2022-11-28T18:57:35.254" v="3100" actId="478"/>
          <ac:cxnSpMkLst>
            <pc:docMk/>
            <pc:sldMk cId="454487130" sldId="405"/>
            <ac:cxnSpMk id="50" creationId="{2EEDFBA3-E59A-4D6E-90FE-A2EA5CD962D1}"/>
          </ac:cxnSpMkLst>
        </pc:cxnChg>
        <pc:cxnChg chg="mod">
          <ac:chgData name="Ragnhild Halvorsrud" userId="917ea340-fd63-490f-a7db-68428d24cf32" providerId="ADAL" clId="{07873359-39E7-4010-BBAE-F894B279BD26}" dt="2022-11-28T18:57:35.254" v="3100" actId="478"/>
          <ac:cxnSpMkLst>
            <pc:docMk/>
            <pc:sldMk cId="454487130" sldId="405"/>
            <ac:cxnSpMk id="52" creationId="{32383360-90D4-4A39-B887-6F6BA1D97A8D}"/>
          </ac:cxnSpMkLst>
        </pc:cxnChg>
      </pc:sldChg>
      <pc:sldChg chg="addSp delSp modSp mod">
        <pc:chgData name="Ragnhild Halvorsrud" userId="917ea340-fd63-490f-a7db-68428d24cf32" providerId="ADAL" clId="{07873359-39E7-4010-BBAE-F894B279BD26}" dt="2022-11-28T19:42:41.450" v="4229" actId="6549"/>
        <pc:sldMkLst>
          <pc:docMk/>
          <pc:sldMk cId="2607329622" sldId="428"/>
        </pc:sldMkLst>
        <pc:spChg chg="mod">
          <ac:chgData name="Ragnhild Halvorsrud" userId="917ea340-fd63-490f-a7db-68428d24cf32" providerId="ADAL" clId="{07873359-39E7-4010-BBAE-F894B279BD26}" dt="2022-11-28T19:25:09.905" v="3571" actId="20577"/>
          <ac:spMkLst>
            <pc:docMk/>
            <pc:sldMk cId="2607329622" sldId="428"/>
            <ac:spMk id="2" creationId="{00000000-0000-0000-0000-000000000000}"/>
          </ac:spMkLst>
        </pc:spChg>
        <pc:spChg chg="mod">
          <ac:chgData name="Ragnhild Halvorsrud" userId="917ea340-fd63-490f-a7db-68428d24cf32" providerId="ADAL" clId="{07873359-39E7-4010-BBAE-F894B279BD26}" dt="2022-11-28T19:32:14.270" v="3932" actId="114"/>
          <ac:spMkLst>
            <pc:docMk/>
            <pc:sldMk cId="2607329622" sldId="428"/>
            <ac:spMk id="5" creationId="{00000000-0000-0000-0000-000000000000}"/>
          </ac:spMkLst>
        </pc:spChg>
        <pc:spChg chg="del">
          <ac:chgData name="Ragnhild Halvorsrud" userId="917ea340-fd63-490f-a7db-68428d24cf32" providerId="ADAL" clId="{07873359-39E7-4010-BBAE-F894B279BD26}" dt="2022-11-18T18:51:38.354" v="70" actId="478"/>
          <ac:spMkLst>
            <pc:docMk/>
            <pc:sldMk cId="2607329622" sldId="428"/>
            <ac:spMk id="6" creationId="{00000000-0000-0000-0000-000000000000}"/>
          </ac:spMkLst>
        </pc:spChg>
        <pc:spChg chg="mod">
          <ac:chgData name="Ragnhild Halvorsrud" userId="917ea340-fd63-490f-a7db-68428d24cf32" providerId="ADAL" clId="{07873359-39E7-4010-BBAE-F894B279BD26}" dt="2022-11-28T19:30:29.657" v="3928" actId="14100"/>
          <ac:spMkLst>
            <pc:docMk/>
            <pc:sldMk cId="2607329622" sldId="428"/>
            <ac:spMk id="12" creationId="{339E844B-912A-4321-A1AA-A05B6B5B5EFF}"/>
          </ac:spMkLst>
        </pc:spChg>
        <pc:spChg chg="add mod">
          <ac:chgData name="Ragnhild Halvorsrud" userId="917ea340-fd63-490f-a7db-68428d24cf32" providerId="ADAL" clId="{07873359-39E7-4010-BBAE-F894B279BD26}" dt="2022-11-28T19:42:41.450" v="4229" actId="6549"/>
          <ac:spMkLst>
            <pc:docMk/>
            <pc:sldMk cId="2607329622" sldId="428"/>
            <ac:spMk id="21" creationId="{2FE053FF-3C0D-4109-982B-791AB2E35667}"/>
          </ac:spMkLst>
        </pc:spChg>
        <pc:picChg chg="mod">
          <ac:chgData name="Ragnhild Halvorsrud" userId="917ea340-fd63-490f-a7db-68428d24cf32" providerId="ADAL" clId="{07873359-39E7-4010-BBAE-F894B279BD26}" dt="2022-11-28T19:26:00.450" v="3574" actId="1076"/>
          <ac:picMkLst>
            <pc:docMk/>
            <pc:sldMk cId="2607329622" sldId="428"/>
            <ac:picMk id="13" creationId="{06292905-3334-43C4-BACC-7C1284DCAD52}"/>
          </ac:picMkLst>
        </pc:picChg>
        <pc:picChg chg="add mod">
          <ac:chgData name="Ragnhild Halvorsrud" userId="917ea340-fd63-490f-a7db-68428d24cf32" providerId="ADAL" clId="{07873359-39E7-4010-BBAE-F894B279BD26}" dt="2022-11-28T19:26:13.997" v="3577" actId="1076"/>
          <ac:picMkLst>
            <pc:docMk/>
            <pc:sldMk cId="2607329622" sldId="428"/>
            <ac:picMk id="25" creationId="{6CA3C3BA-AC90-4A9D-9665-C7FA43673837}"/>
          </ac:picMkLst>
        </pc:picChg>
      </pc:sldChg>
      <pc:sldChg chg="delSp modSp mod">
        <pc:chgData name="Ragnhild Halvorsrud" userId="917ea340-fd63-490f-a7db-68428d24cf32" providerId="ADAL" clId="{07873359-39E7-4010-BBAE-F894B279BD26}" dt="2022-11-28T12:34:40.444" v="567" actId="20577"/>
        <pc:sldMkLst>
          <pc:docMk/>
          <pc:sldMk cId="541240641" sldId="450"/>
        </pc:sldMkLst>
        <pc:spChg chg="mod">
          <ac:chgData name="Ragnhild Halvorsrud" userId="917ea340-fd63-490f-a7db-68428d24cf32" providerId="ADAL" clId="{07873359-39E7-4010-BBAE-F894B279BD26}" dt="2022-11-28T12:34:40.444" v="567" actId="20577"/>
          <ac:spMkLst>
            <pc:docMk/>
            <pc:sldMk cId="541240641" sldId="450"/>
            <ac:spMk id="2" creationId="{00000000-0000-0000-0000-000000000000}"/>
          </ac:spMkLst>
        </pc:spChg>
        <pc:spChg chg="mod">
          <ac:chgData name="Ragnhild Halvorsrud" userId="917ea340-fd63-490f-a7db-68428d24cf32" providerId="ADAL" clId="{07873359-39E7-4010-BBAE-F894B279BD26}" dt="2022-11-23T10:54:08.921" v="327" actId="1076"/>
          <ac:spMkLst>
            <pc:docMk/>
            <pc:sldMk cId="541240641" sldId="450"/>
            <ac:spMk id="3" creationId="{00000000-0000-0000-0000-000000000000}"/>
          </ac:spMkLst>
        </pc:spChg>
        <pc:spChg chg="del mod">
          <ac:chgData name="Ragnhild Halvorsrud" userId="917ea340-fd63-490f-a7db-68428d24cf32" providerId="ADAL" clId="{07873359-39E7-4010-BBAE-F894B279BD26}" dt="2022-11-18T18:51:03.224" v="64" actId="478"/>
          <ac:spMkLst>
            <pc:docMk/>
            <pc:sldMk cId="541240641" sldId="450"/>
            <ac:spMk id="4" creationId="{00000000-0000-0000-0000-000000000000}"/>
          </ac:spMkLst>
        </pc:spChg>
      </pc:sldChg>
      <pc:sldChg chg="addSp delSp modSp mod">
        <pc:chgData name="Ragnhild Halvorsrud" userId="917ea340-fd63-490f-a7db-68428d24cf32" providerId="ADAL" clId="{07873359-39E7-4010-BBAE-F894B279BD26}" dt="2022-11-29T11:46:34.066" v="8097" actId="108"/>
        <pc:sldMkLst>
          <pc:docMk/>
          <pc:sldMk cId="3419055384" sldId="453"/>
        </pc:sldMkLst>
        <pc:spChg chg="mod">
          <ac:chgData name="Ragnhild Halvorsrud" userId="917ea340-fd63-490f-a7db-68428d24cf32" providerId="ADAL" clId="{07873359-39E7-4010-BBAE-F894B279BD26}" dt="2022-11-29T10:45:22.550" v="6755" actId="20577"/>
          <ac:spMkLst>
            <pc:docMk/>
            <pc:sldMk cId="3419055384" sldId="453"/>
            <ac:spMk id="2" creationId="{00000000-0000-0000-0000-000000000000}"/>
          </ac:spMkLst>
        </pc:spChg>
        <pc:spChg chg="mod">
          <ac:chgData name="Ragnhild Halvorsrud" userId="917ea340-fd63-490f-a7db-68428d24cf32" providerId="ADAL" clId="{07873359-39E7-4010-BBAE-F894B279BD26}" dt="2022-11-28T13:43:26.750" v="1318" actId="20577"/>
          <ac:spMkLst>
            <pc:docMk/>
            <pc:sldMk cId="3419055384" sldId="453"/>
            <ac:spMk id="3" creationId="{00000000-0000-0000-0000-000000000000}"/>
          </ac:spMkLst>
        </pc:spChg>
        <pc:spChg chg="mod">
          <ac:chgData name="Ragnhild Halvorsrud" userId="917ea340-fd63-490f-a7db-68428d24cf32" providerId="ADAL" clId="{07873359-39E7-4010-BBAE-F894B279BD26}" dt="2022-11-28T13:33:21.745" v="1014" actId="14100"/>
          <ac:spMkLst>
            <pc:docMk/>
            <pc:sldMk cId="3419055384" sldId="453"/>
            <ac:spMk id="5" creationId="{2D7E0172-9D48-4A89-AD64-0D4B45DD9325}"/>
          </ac:spMkLst>
        </pc:spChg>
        <pc:spChg chg="add del mod">
          <ac:chgData name="Ragnhild Halvorsrud" userId="917ea340-fd63-490f-a7db-68428d24cf32" providerId="ADAL" clId="{07873359-39E7-4010-BBAE-F894B279BD26}" dt="2022-11-29T10:45:37.725" v="6770" actId="478"/>
          <ac:spMkLst>
            <pc:docMk/>
            <pc:sldMk cId="3419055384" sldId="453"/>
            <ac:spMk id="12" creationId="{278D14F4-4104-4200-ADE8-269FC9D80209}"/>
          </ac:spMkLst>
        </pc:spChg>
        <pc:spChg chg="add mod">
          <ac:chgData name="Ragnhild Halvorsrud" userId="917ea340-fd63-490f-a7db-68428d24cf32" providerId="ADAL" clId="{07873359-39E7-4010-BBAE-F894B279BD26}" dt="2022-11-29T10:46:56.715" v="6835" actId="1076"/>
          <ac:spMkLst>
            <pc:docMk/>
            <pc:sldMk cId="3419055384" sldId="453"/>
            <ac:spMk id="14" creationId="{604E0195-5FAB-4E97-8152-153285155372}"/>
          </ac:spMkLst>
        </pc:spChg>
        <pc:spChg chg="add del mod">
          <ac:chgData name="Ragnhild Halvorsrud" userId="917ea340-fd63-490f-a7db-68428d24cf32" providerId="ADAL" clId="{07873359-39E7-4010-BBAE-F894B279BD26}" dt="2022-11-21T09:18:18.866" v="321" actId="478"/>
          <ac:spMkLst>
            <pc:docMk/>
            <pc:sldMk cId="3419055384" sldId="453"/>
            <ac:spMk id="15" creationId="{A2F895CD-CADE-4E64-9A49-FF5633787A21}"/>
          </ac:spMkLst>
        </pc:spChg>
        <pc:spChg chg="add mod">
          <ac:chgData name="Ragnhild Halvorsrud" userId="917ea340-fd63-490f-a7db-68428d24cf32" providerId="ADAL" clId="{07873359-39E7-4010-BBAE-F894B279BD26}" dt="2022-11-29T10:47:12.177" v="6837" actId="1076"/>
          <ac:spMkLst>
            <pc:docMk/>
            <pc:sldMk cId="3419055384" sldId="453"/>
            <ac:spMk id="17" creationId="{FA70C043-825A-400A-9F4C-1C1C1350D807}"/>
          </ac:spMkLst>
        </pc:spChg>
        <pc:spChg chg="mod">
          <ac:chgData name="Ragnhild Halvorsrud" userId="917ea340-fd63-490f-a7db-68428d24cf32" providerId="ADAL" clId="{07873359-39E7-4010-BBAE-F894B279BD26}" dt="2022-11-21T09:17:30.428" v="220"/>
          <ac:spMkLst>
            <pc:docMk/>
            <pc:sldMk cId="3419055384" sldId="453"/>
            <ac:spMk id="18" creationId="{B656118C-6F40-4610-BFEA-156BE9F4F4D8}"/>
          </ac:spMkLst>
        </pc:spChg>
        <pc:spChg chg="mod">
          <ac:chgData name="Ragnhild Halvorsrud" userId="917ea340-fd63-490f-a7db-68428d24cf32" providerId="ADAL" clId="{07873359-39E7-4010-BBAE-F894B279BD26}" dt="2022-11-21T09:17:30.428" v="220"/>
          <ac:spMkLst>
            <pc:docMk/>
            <pc:sldMk cId="3419055384" sldId="453"/>
            <ac:spMk id="19" creationId="{B873CAE2-115F-4B8F-A7F6-1139D8583F75}"/>
          </ac:spMkLst>
        </pc:spChg>
        <pc:spChg chg="mod">
          <ac:chgData name="Ragnhild Halvorsrud" userId="917ea340-fd63-490f-a7db-68428d24cf32" providerId="ADAL" clId="{07873359-39E7-4010-BBAE-F894B279BD26}" dt="2022-11-21T09:17:30.428" v="220"/>
          <ac:spMkLst>
            <pc:docMk/>
            <pc:sldMk cId="3419055384" sldId="453"/>
            <ac:spMk id="23" creationId="{D6CA52A0-9844-45D9-9DEB-62808FDFF977}"/>
          </ac:spMkLst>
        </pc:spChg>
        <pc:spChg chg="mod">
          <ac:chgData name="Ragnhild Halvorsrud" userId="917ea340-fd63-490f-a7db-68428d24cf32" providerId="ADAL" clId="{07873359-39E7-4010-BBAE-F894B279BD26}" dt="2022-11-21T09:17:30.428" v="220"/>
          <ac:spMkLst>
            <pc:docMk/>
            <pc:sldMk cId="3419055384" sldId="453"/>
            <ac:spMk id="24" creationId="{6DCCBCAB-CA3E-4D88-887B-5B224F726413}"/>
          </ac:spMkLst>
        </pc:spChg>
        <pc:spChg chg="mod">
          <ac:chgData name="Ragnhild Halvorsrud" userId="917ea340-fd63-490f-a7db-68428d24cf32" providerId="ADAL" clId="{07873359-39E7-4010-BBAE-F894B279BD26}" dt="2022-11-21T09:17:30.428" v="220"/>
          <ac:spMkLst>
            <pc:docMk/>
            <pc:sldMk cId="3419055384" sldId="453"/>
            <ac:spMk id="28" creationId="{BECE8C27-359C-4D9E-8DF0-662BAFC92045}"/>
          </ac:spMkLst>
        </pc:spChg>
        <pc:spChg chg="mod">
          <ac:chgData name="Ragnhild Halvorsrud" userId="917ea340-fd63-490f-a7db-68428d24cf32" providerId="ADAL" clId="{07873359-39E7-4010-BBAE-F894B279BD26}" dt="2022-11-21T09:17:30.428" v="220"/>
          <ac:spMkLst>
            <pc:docMk/>
            <pc:sldMk cId="3419055384" sldId="453"/>
            <ac:spMk id="29" creationId="{17B518A0-1B6B-48FF-93CF-B889A42CC499}"/>
          </ac:spMkLst>
        </pc:spChg>
        <pc:spChg chg="mod">
          <ac:chgData name="Ragnhild Halvorsrud" userId="917ea340-fd63-490f-a7db-68428d24cf32" providerId="ADAL" clId="{07873359-39E7-4010-BBAE-F894B279BD26}" dt="2022-11-21T09:17:30.428" v="220"/>
          <ac:spMkLst>
            <pc:docMk/>
            <pc:sldMk cId="3419055384" sldId="453"/>
            <ac:spMk id="35" creationId="{2B32E5BF-D37D-464A-B863-5C74C5098342}"/>
          </ac:spMkLst>
        </pc:spChg>
        <pc:spChg chg="mod">
          <ac:chgData name="Ragnhild Halvorsrud" userId="917ea340-fd63-490f-a7db-68428d24cf32" providerId="ADAL" clId="{07873359-39E7-4010-BBAE-F894B279BD26}" dt="2022-11-21T09:17:30.428" v="220"/>
          <ac:spMkLst>
            <pc:docMk/>
            <pc:sldMk cId="3419055384" sldId="453"/>
            <ac:spMk id="36" creationId="{070F5AAE-9639-4F26-90E8-A6D599608294}"/>
          </ac:spMkLst>
        </pc:spChg>
        <pc:spChg chg="mod">
          <ac:chgData name="Ragnhild Halvorsrud" userId="917ea340-fd63-490f-a7db-68428d24cf32" providerId="ADAL" clId="{07873359-39E7-4010-BBAE-F894B279BD26}" dt="2022-11-21T09:17:30.428" v="220"/>
          <ac:spMkLst>
            <pc:docMk/>
            <pc:sldMk cId="3419055384" sldId="453"/>
            <ac:spMk id="40" creationId="{BB7B279B-0ED5-4480-A2ED-DA966B69F951}"/>
          </ac:spMkLst>
        </pc:spChg>
        <pc:spChg chg="mod">
          <ac:chgData name="Ragnhild Halvorsrud" userId="917ea340-fd63-490f-a7db-68428d24cf32" providerId="ADAL" clId="{07873359-39E7-4010-BBAE-F894B279BD26}" dt="2022-11-21T09:17:30.428" v="220"/>
          <ac:spMkLst>
            <pc:docMk/>
            <pc:sldMk cId="3419055384" sldId="453"/>
            <ac:spMk id="41" creationId="{083391C7-BECC-4E71-A9C3-D8E29D9F855A}"/>
          </ac:spMkLst>
        </pc:spChg>
        <pc:spChg chg="mod">
          <ac:chgData name="Ragnhild Halvorsrud" userId="917ea340-fd63-490f-a7db-68428d24cf32" providerId="ADAL" clId="{07873359-39E7-4010-BBAE-F894B279BD26}" dt="2022-11-21T09:17:30.428" v="220"/>
          <ac:spMkLst>
            <pc:docMk/>
            <pc:sldMk cId="3419055384" sldId="453"/>
            <ac:spMk id="45" creationId="{F14DCE0C-8971-43C6-B0C1-6EEFBB1A0FC3}"/>
          </ac:spMkLst>
        </pc:spChg>
        <pc:spChg chg="mod">
          <ac:chgData name="Ragnhild Halvorsrud" userId="917ea340-fd63-490f-a7db-68428d24cf32" providerId="ADAL" clId="{07873359-39E7-4010-BBAE-F894B279BD26}" dt="2022-11-21T09:17:30.428" v="220"/>
          <ac:spMkLst>
            <pc:docMk/>
            <pc:sldMk cId="3419055384" sldId="453"/>
            <ac:spMk id="47" creationId="{C378D577-F34E-460F-A0D6-02F1A5C49ECE}"/>
          </ac:spMkLst>
        </pc:spChg>
        <pc:spChg chg="mod">
          <ac:chgData name="Ragnhild Halvorsrud" userId="917ea340-fd63-490f-a7db-68428d24cf32" providerId="ADAL" clId="{07873359-39E7-4010-BBAE-F894B279BD26}" dt="2022-11-21T09:17:30.428" v="220"/>
          <ac:spMkLst>
            <pc:docMk/>
            <pc:sldMk cId="3419055384" sldId="453"/>
            <ac:spMk id="48" creationId="{A58CF67E-0FBA-420A-848D-2403AB086D16}"/>
          </ac:spMkLst>
        </pc:spChg>
        <pc:spChg chg="mod">
          <ac:chgData name="Ragnhild Halvorsrud" userId="917ea340-fd63-490f-a7db-68428d24cf32" providerId="ADAL" clId="{07873359-39E7-4010-BBAE-F894B279BD26}" dt="2022-11-21T09:17:30.428" v="220"/>
          <ac:spMkLst>
            <pc:docMk/>
            <pc:sldMk cId="3419055384" sldId="453"/>
            <ac:spMk id="49" creationId="{82D19DF3-9862-454B-B1B1-72C795EC6340}"/>
          </ac:spMkLst>
        </pc:spChg>
        <pc:spChg chg="add del mod">
          <ac:chgData name="Ragnhild Halvorsrud" userId="917ea340-fd63-490f-a7db-68428d24cf32" providerId="ADAL" clId="{07873359-39E7-4010-BBAE-F894B279BD26}" dt="2022-11-21T09:18:18.866" v="321" actId="478"/>
          <ac:spMkLst>
            <pc:docMk/>
            <pc:sldMk cId="3419055384" sldId="453"/>
            <ac:spMk id="50" creationId="{85855852-949D-4712-A510-EFA0F262F6FD}"/>
          </ac:spMkLst>
        </pc:spChg>
        <pc:spChg chg="add del mod">
          <ac:chgData name="Ragnhild Halvorsrud" userId="917ea340-fd63-490f-a7db-68428d24cf32" providerId="ADAL" clId="{07873359-39E7-4010-BBAE-F894B279BD26}" dt="2022-11-21T09:18:18.866" v="321" actId="478"/>
          <ac:spMkLst>
            <pc:docMk/>
            <pc:sldMk cId="3419055384" sldId="453"/>
            <ac:spMk id="51" creationId="{5153F19D-3D8D-4F26-BD90-CF9321115D56}"/>
          </ac:spMkLst>
        </pc:spChg>
        <pc:spChg chg="add del mod">
          <ac:chgData name="Ragnhild Halvorsrud" userId="917ea340-fd63-490f-a7db-68428d24cf32" providerId="ADAL" clId="{07873359-39E7-4010-BBAE-F894B279BD26}" dt="2022-11-21T09:18:18.866" v="321" actId="478"/>
          <ac:spMkLst>
            <pc:docMk/>
            <pc:sldMk cId="3419055384" sldId="453"/>
            <ac:spMk id="64" creationId="{78C3F986-9FCA-4DC0-8176-F78213445E44}"/>
          </ac:spMkLst>
        </pc:spChg>
        <pc:spChg chg="add del mod">
          <ac:chgData name="Ragnhild Halvorsrud" userId="917ea340-fd63-490f-a7db-68428d24cf32" providerId="ADAL" clId="{07873359-39E7-4010-BBAE-F894B279BD26}" dt="2022-11-21T09:18:18.866" v="321" actId="478"/>
          <ac:spMkLst>
            <pc:docMk/>
            <pc:sldMk cId="3419055384" sldId="453"/>
            <ac:spMk id="66" creationId="{C6070474-69DE-4FF0-BDAF-EC684DEECE5F}"/>
          </ac:spMkLst>
        </pc:spChg>
        <pc:spChg chg="add del mod">
          <ac:chgData name="Ragnhild Halvorsrud" userId="917ea340-fd63-490f-a7db-68428d24cf32" providerId="ADAL" clId="{07873359-39E7-4010-BBAE-F894B279BD26}" dt="2022-11-21T09:18:18.866" v="321" actId="478"/>
          <ac:spMkLst>
            <pc:docMk/>
            <pc:sldMk cId="3419055384" sldId="453"/>
            <ac:spMk id="67" creationId="{9DE19D62-676E-4C93-8098-2B5E0410AFF6}"/>
          </ac:spMkLst>
        </pc:spChg>
        <pc:spChg chg="add del mod">
          <ac:chgData name="Ragnhild Halvorsrud" userId="917ea340-fd63-490f-a7db-68428d24cf32" providerId="ADAL" clId="{07873359-39E7-4010-BBAE-F894B279BD26}" dt="2022-11-21T09:18:18.866" v="321" actId="478"/>
          <ac:spMkLst>
            <pc:docMk/>
            <pc:sldMk cId="3419055384" sldId="453"/>
            <ac:spMk id="68" creationId="{A1371887-F07E-4F66-AC96-D130C001F537}"/>
          </ac:spMkLst>
        </pc:spChg>
        <pc:spChg chg="add del mod">
          <ac:chgData name="Ragnhild Halvorsrud" userId="917ea340-fd63-490f-a7db-68428d24cf32" providerId="ADAL" clId="{07873359-39E7-4010-BBAE-F894B279BD26}" dt="2022-11-21T13:24:17.245" v="323"/>
          <ac:spMkLst>
            <pc:docMk/>
            <pc:sldMk cId="3419055384" sldId="453"/>
            <ac:spMk id="73" creationId="{236B776F-F9F9-4249-A310-3CDEF490DA5F}"/>
          </ac:spMkLst>
        </pc:spChg>
        <pc:spChg chg="mod">
          <ac:chgData name="Ragnhild Halvorsrud" userId="917ea340-fd63-490f-a7db-68428d24cf32" providerId="ADAL" clId="{07873359-39E7-4010-BBAE-F894B279BD26}" dt="2022-11-21T13:24:10.701" v="322"/>
          <ac:spMkLst>
            <pc:docMk/>
            <pc:sldMk cId="3419055384" sldId="453"/>
            <ac:spMk id="76" creationId="{A0F3A1B6-7F51-4A2C-B7A6-8D06BFFC406B}"/>
          </ac:spMkLst>
        </pc:spChg>
        <pc:spChg chg="mod">
          <ac:chgData name="Ragnhild Halvorsrud" userId="917ea340-fd63-490f-a7db-68428d24cf32" providerId="ADAL" clId="{07873359-39E7-4010-BBAE-F894B279BD26}" dt="2022-11-21T13:24:10.701" v="322"/>
          <ac:spMkLst>
            <pc:docMk/>
            <pc:sldMk cId="3419055384" sldId="453"/>
            <ac:spMk id="77" creationId="{EA537F17-33D0-4604-92D5-4BB98B717627}"/>
          </ac:spMkLst>
        </pc:spChg>
        <pc:spChg chg="mod">
          <ac:chgData name="Ragnhild Halvorsrud" userId="917ea340-fd63-490f-a7db-68428d24cf32" providerId="ADAL" clId="{07873359-39E7-4010-BBAE-F894B279BD26}" dt="2022-11-21T13:24:10.701" v="322"/>
          <ac:spMkLst>
            <pc:docMk/>
            <pc:sldMk cId="3419055384" sldId="453"/>
            <ac:spMk id="81" creationId="{B4D1808C-0376-4F96-B422-3DBCB5BDA1C0}"/>
          </ac:spMkLst>
        </pc:spChg>
        <pc:spChg chg="mod">
          <ac:chgData name="Ragnhild Halvorsrud" userId="917ea340-fd63-490f-a7db-68428d24cf32" providerId="ADAL" clId="{07873359-39E7-4010-BBAE-F894B279BD26}" dt="2022-11-21T13:24:10.701" v="322"/>
          <ac:spMkLst>
            <pc:docMk/>
            <pc:sldMk cId="3419055384" sldId="453"/>
            <ac:spMk id="82" creationId="{0B51B8C6-DFBE-4832-89B6-F57171FF16C2}"/>
          </ac:spMkLst>
        </pc:spChg>
        <pc:spChg chg="mod">
          <ac:chgData name="Ragnhild Halvorsrud" userId="917ea340-fd63-490f-a7db-68428d24cf32" providerId="ADAL" clId="{07873359-39E7-4010-BBAE-F894B279BD26}" dt="2022-11-21T13:24:10.701" v="322"/>
          <ac:spMkLst>
            <pc:docMk/>
            <pc:sldMk cId="3419055384" sldId="453"/>
            <ac:spMk id="86" creationId="{5AF5F221-3768-4F3F-8D26-15862A00F430}"/>
          </ac:spMkLst>
        </pc:spChg>
        <pc:spChg chg="mod">
          <ac:chgData name="Ragnhild Halvorsrud" userId="917ea340-fd63-490f-a7db-68428d24cf32" providerId="ADAL" clId="{07873359-39E7-4010-BBAE-F894B279BD26}" dt="2022-11-21T13:24:10.701" v="322"/>
          <ac:spMkLst>
            <pc:docMk/>
            <pc:sldMk cId="3419055384" sldId="453"/>
            <ac:spMk id="87" creationId="{DFCCAD70-385D-4EB2-9044-F7522DE69C0D}"/>
          </ac:spMkLst>
        </pc:spChg>
        <pc:spChg chg="mod">
          <ac:chgData name="Ragnhild Halvorsrud" userId="917ea340-fd63-490f-a7db-68428d24cf32" providerId="ADAL" clId="{07873359-39E7-4010-BBAE-F894B279BD26}" dt="2022-11-21T13:24:10.701" v="322"/>
          <ac:spMkLst>
            <pc:docMk/>
            <pc:sldMk cId="3419055384" sldId="453"/>
            <ac:spMk id="93" creationId="{81B48A7F-DC6B-44E1-84FE-4CB64FB7FDCE}"/>
          </ac:spMkLst>
        </pc:spChg>
        <pc:spChg chg="mod">
          <ac:chgData name="Ragnhild Halvorsrud" userId="917ea340-fd63-490f-a7db-68428d24cf32" providerId="ADAL" clId="{07873359-39E7-4010-BBAE-F894B279BD26}" dt="2022-11-21T13:24:10.701" v="322"/>
          <ac:spMkLst>
            <pc:docMk/>
            <pc:sldMk cId="3419055384" sldId="453"/>
            <ac:spMk id="94" creationId="{7E778A07-D3EA-4F0A-B5F7-A08D8C6FF22B}"/>
          </ac:spMkLst>
        </pc:spChg>
        <pc:spChg chg="mod">
          <ac:chgData name="Ragnhild Halvorsrud" userId="917ea340-fd63-490f-a7db-68428d24cf32" providerId="ADAL" clId="{07873359-39E7-4010-BBAE-F894B279BD26}" dt="2022-11-21T13:24:10.701" v="322"/>
          <ac:spMkLst>
            <pc:docMk/>
            <pc:sldMk cId="3419055384" sldId="453"/>
            <ac:spMk id="98" creationId="{C464BE99-6ED0-4224-BDCD-9F12B551CA73}"/>
          </ac:spMkLst>
        </pc:spChg>
        <pc:spChg chg="mod">
          <ac:chgData name="Ragnhild Halvorsrud" userId="917ea340-fd63-490f-a7db-68428d24cf32" providerId="ADAL" clId="{07873359-39E7-4010-BBAE-F894B279BD26}" dt="2022-11-21T13:24:10.701" v="322"/>
          <ac:spMkLst>
            <pc:docMk/>
            <pc:sldMk cId="3419055384" sldId="453"/>
            <ac:spMk id="99" creationId="{57383AD1-3F9B-40ED-B287-2AFA250EE8BB}"/>
          </ac:spMkLst>
        </pc:spChg>
        <pc:spChg chg="mod">
          <ac:chgData name="Ragnhild Halvorsrud" userId="917ea340-fd63-490f-a7db-68428d24cf32" providerId="ADAL" clId="{07873359-39E7-4010-BBAE-F894B279BD26}" dt="2022-11-21T13:24:10.701" v="322"/>
          <ac:spMkLst>
            <pc:docMk/>
            <pc:sldMk cId="3419055384" sldId="453"/>
            <ac:spMk id="103" creationId="{AAE4C698-8B25-4CE5-BE91-553A710C0006}"/>
          </ac:spMkLst>
        </pc:spChg>
        <pc:spChg chg="mod">
          <ac:chgData name="Ragnhild Halvorsrud" userId="917ea340-fd63-490f-a7db-68428d24cf32" providerId="ADAL" clId="{07873359-39E7-4010-BBAE-F894B279BD26}" dt="2022-11-21T13:24:10.701" v="322"/>
          <ac:spMkLst>
            <pc:docMk/>
            <pc:sldMk cId="3419055384" sldId="453"/>
            <ac:spMk id="105" creationId="{B33AFBC2-FAD3-45B7-B790-97CDCCD9451C}"/>
          </ac:spMkLst>
        </pc:spChg>
        <pc:spChg chg="mod">
          <ac:chgData name="Ragnhild Halvorsrud" userId="917ea340-fd63-490f-a7db-68428d24cf32" providerId="ADAL" clId="{07873359-39E7-4010-BBAE-F894B279BD26}" dt="2022-11-21T13:24:10.701" v="322"/>
          <ac:spMkLst>
            <pc:docMk/>
            <pc:sldMk cId="3419055384" sldId="453"/>
            <ac:spMk id="106" creationId="{F708E362-76F5-487B-8C10-0C4406B2AD97}"/>
          </ac:spMkLst>
        </pc:spChg>
        <pc:spChg chg="mod">
          <ac:chgData name="Ragnhild Halvorsrud" userId="917ea340-fd63-490f-a7db-68428d24cf32" providerId="ADAL" clId="{07873359-39E7-4010-BBAE-F894B279BD26}" dt="2022-11-21T13:24:10.701" v="322"/>
          <ac:spMkLst>
            <pc:docMk/>
            <pc:sldMk cId="3419055384" sldId="453"/>
            <ac:spMk id="107" creationId="{B0774F15-6143-4467-9D00-7FCD8B6D3672}"/>
          </ac:spMkLst>
        </pc:spChg>
        <pc:spChg chg="add del mod">
          <ac:chgData name="Ragnhild Halvorsrud" userId="917ea340-fd63-490f-a7db-68428d24cf32" providerId="ADAL" clId="{07873359-39E7-4010-BBAE-F894B279BD26}" dt="2022-11-21T13:24:17.245" v="323"/>
          <ac:spMkLst>
            <pc:docMk/>
            <pc:sldMk cId="3419055384" sldId="453"/>
            <ac:spMk id="108" creationId="{A4036000-40A9-42B6-A8B2-E63C52B6122A}"/>
          </ac:spMkLst>
        </pc:spChg>
        <pc:spChg chg="add del mod">
          <ac:chgData name="Ragnhild Halvorsrud" userId="917ea340-fd63-490f-a7db-68428d24cf32" providerId="ADAL" clId="{07873359-39E7-4010-BBAE-F894B279BD26}" dt="2022-11-21T13:24:17.245" v="323"/>
          <ac:spMkLst>
            <pc:docMk/>
            <pc:sldMk cId="3419055384" sldId="453"/>
            <ac:spMk id="109" creationId="{3358329A-B3AD-4B65-A0DA-04CCF87ACB70}"/>
          </ac:spMkLst>
        </pc:spChg>
        <pc:spChg chg="add del mod">
          <ac:chgData name="Ragnhild Halvorsrud" userId="917ea340-fd63-490f-a7db-68428d24cf32" providerId="ADAL" clId="{07873359-39E7-4010-BBAE-F894B279BD26}" dt="2022-11-21T13:24:17.245" v="323"/>
          <ac:spMkLst>
            <pc:docMk/>
            <pc:sldMk cId="3419055384" sldId="453"/>
            <ac:spMk id="122" creationId="{CDD21AB9-6C63-4CF1-B285-611364C7F7DF}"/>
          </ac:spMkLst>
        </pc:spChg>
        <pc:spChg chg="add del mod">
          <ac:chgData name="Ragnhild Halvorsrud" userId="917ea340-fd63-490f-a7db-68428d24cf32" providerId="ADAL" clId="{07873359-39E7-4010-BBAE-F894B279BD26}" dt="2022-11-21T13:24:17.245" v="323"/>
          <ac:spMkLst>
            <pc:docMk/>
            <pc:sldMk cId="3419055384" sldId="453"/>
            <ac:spMk id="124" creationId="{EAFB499A-B101-4439-B6CF-E25685547921}"/>
          </ac:spMkLst>
        </pc:spChg>
        <pc:spChg chg="add del mod">
          <ac:chgData name="Ragnhild Halvorsrud" userId="917ea340-fd63-490f-a7db-68428d24cf32" providerId="ADAL" clId="{07873359-39E7-4010-BBAE-F894B279BD26}" dt="2022-11-21T13:24:17.245" v="323"/>
          <ac:spMkLst>
            <pc:docMk/>
            <pc:sldMk cId="3419055384" sldId="453"/>
            <ac:spMk id="125" creationId="{51472B85-BEF4-4DE9-BFB0-4C8E7A0AEE71}"/>
          </ac:spMkLst>
        </pc:spChg>
        <pc:spChg chg="add del mod">
          <ac:chgData name="Ragnhild Halvorsrud" userId="917ea340-fd63-490f-a7db-68428d24cf32" providerId="ADAL" clId="{07873359-39E7-4010-BBAE-F894B279BD26}" dt="2022-11-21T13:24:17.245" v="323"/>
          <ac:spMkLst>
            <pc:docMk/>
            <pc:sldMk cId="3419055384" sldId="453"/>
            <ac:spMk id="126" creationId="{E65D34E4-6BF8-44BA-AA6C-4DB9EB9A12A3}"/>
          </ac:spMkLst>
        </pc:spChg>
        <pc:grpChg chg="add del mod">
          <ac:chgData name="Ragnhild Halvorsrud" userId="917ea340-fd63-490f-a7db-68428d24cf32" providerId="ADAL" clId="{07873359-39E7-4010-BBAE-F894B279BD26}" dt="2022-11-21T09:18:18.866" v="321" actId="478"/>
          <ac:grpSpMkLst>
            <pc:docMk/>
            <pc:sldMk cId="3419055384" sldId="453"/>
            <ac:grpSpMk id="17" creationId="{2325262F-D332-4049-B283-CEB100936AA5}"/>
          </ac:grpSpMkLst>
        </pc:grpChg>
        <pc:grpChg chg="add del mod">
          <ac:chgData name="Ragnhild Halvorsrud" userId="917ea340-fd63-490f-a7db-68428d24cf32" providerId="ADAL" clId="{07873359-39E7-4010-BBAE-F894B279BD26}" dt="2022-11-21T09:18:18.866" v="321" actId="478"/>
          <ac:grpSpMkLst>
            <pc:docMk/>
            <pc:sldMk cId="3419055384" sldId="453"/>
            <ac:grpSpMk id="22" creationId="{32347404-BBBF-472A-8CF1-72AF40AD83B0}"/>
          </ac:grpSpMkLst>
        </pc:grpChg>
        <pc:grpChg chg="add del mod">
          <ac:chgData name="Ragnhild Halvorsrud" userId="917ea340-fd63-490f-a7db-68428d24cf32" providerId="ADAL" clId="{07873359-39E7-4010-BBAE-F894B279BD26}" dt="2022-11-21T09:18:18.866" v="321" actId="478"/>
          <ac:grpSpMkLst>
            <pc:docMk/>
            <pc:sldMk cId="3419055384" sldId="453"/>
            <ac:grpSpMk id="27" creationId="{844A0010-981C-4457-A305-A5AA99D5F202}"/>
          </ac:grpSpMkLst>
        </pc:grpChg>
        <pc:grpChg chg="add del mod">
          <ac:chgData name="Ragnhild Halvorsrud" userId="917ea340-fd63-490f-a7db-68428d24cf32" providerId="ADAL" clId="{07873359-39E7-4010-BBAE-F894B279BD26}" dt="2022-11-21T09:18:18.866" v="321" actId="478"/>
          <ac:grpSpMkLst>
            <pc:docMk/>
            <pc:sldMk cId="3419055384" sldId="453"/>
            <ac:grpSpMk id="34" creationId="{80D8FC56-F6C8-450B-9C50-5D285BDABD4A}"/>
          </ac:grpSpMkLst>
        </pc:grpChg>
        <pc:grpChg chg="add del mod">
          <ac:chgData name="Ragnhild Halvorsrud" userId="917ea340-fd63-490f-a7db-68428d24cf32" providerId="ADAL" clId="{07873359-39E7-4010-BBAE-F894B279BD26}" dt="2022-11-21T09:18:18.866" v="321" actId="478"/>
          <ac:grpSpMkLst>
            <pc:docMk/>
            <pc:sldMk cId="3419055384" sldId="453"/>
            <ac:grpSpMk id="39" creationId="{CA6C3624-1CD8-4C4E-8C48-BF6431BD3DB4}"/>
          </ac:grpSpMkLst>
        </pc:grpChg>
        <pc:grpChg chg="mod">
          <ac:chgData name="Ragnhild Halvorsrud" userId="917ea340-fd63-490f-a7db-68428d24cf32" providerId="ADAL" clId="{07873359-39E7-4010-BBAE-F894B279BD26}" dt="2022-11-21T09:17:30.428" v="220"/>
          <ac:grpSpMkLst>
            <pc:docMk/>
            <pc:sldMk cId="3419055384" sldId="453"/>
            <ac:grpSpMk id="43" creationId="{D57F097C-E9EA-470B-ACE7-9CC281100AF5}"/>
          </ac:grpSpMkLst>
        </pc:grpChg>
        <pc:grpChg chg="add del mod">
          <ac:chgData name="Ragnhild Halvorsrud" userId="917ea340-fd63-490f-a7db-68428d24cf32" providerId="ADAL" clId="{07873359-39E7-4010-BBAE-F894B279BD26}" dt="2022-11-21T09:18:18.866" v="321" actId="478"/>
          <ac:grpSpMkLst>
            <pc:docMk/>
            <pc:sldMk cId="3419055384" sldId="453"/>
            <ac:grpSpMk id="46" creationId="{DFFF9EAC-1054-4AA0-B265-507592165859}"/>
          </ac:grpSpMkLst>
        </pc:grpChg>
        <pc:grpChg chg="add del mod">
          <ac:chgData name="Ragnhild Halvorsrud" userId="917ea340-fd63-490f-a7db-68428d24cf32" providerId="ADAL" clId="{07873359-39E7-4010-BBAE-F894B279BD26}" dt="2022-11-21T09:18:18.866" v="321" actId="478"/>
          <ac:grpSpMkLst>
            <pc:docMk/>
            <pc:sldMk cId="3419055384" sldId="453"/>
            <ac:grpSpMk id="52" creationId="{4A462D5F-3AB5-4377-AF64-DC649DF3EEF8}"/>
          </ac:grpSpMkLst>
        </pc:grpChg>
        <pc:grpChg chg="add del mod">
          <ac:chgData name="Ragnhild Halvorsrud" userId="917ea340-fd63-490f-a7db-68428d24cf32" providerId="ADAL" clId="{07873359-39E7-4010-BBAE-F894B279BD26}" dt="2022-11-21T13:24:17.245" v="323"/>
          <ac:grpSpMkLst>
            <pc:docMk/>
            <pc:sldMk cId="3419055384" sldId="453"/>
            <ac:grpSpMk id="75" creationId="{71B12814-FE5D-476B-B05C-AA0DC9EC0C83}"/>
          </ac:grpSpMkLst>
        </pc:grpChg>
        <pc:grpChg chg="add del mod">
          <ac:chgData name="Ragnhild Halvorsrud" userId="917ea340-fd63-490f-a7db-68428d24cf32" providerId="ADAL" clId="{07873359-39E7-4010-BBAE-F894B279BD26}" dt="2022-11-21T13:24:17.245" v="323"/>
          <ac:grpSpMkLst>
            <pc:docMk/>
            <pc:sldMk cId="3419055384" sldId="453"/>
            <ac:grpSpMk id="80" creationId="{682510DC-15D5-429C-A8C8-ED000795FB21}"/>
          </ac:grpSpMkLst>
        </pc:grpChg>
        <pc:grpChg chg="add del mod">
          <ac:chgData name="Ragnhild Halvorsrud" userId="917ea340-fd63-490f-a7db-68428d24cf32" providerId="ADAL" clId="{07873359-39E7-4010-BBAE-F894B279BD26}" dt="2022-11-21T13:24:17.245" v="323"/>
          <ac:grpSpMkLst>
            <pc:docMk/>
            <pc:sldMk cId="3419055384" sldId="453"/>
            <ac:grpSpMk id="85" creationId="{30488A51-EF6D-42DA-BC7F-3BFD7792F05A}"/>
          </ac:grpSpMkLst>
        </pc:grpChg>
        <pc:grpChg chg="add del mod">
          <ac:chgData name="Ragnhild Halvorsrud" userId="917ea340-fd63-490f-a7db-68428d24cf32" providerId="ADAL" clId="{07873359-39E7-4010-BBAE-F894B279BD26}" dt="2022-11-21T13:24:17.245" v="323"/>
          <ac:grpSpMkLst>
            <pc:docMk/>
            <pc:sldMk cId="3419055384" sldId="453"/>
            <ac:grpSpMk id="92" creationId="{E1351328-F620-4575-8A18-7FD825F37670}"/>
          </ac:grpSpMkLst>
        </pc:grpChg>
        <pc:grpChg chg="add del mod">
          <ac:chgData name="Ragnhild Halvorsrud" userId="917ea340-fd63-490f-a7db-68428d24cf32" providerId="ADAL" clId="{07873359-39E7-4010-BBAE-F894B279BD26}" dt="2022-11-21T13:24:17.245" v="323"/>
          <ac:grpSpMkLst>
            <pc:docMk/>
            <pc:sldMk cId="3419055384" sldId="453"/>
            <ac:grpSpMk id="97" creationId="{16530680-8885-4F63-9048-45C2D83369EC}"/>
          </ac:grpSpMkLst>
        </pc:grpChg>
        <pc:grpChg chg="mod">
          <ac:chgData name="Ragnhild Halvorsrud" userId="917ea340-fd63-490f-a7db-68428d24cf32" providerId="ADAL" clId="{07873359-39E7-4010-BBAE-F894B279BD26}" dt="2022-11-21T13:24:10.701" v="322"/>
          <ac:grpSpMkLst>
            <pc:docMk/>
            <pc:sldMk cId="3419055384" sldId="453"/>
            <ac:grpSpMk id="101" creationId="{4EDB63AE-B3DB-4BFF-9FD6-7A35E91AAC61}"/>
          </ac:grpSpMkLst>
        </pc:grpChg>
        <pc:grpChg chg="add del mod">
          <ac:chgData name="Ragnhild Halvorsrud" userId="917ea340-fd63-490f-a7db-68428d24cf32" providerId="ADAL" clId="{07873359-39E7-4010-BBAE-F894B279BD26}" dt="2022-11-21T13:24:17.245" v="323"/>
          <ac:grpSpMkLst>
            <pc:docMk/>
            <pc:sldMk cId="3419055384" sldId="453"/>
            <ac:grpSpMk id="104" creationId="{EBF702F8-B72E-46B4-8F0D-909FB58BC9B2}"/>
          </ac:grpSpMkLst>
        </pc:grpChg>
        <pc:grpChg chg="add del mod">
          <ac:chgData name="Ragnhild Halvorsrud" userId="917ea340-fd63-490f-a7db-68428d24cf32" providerId="ADAL" clId="{07873359-39E7-4010-BBAE-F894B279BD26}" dt="2022-11-21T13:24:17.245" v="323"/>
          <ac:grpSpMkLst>
            <pc:docMk/>
            <pc:sldMk cId="3419055384" sldId="453"/>
            <ac:grpSpMk id="110" creationId="{1A2A349B-928B-47ED-BB9A-A69E0DD4C96C}"/>
          </ac:grpSpMkLst>
        </pc:grpChg>
        <pc:picChg chg="del">
          <ac:chgData name="Ragnhild Halvorsrud" userId="917ea340-fd63-490f-a7db-68428d24cf32" providerId="ADAL" clId="{07873359-39E7-4010-BBAE-F894B279BD26}" dt="2022-11-21T09:17:51.146" v="221" actId="478"/>
          <ac:picMkLst>
            <pc:docMk/>
            <pc:sldMk cId="3419055384" sldId="453"/>
            <ac:picMk id="4" creationId="{4D09DDB4-02AC-4855-9BC1-C08254EF961B}"/>
          </ac:picMkLst>
        </pc:picChg>
        <pc:picChg chg="mod">
          <ac:chgData name="Ragnhild Halvorsrud" userId="917ea340-fd63-490f-a7db-68428d24cf32" providerId="ADAL" clId="{07873359-39E7-4010-BBAE-F894B279BD26}" dt="2022-11-21T09:17:30.428" v="220"/>
          <ac:picMkLst>
            <pc:docMk/>
            <pc:sldMk cId="3419055384" sldId="453"/>
            <ac:picMk id="20" creationId="{6A515994-5B8D-4473-951C-8367B7472016}"/>
          </ac:picMkLst>
        </pc:picChg>
        <pc:picChg chg="mod">
          <ac:chgData name="Ragnhild Halvorsrud" userId="917ea340-fd63-490f-a7db-68428d24cf32" providerId="ADAL" clId="{07873359-39E7-4010-BBAE-F894B279BD26}" dt="2022-11-21T09:17:30.428" v="220"/>
          <ac:picMkLst>
            <pc:docMk/>
            <pc:sldMk cId="3419055384" sldId="453"/>
            <ac:picMk id="21" creationId="{472C10D3-2C8B-4E7D-8D63-B99C0071BB6B}"/>
          </ac:picMkLst>
        </pc:picChg>
        <pc:picChg chg="mod">
          <ac:chgData name="Ragnhild Halvorsrud" userId="917ea340-fd63-490f-a7db-68428d24cf32" providerId="ADAL" clId="{07873359-39E7-4010-BBAE-F894B279BD26}" dt="2022-11-21T09:17:30.428" v="220"/>
          <ac:picMkLst>
            <pc:docMk/>
            <pc:sldMk cId="3419055384" sldId="453"/>
            <ac:picMk id="25" creationId="{A16C6E84-FD5B-4E9A-940C-A7C8C4906030}"/>
          </ac:picMkLst>
        </pc:picChg>
        <pc:picChg chg="mod">
          <ac:chgData name="Ragnhild Halvorsrud" userId="917ea340-fd63-490f-a7db-68428d24cf32" providerId="ADAL" clId="{07873359-39E7-4010-BBAE-F894B279BD26}" dt="2022-11-21T09:17:30.428" v="220"/>
          <ac:picMkLst>
            <pc:docMk/>
            <pc:sldMk cId="3419055384" sldId="453"/>
            <ac:picMk id="26" creationId="{17080239-04F1-4A7E-BB94-57F18F1439D9}"/>
          </ac:picMkLst>
        </pc:picChg>
        <pc:picChg chg="mod">
          <ac:chgData name="Ragnhild Halvorsrud" userId="917ea340-fd63-490f-a7db-68428d24cf32" providerId="ADAL" clId="{07873359-39E7-4010-BBAE-F894B279BD26}" dt="2022-11-21T09:17:30.428" v="220"/>
          <ac:picMkLst>
            <pc:docMk/>
            <pc:sldMk cId="3419055384" sldId="453"/>
            <ac:picMk id="30" creationId="{D279E8D6-A6DD-40B5-A1EF-3D6F72534D72}"/>
          </ac:picMkLst>
        </pc:picChg>
        <pc:picChg chg="mod">
          <ac:chgData name="Ragnhild Halvorsrud" userId="917ea340-fd63-490f-a7db-68428d24cf32" providerId="ADAL" clId="{07873359-39E7-4010-BBAE-F894B279BD26}" dt="2022-11-21T09:17:30.428" v="220"/>
          <ac:picMkLst>
            <pc:docMk/>
            <pc:sldMk cId="3419055384" sldId="453"/>
            <ac:picMk id="31" creationId="{6452284E-DE30-4ABA-BA11-F01300B4823E}"/>
          </ac:picMkLst>
        </pc:picChg>
        <pc:picChg chg="mod">
          <ac:chgData name="Ragnhild Halvorsrud" userId="917ea340-fd63-490f-a7db-68428d24cf32" providerId="ADAL" clId="{07873359-39E7-4010-BBAE-F894B279BD26}" dt="2022-11-21T09:17:30.428" v="220"/>
          <ac:picMkLst>
            <pc:docMk/>
            <pc:sldMk cId="3419055384" sldId="453"/>
            <ac:picMk id="37" creationId="{C2DA78D8-8E91-4546-A7F2-F4F6F39EF2FE}"/>
          </ac:picMkLst>
        </pc:picChg>
        <pc:picChg chg="mod">
          <ac:chgData name="Ragnhild Halvorsrud" userId="917ea340-fd63-490f-a7db-68428d24cf32" providerId="ADAL" clId="{07873359-39E7-4010-BBAE-F894B279BD26}" dt="2022-11-21T09:17:30.428" v="220"/>
          <ac:picMkLst>
            <pc:docMk/>
            <pc:sldMk cId="3419055384" sldId="453"/>
            <ac:picMk id="38" creationId="{1446E264-6413-4B31-8168-579A1B96D1CF}"/>
          </ac:picMkLst>
        </pc:picChg>
        <pc:picChg chg="mod">
          <ac:chgData name="Ragnhild Halvorsrud" userId="917ea340-fd63-490f-a7db-68428d24cf32" providerId="ADAL" clId="{07873359-39E7-4010-BBAE-F894B279BD26}" dt="2022-11-21T09:17:30.428" v="220"/>
          <ac:picMkLst>
            <pc:docMk/>
            <pc:sldMk cId="3419055384" sldId="453"/>
            <ac:picMk id="42" creationId="{EF5A7194-6446-40B2-B2FB-B09675B14377}"/>
          </ac:picMkLst>
        </pc:picChg>
        <pc:picChg chg="mod">
          <ac:chgData name="Ragnhild Halvorsrud" userId="917ea340-fd63-490f-a7db-68428d24cf32" providerId="ADAL" clId="{07873359-39E7-4010-BBAE-F894B279BD26}" dt="2022-11-21T09:17:30.428" v="220"/>
          <ac:picMkLst>
            <pc:docMk/>
            <pc:sldMk cId="3419055384" sldId="453"/>
            <ac:picMk id="44" creationId="{2996ACFB-9AA0-44AB-B405-4F9A1E52DE2C}"/>
          </ac:picMkLst>
        </pc:picChg>
        <pc:picChg chg="mod">
          <ac:chgData name="Ragnhild Halvorsrud" userId="917ea340-fd63-490f-a7db-68428d24cf32" providerId="ADAL" clId="{07873359-39E7-4010-BBAE-F894B279BD26}" dt="2022-11-21T09:17:30.428" v="220"/>
          <ac:picMkLst>
            <pc:docMk/>
            <pc:sldMk cId="3419055384" sldId="453"/>
            <ac:picMk id="53" creationId="{A4514748-2FC3-4592-8994-CA996635D961}"/>
          </ac:picMkLst>
        </pc:picChg>
        <pc:picChg chg="mod">
          <ac:chgData name="Ragnhild Halvorsrud" userId="917ea340-fd63-490f-a7db-68428d24cf32" providerId="ADAL" clId="{07873359-39E7-4010-BBAE-F894B279BD26}" dt="2022-11-21T09:17:30.428" v="220"/>
          <ac:picMkLst>
            <pc:docMk/>
            <pc:sldMk cId="3419055384" sldId="453"/>
            <ac:picMk id="54" creationId="{BFE02DA6-0C84-44E9-A492-4AD2711EAB0B}"/>
          </ac:picMkLst>
        </pc:picChg>
        <pc:picChg chg="mod">
          <ac:chgData name="Ragnhild Halvorsrud" userId="917ea340-fd63-490f-a7db-68428d24cf32" providerId="ADAL" clId="{07873359-39E7-4010-BBAE-F894B279BD26}" dt="2022-11-21T09:17:30.428" v="220"/>
          <ac:picMkLst>
            <pc:docMk/>
            <pc:sldMk cId="3419055384" sldId="453"/>
            <ac:picMk id="55" creationId="{C6CB1028-1C2A-4C8C-BCB6-5874C2407B7C}"/>
          </ac:picMkLst>
        </pc:picChg>
        <pc:picChg chg="mod">
          <ac:chgData name="Ragnhild Halvorsrud" userId="917ea340-fd63-490f-a7db-68428d24cf32" providerId="ADAL" clId="{07873359-39E7-4010-BBAE-F894B279BD26}" dt="2022-11-21T09:17:30.428" v="220"/>
          <ac:picMkLst>
            <pc:docMk/>
            <pc:sldMk cId="3419055384" sldId="453"/>
            <ac:picMk id="56" creationId="{1AFA30BD-6735-403A-8552-64B0E7D6C7F9}"/>
          </ac:picMkLst>
        </pc:picChg>
        <pc:picChg chg="mod">
          <ac:chgData name="Ragnhild Halvorsrud" userId="917ea340-fd63-490f-a7db-68428d24cf32" providerId="ADAL" clId="{07873359-39E7-4010-BBAE-F894B279BD26}" dt="2022-11-21T09:17:30.428" v="220"/>
          <ac:picMkLst>
            <pc:docMk/>
            <pc:sldMk cId="3419055384" sldId="453"/>
            <ac:picMk id="57" creationId="{6004AEBD-01B0-4E6C-9426-F71A0504B4F1}"/>
          </ac:picMkLst>
        </pc:picChg>
        <pc:picChg chg="mod">
          <ac:chgData name="Ragnhild Halvorsrud" userId="917ea340-fd63-490f-a7db-68428d24cf32" providerId="ADAL" clId="{07873359-39E7-4010-BBAE-F894B279BD26}" dt="2022-11-21T09:17:30.428" v="220"/>
          <ac:picMkLst>
            <pc:docMk/>
            <pc:sldMk cId="3419055384" sldId="453"/>
            <ac:picMk id="58" creationId="{8E5F178B-350A-45E4-ADDC-EF176846AEEE}"/>
          </ac:picMkLst>
        </pc:picChg>
        <pc:picChg chg="mod">
          <ac:chgData name="Ragnhild Halvorsrud" userId="917ea340-fd63-490f-a7db-68428d24cf32" providerId="ADAL" clId="{07873359-39E7-4010-BBAE-F894B279BD26}" dt="2022-11-21T09:17:30.428" v="220"/>
          <ac:picMkLst>
            <pc:docMk/>
            <pc:sldMk cId="3419055384" sldId="453"/>
            <ac:picMk id="59" creationId="{134544E7-5903-43D1-B134-0A218147F782}"/>
          </ac:picMkLst>
        </pc:picChg>
        <pc:picChg chg="mod">
          <ac:chgData name="Ragnhild Halvorsrud" userId="917ea340-fd63-490f-a7db-68428d24cf32" providerId="ADAL" clId="{07873359-39E7-4010-BBAE-F894B279BD26}" dt="2022-11-21T09:17:30.428" v="220"/>
          <ac:picMkLst>
            <pc:docMk/>
            <pc:sldMk cId="3419055384" sldId="453"/>
            <ac:picMk id="60" creationId="{67072269-E29C-4A3A-A39A-A8AAFC7F2F6D}"/>
          </ac:picMkLst>
        </pc:picChg>
        <pc:picChg chg="mod">
          <ac:chgData name="Ragnhild Halvorsrud" userId="917ea340-fd63-490f-a7db-68428d24cf32" providerId="ADAL" clId="{07873359-39E7-4010-BBAE-F894B279BD26}" dt="2022-11-21T09:17:30.428" v="220"/>
          <ac:picMkLst>
            <pc:docMk/>
            <pc:sldMk cId="3419055384" sldId="453"/>
            <ac:picMk id="61" creationId="{FEC5507E-5CF2-444D-ABE3-15D86B427A9B}"/>
          </ac:picMkLst>
        </pc:picChg>
        <pc:picChg chg="mod">
          <ac:chgData name="Ragnhild Halvorsrud" userId="917ea340-fd63-490f-a7db-68428d24cf32" providerId="ADAL" clId="{07873359-39E7-4010-BBAE-F894B279BD26}" dt="2022-11-21T09:17:30.428" v="220"/>
          <ac:picMkLst>
            <pc:docMk/>
            <pc:sldMk cId="3419055384" sldId="453"/>
            <ac:picMk id="62" creationId="{01523CC7-6534-4269-98B3-FB9A744D4418}"/>
          </ac:picMkLst>
        </pc:picChg>
        <pc:picChg chg="mod">
          <ac:chgData name="Ragnhild Halvorsrud" userId="917ea340-fd63-490f-a7db-68428d24cf32" providerId="ADAL" clId="{07873359-39E7-4010-BBAE-F894B279BD26}" dt="2022-11-21T09:17:30.428" v="220"/>
          <ac:picMkLst>
            <pc:docMk/>
            <pc:sldMk cId="3419055384" sldId="453"/>
            <ac:picMk id="63" creationId="{22131D9A-536A-425E-918B-653190E93BC2}"/>
          </ac:picMkLst>
        </pc:picChg>
        <pc:picChg chg="mod">
          <ac:chgData name="Ragnhild Halvorsrud" userId="917ea340-fd63-490f-a7db-68428d24cf32" providerId="ADAL" clId="{07873359-39E7-4010-BBAE-F894B279BD26}" dt="2022-11-21T13:24:10.701" v="322"/>
          <ac:picMkLst>
            <pc:docMk/>
            <pc:sldMk cId="3419055384" sldId="453"/>
            <ac:picMk id="78" creationId="{C2A224E1-B05E-45BC-AFBD-60DCB0EE640D}"/>
          </ac:picMkLst>
        </pc:picChg>
        <pc:picChg chg="mod">
          <ac:chgData name="Ragnhild Halvorsrud" userId="917ea340-fd63-490f-a7db-68428d24cf32" providerId="ADAL" clId="{07873359-39E7-4010-BBAE-F894B279BD26}" dt="2022-11-21T13:24:10.701" v="322"/>
          <ac:picMkLst>
            <pc:docMk/>
            <pc:sldMk cId="3419055384" sldId="453"/>
            <ac:picMk id="79" creationId="{F335657B-8706-4848-B2C7-E9B7B282C147}"/>
          </ac:picMkLst>
        </pc:picChg>
        <pc:picChg chg="mod">
          <ac:chgData name="Ragnhild Halvorsrud" userId="917ea340-fd63-490f-a7db-68428d24cf32" providerId="ADAL" clId="{07873359-39E7-4010-BBAE-F894B279BD26}" dt="2022-11-21T13:24:10.701" v="322"/>
          <ac:picMkLst>
            <pc:docMk/>
            <pc:sldMk cId="3419055384" sldId="453"/>
            <ac:picMk id="83" creationId="{3C43D04F-CC74-454C-9EC9-71EAA64FAFB6}"/>
          </ac:picMkLst>
        </pc:picChg>
        <pc:picChg chg="mod">
          <ac:chgData name="Ragnhild Halvorsrud" userId="917ea340-fd63-490f-a7db-68428d24cf32" providerId="ADAL" clId="{07873359-39E7-4010-BBAE-F894B279BD26}" dt="2022-11-21T13:24:10.701" v="322"/>
          <ac:picMkLst>
            <pc:docMk/>
            <pc:sldMk cId="3419055384" sldId="453"/>
            <ac:picMk id="84" creationId="{E69645CA-9B4C-4516-B320-29063512607B}"/>
          </ac:picMkLst>
        </pc:picChg>
        <pc:picChg chg="mod">
          <ac:chgData name="Ragnhild Halvorsrud" userId="917ea340-fd63-490f-a7db-68428d24cf32" providerId="ADAL" clId="{07873359-39E7-4010-BBAE-F894B279BD26}" dt="2022-11-21T13:24:10.701" v="322"/>
          <ac:picMkLst>
            <pc:docMk/>
            <pc:sldMk cId="3419055384" sldId="453"/>
            <ac:picMk id="88" creationId="{E4A31F85-ABF0-47AA-B175-D151423E2FF8}"/>
          </ac:picMkLst>
        </pc:picChg>
        <pc:picChg chg="mod">
          <ac:chgData name="Ragnhild Halvorsrud" userId="917ea340-fd63-490f-a7db-68428d24cf32" providerId="ADAL" clId="{07873359-39E7-4010-BBAE-F894B279BD26}" dt="2022-11-21T13:24:10.701" v="322"/>
          <ac:picMkLst>
            <pc:docMk/>
            <pc:sldMk cId="3419055384" sldId="453"/>
            <ac:picMk id="89" creationId="{8672E134-1754-4AF7-BC65-706570965AB0}"/>
          </ac:picMkLst>
        </pc:picChg>
        <pc:picChg chg="mod">
          <ac:chgData name="Ragnhild Halvorsrud" userId="917ea340-fd63-490f-a7db-68428d24cf32" providerId="ADAL" clId="{07873359-39E7-4010-BBAE-F894B279BD26}" dt="2022-11-21T13:24:10.701" v="322"/>
          <ac:picMkLst>
            <pc:docMk/>
            <pc:sldMk cId="3419055384" sldId="453"/>
            <ac:picMk id="95" creationId="{3CCB1918-3CB4-4BA1-BEA6-28CA5BE7AD78}"/>
          </ac:picMkLst>
        </pc:picChg>
        <pc:picChg chg="mod">
          <ac:chgData name="Ragnhild Halvorsrud" userId="917ea340-fd63-490f-a7db-68428d24cf32" providerId="ADAL" clId="{07873359-39E7-4010-BBAE-F894B279BD26}" dt="2022-11-21T13:24:10.701" v="322"/>
          <ac:picMkLst>
            <pc:docMk/>
            <pc:sldMk cId="3419055384" sldId="453"/>
            <ac:picMk id="96" creationId="{A6F6983B-56A1-4128-B8BA-5FF0B45B7ABC}"/>
          </ac:picMkLst>
        </pc:picChg>
        <pc:picChg chg="mod">
          <ac:chgData name="Ragnhild Halvorsrud" userId="917ea340-fd63-490f-a7db-68428d24cf32" providerId="ADAL" clId="{07873359-39E7-4010-BBAE-F894B279BD26}" dt="2022-11-21T13:24:10.701" v="322"/>
          <ac:picMkLst>
            <pc:docMk/>
            <pc:sldMk cId="3419055384" sldId="453"/>
            <ac:picMk id="100" creationId="{E1ECFED5-2968-4F40-87F5-5F955F7064E7}"/>
          </ac:picMkLst>
        </pc:picChg>
        <pc:picChg chg="mod">
          <ac:chgData name="Ragnhild Halvorsrud" userId="917ea340-fd63-490f-a7db-68428d24cf32" providerId="ADAL" clId="{07873359-39E7-4010-BBAE-F894B279BD26}" dt="2022-11-21T13:24:10.701" v="322"/>
          <ac:picMkLst>
            <pc:docMk/>
            <pc:sldMk cId="3419055384" sldId="453"/>
            <ac:picMk id="102" creationId="{9ECBFDDC-7213-4252-BE10-AFCBC20D9E51}"/>
          </ac:picMkLst>
        </pc:picChg>
        <pc:picChg chg="mod">
          <ac:chgData name="Ragnhild Halvorsrud" userId="917ea340-fd63-490f-a7db-68428d24cf32" providerId="ADAL" clId="{07873359-39E7-4010-BBAE-F894B279BD26}" dt="2022-11-21T13:24:10.701" v="322"/>
          <ac:picMkLst>
            <pc:docMk/>
            <pc:sldMk cId="3419055384" sldId="453"/>
            <ac:picMk id="111" creationId="{6DFF27CB-054B-4DAE-9411-B459232F3C4B}"/>
          </ac:picMkLst>
        </pc:picChg>
        <pc:picChg chg="mod">
          <ac:chgData name="Ragnhild Halvorsrud" userId="917ea340-fd63-490f-a7db-68428d24cf32" providerId="ADAL" clId="{07873359-39E7-4010-BBAE-F894B279BD26}" dt="2022-11-21T13:24:10.701" v="322"/>
          <ac:picMkLst>
            <pc:docMk/>
            <pc:sldMk cId="3419055384" sldId="453"/>
            <ac:picMk id="112" creationId="{9AABBCB3-D439-40EB-9E1E-247B8E45FD48}"/>
          </ac:picMkLst>
        </pc:picChg>
        <pc:picChg chg="mod">
          <ac:chgData name="Ragnhild Halvorsrud" userId="917ea340-fd63-490f-a7db-68428d24cf32" providerId="ADAL" clId="{07873359-39E7-4010-BBAE-F894B279BD26}" dt="2022-11-21T13:24:10.701" v="322"/>
          <ac:picMkLst>
            <pc:docMk/>
            <pc:sldMk cId="3419055384" sldId="453"/>
            <ac:picMk id="113" creationId="{4ED61191-3957-4490-80F9-E9049D33CF2E}"/>
          </ac:picMkLst>
        </pc:picChg>
        <pc:picChg chg="mod">
          <ac:chgData name="Ragnhild Halvorsrud" userId="917ea340-fd63-490f-a7db-68428d24cf32" providerId="ADAL" clId="{07873359-39E7-4010-BBAE-F894B279BD26}" dt="2022-11-21T13:24:10.701" v="322"/>
          <ac:picMkLst>
            <pc:docMk/>
            <pc:sldMk cId="3419055384" sldId="453"/>
            <ac:picMk id="114" creationId="{45B909B1-C58E-4540-B202-6603281002FE}"/>
          </ac:picMkLst>
        </pc:picChg>
        <pc:picChg chg="mod">
          <ac:chgData name="Ragnhild Halvorsrud" userId="917ea340-fd63-490f-a7db-68428d24cf32" providerId="ADAL" clId="{07873359-39E7-4010-BBAE-F894B279BD26}" dt="2022-11-21T13:24:10.701" v="322"/>
          <ac:picMkLst>
            <pc:docMk/>
            <pc:sldMk cId="3419055384" sldId="453"/>
            <ac:picMk id="115" creationId="{0A7CA87D-DA64-4254-8ADB-BA4D1EA09881}"/>
          </ac:picMkLst>
        </pc:picChg>
        <pc:picChg chg="mod">
          <ac:chgData name="Ragnhild Halvorsrud" userId="917ea340-fd63-490f-a7db-68428d24cf32" providerId="ADAL" clId="{07873359-39E7-4010-BBAE-F894B279BD26}" dt="2022-11-21T13:24:10.701" v="322"/>
          <ac:picMkLst>
            <pc:docMk/>
            <pc:sldMk cId="3419055384" sldId="453"/>
            <ac:picMk id="116" creationId="{7E679593-FA92-47CB-B923-37951289C4C1}"/>
          </ac:picMkLst>
        </pc:picChg>
        <pc:picChg chg="mod">
          <ac:chgData name="Ragnhild Halvorsrud" userId="917ea340-fd63-490f-a7db-68428d24cf32" providerId="ADAL" clId="{07873359-39E7-4010-BBAE-F894B279BD26}" dt="2022-11-21T13:24:10.701" v="322"/>
          <ac:picMkLst>
            <pc:docMk/>
            <pc:sldMk cId="3419055384" sldId="453"/>
            <ac:picMk id="117" creationId="{2B33EAB1-3EE8-4CD1-B583-FEEA7C345979}"/>
          </ac:picMkLst>
        </pc:picChg>
        <pc:picChg chg="mod">
          <ac:chgData name="Ragnhild Halvorsrud" userId="917ea340-fd63-490f-a7db-68428d24cf32" providerId="ADAL" clId="{07873359-39E7-4010-BBAE-F894B279BD26}" dt="2022-11-21T13:24:10.701" v="322"/>
          <ac:picMkLst>
            <pc:docMk/>
            <pc:sldMk cId="3419055384" sldId="453"/>
            <ac:picMk id="118" creationId="{3E8EB018-2B02-40FF-AE4C-1CFE16ACB33D}"/>
          </ac:picMkLst>
        </pc:picChg>
        <pc:picChg chg="mod">
          <ac:chgData name="Ragnhild Halvorsrud" userId="917ea340-fd63-490f-a7db-68428d24cf32" providerId="ADAL" clId="{07873359-39E7-4010-BBAE-F894B279BD26}" dt="2022-11-21T13:24:10.701" v="322"/>
          <ac:picMkLst>
            <pc:docMk/>
            <pc:sldMk cId="3419055384" sldId="453"/>
            <ac:picMk id="119" creationId="{4E4C9670-939B-4676-BD7A-29FC331DB1A8}"/>
          </ac:picMkLst>
        </pc:picChg>
        <pc:picChg chg="mod">
          <ac:chgData name="Ragnhild Halvorsrud" userId="917ea340-fd63-490f-a7db-68428d24cf32" providerId="ADAL" clId="{07873359-39E7-4010-BBAE-F894B279BD26}" dt="2022-11-21T13:24:10.701" v="322"/>
          <ac:picMkLst>
            <pc:docMk/>
            <pc:sldMk cId="3419055384" sldId="453"/>
            <ac:picMk id="120" creationId="{8B037124-9DB3-4738-9EEC-A6350250D0A4}"/>
          </ac:picMkLst>
        </pc:picChg>
        <pc:picChg chg="mod">
          <ac:chgData name="Ragnhild Halvorsrud" userId="917ea340-fd63-490f-a7db-68428d24cf32" providerId="ADAL" clId="{07873359-39E7-4010-BBAE-F894B279BD26}" dt="2022-11-21T13:24:10.701" v="322"/>
          <ac:picMkLst>
            <pc:docMk/>
            <pc:sldMk cId="3419055384" sldId="453"/>
            <ac:picMk id="121" creationId="{4AC4E71F-26A5-403D-BF35-5A5CC4F2DB50}"/>
          </ac:picMkLst>
        </pc:picChg>
        <pc:picChg chg="add mod">
          <ac:chgData name="Ragnhild Halvorsrud" userId="917ea340-fd63-490f-a7db-68428d24cf32" providerId="ADAL" clId="{07873359-39E7-4010-BBAE-F894B279BD26}" dt="2022-11-29T10:45:48.949" v="6773" actId="1076"/>
          <ac:picMkLst>
            <pc:docMk/>
            <pc:sldMk cId="3419055384" sldId="453"/>
            <ac:picMk id="127" creationId="{43D2D4C9-5B11-4032-9B5A-8D95E8B9B11F}"/>
          </ac:picMkLst>
        </pc:picChg>
        <pc:cxnChg chg="add del mod">
          <ac:chgData name="Ragnhild Halvorsrud" userId="917ea340-fd63-490f-a7db-68428d24cf32" providerId="ADAL" clId="{07873359-39E7-4010-BBAE-F894B279BD26}" dt="2022-11-21T09:18:18.866" v="321" actId="478"/>
          <ac:cxnSpMkLst>
            <pc:docMk/>
            <pc:sldMk cId="3419055384" sldId="453"/>
            <ac:cxnSpMk id="11" creationId="{D01BD5D9-9432-44DC-88CC-D5383E6649C3}"/>
          </ac:cxnSpMkLst>
        </pc:cxnChg>
        <pc:cxnChg chg="add mod">
          <ac:chgData name="Ragnhild Halvorsrud" userId="917ea340-fd63-490f-a7db-68428d24cf32" providerId="ADAL" clId="{07873359-39E7-4010-BBAE-F894B279BD26}" dt="2022-11-29T11:46:34.066" v="8097" actId="108"/>
          <ac:cxnSpMkLst>
            <pc:docMk/>
            <pc:sldMk cId="3419055384" sldId="453"/>
            <ac:cxnSpMk id="11" creationId="{FB588215-14F0-4E18-8AF0-7358E2B0234A}"/>
          </ac:cxnSpMkLst>
        </pc:cxnChg>
        <pc:cxnChg chg="add del mod">
          <ac:chgData name="Ragnhild Halvorsrud" userId="917ea340-fd63-490f-a7db-68428d24cf32" providerId="ADAL" clId="{07873359-39E7-4010-BBAE-F894B279BD26}" dt="2022-11-21T09:18:18.866" v="321" actId="478"/>
          <ac:cxnSpMkLst>
            <pc:docMk/>
            <pc:sldMk cId="3419055384" sldId="453"/>
            <ac:cxnSpMk id="12" creationId="{93F3FAB1-1C03-4076-860F-8A196188723F}"/>
          </ac:cxnSpMkLst>
        </pc:cxnChg>
        <pc:cxnChg chg="add del mod">
          <ac:chgData name="Ragnhild Halvorsrud" userId="917ea340-fd63-490f-a7db-68428d24cf32" providerId="ADAL" clId="{07873359-39E7-4010-BBAE-F894B279BD26}" dt="2022-11-21T09:18:18.866" v="321" actId="478"/>
          <ac:cxnSpMkLst>
            <pc:docMk/>
            <pc:sldMk cId="3419055384" sldId="453"/>
            <ac:cxnSpMk id="13" creationId="{E668E459-8F89-4739-946F-0218873CE760}"/>
          </ac:cxnSpMkLst>
        </pc:cxnChg>
        <pc:cxnChg chg="add del mod">
          <ac:chgData name="Ragnhild Halvorsrud" userId="917ea340-fd63-490f-a7db-68428d24cf32" providerId="ADAL" clId="{07873359-39E7-4010-BBAE-F894B279BD26}" dt="2022-11-21T09:18:18.866" v="321" actId="478"/>
          <ac:cxnSpMkLst>
            <pc:docMk/>
            <pc:sldMk cId="3419055384" sldId="453"/>
            <ac:cxnSpMk id="14" creationId="{C01D92B1-CAED-4CDB-ACC8-E387B2F27422}"/>
          </ac:cxnSpMkLst>
        </pc:cxnChg>
        <pc:cxnChg chg="add del mod">
          <ac:chgData name="Ragnhild Halvorsrud" userId="917ea340-fd63-490f-a7db-68428d24cf32" providerId="ADAL" clId="{07873359-39E7-4010-BBAE-F894B279BD26}" dt="2022-11-21T09:18:18.866" v="321" actId="478"/>
          <ac:cxnSpMkLst>
            <pc:docMk/>
            <pc:sldMk cId="3419055384" sldId="453"/>
            <ac:cxnSpMk id="16" creationId="{73FCE0C8-D6BD-4BA4-9FE8-D14E5A491E3D}"/>
          </ac:cxnSpMkLst>
        </pc:cxnChg>
        <pc:cxnChg chg="add mod">
          <ac:chgData name="Ragnhild Halvorsrud" userId="917ea340-fd63-490f-a7db-68428d24cf32" providerId="ADAL" clId="{07873359-39E7-4010-BBAE-F894B279BD26}" dt="2022-11-29T11:46:30.753" v="8096"/>
          <ac:cxnSpMkLst>
            <pc:docMk/>
            <pc:sldMk cId="3419055384" sldId="453"/>
            <ac:cxnSpMk id="16" creationId="{D8AE8F8C-985D-45A8-AD25-4966FD744A3F}"/>
          </ac:cxnSpMkLst>
        </pc:cxnChg>
        <pc:cxnChg chg="add del mod">
          <ac:chgData name="Ragnhild Halvorsrud" userId="917ea340-fd63-490f-a7db-68428d24cf32" providerId="ADAL" clId="{07873359-39E7-4010-BBAE-F894B279BD26}" dt="2022-11-21T09:18:18.866" v="321" actId="478"/>
          <ac:cxnSpMkLst>
            <pc:docMk/>
            <pc:sldMk cId="3419055384" sldId="453"/>
            <ac:cxnSpMk id="32" creationId="{FB834AAE-46B8-46DB-86DF-E40DBF6101C7}"/>
          </ac:cxnSpMkLst>
        </pc:cxnChg>
        <pc:cxnChg chg="add del mod">
          <ac:chgData name="Ragnhild Halvorsrud" userId="917ea340-fd63-490f-a7db-68428d24cf32" providerId="ADAL" clId="{07873359-39E7-4010-BBAE-F894B279BD26}" dt="2022-11-21T09:18:18.866" v="321" actId="478"/>
          <ac:cxnSpMkLst>
            <pc:docMk/>
            <pc:sldMk cId="3419055384" sldId="453"/>
            <ac:cxnSpMk id="33" creationId="{61454EBE-990A-4BDF-B2C9-B74D37F1C025}"/>
          </ac:cxnSpMkLst>
        </pc:cxnChg>
        <pc:cxnChg chg="add del mod">
          <ac:chgData name="Ragnhild Halvorsrud" userId="917ea340-fd63-490f-a7db-68428d24cf32" providerId="ADAL" clId="{07873359-39E7-4010-BBAE-F894B279BD26}" dt="2022-11-21T09:18:18.866" v="321" actId="478"/>
          <ac:cxnSpMkLst>
            <pc:docMk/>
            <pc:sldMk cId="3419055384" sldId="453"/>
            <ac:cxnSpMk id="65" creationId="{E2BC5044-B589-4555-AC14-F59809143897}"/>
          </ac:cxnSpMkLst>
        </pc:cxnChg>
        <pc:cxnChg chg="add del mod">
          <ac:chgData name="Ragnhild Halvorsrud" userId="917ea340-fd63-490f-a7db-68428d24cf32" providerId="ADAL" clId="{07873359-39E7-4010-BBAE-F894B279BD26}" dt="2022-11-21T13:24:17.245" v="323"/>
          <ac:cxnSpMkLst>
            <pc:docMk/>
            <pc:sldMk cId="3419055384" sldId="453"/>
            <ac:cxnSpMk id="69" creationId="{062EBD4C-CEB4-4B0F-AB0F-E78C45F3427F}"/>
          </ac:cxnSpMkLst>
        </pc:cxnChg>
        <pc:cxnChg chg="add del mod">
          <ac:chgData name="Ragnhild Halvorsrud" userId="917ea340-fd63-490f-a7db-68428d24cf32" providerId="ADAL" clId="{07873359-39E7-4010-BBAE-F894B279BD26}" dt="2022-11-21T13:24:17.245" v="323"/>
          <ac:cxnSpMkLst>
            <pc:docMk/>
            <pc:sldMk cId="3419055384" sldId="453"/>
            <ac:cxnSpMk id="70" creationId="{DB839A6F-E5B7-4C03-8330-DFD0D8CB79AB}"/>
          </ac:cxnSpMkLst>
        </pc:cxnChg>
        <pc:cxnChg chg="add del mod">
          <ac:chgData name="Ragnhild Halvorsrud" userId="917ea340-fd63-490f-a7db-68428d24cf32" providerId="ADAL" clId="{07873359-39E7-4010-BBAE-F894B279BD26}" dt="2022-11-21T13:24:17.245" v="323"/>
          <ac:cxnSpMkLst>
            <pc:docMk/>
            <pc:sldMk cId="3419055384" sldId="453"/>
            <ac:cxnSpMk id="71" creationId="{761EC5B2-4FDA-4EE1-88B8-368F6055F887}"/>
          </ac:cxnSpMkLst>
        </pc:cxnChg>
        <pc:cxnChg chg="add del mod">
          <ac:chgData name="Ragnhild Halvorsrud" userId="917ea340-fd63-490f-a7db-68428d24cf32" providerId="ADAL" clId="{07873359-39E7-4010-BBAE-F894B279BD26}" dt="2022-11-21T13:24:17.245" v="323"/>
          <ac:cxnSpMkLst>
            <pc:docMk/>
            <pc:sldMk cId="3419055384" sldId="453"/>
            <ac:cxnSpMk id="72" creationId="{E35721A8-B69E-495C-9038-4BF730025552}"/>
          </ac:cxnSpMkLst>
        </pc:cxnChg>
        <pc:cxnChg chg="add del mod">
          <ac:chgData name="Ragnhild Halvorsrud" userId="917ea340-fd63-490f-a7db-68428d24cf32" providerId="ADAL" clId="{07873359-39E7-4010-BBAE-F894B279BD26}" dt="2022-11-21T13:24:17.245" v="323"/>
          <ac:cxnSpMkLst>
            <pc:docMk/>
            <pc:sldMk cId="3419055384" sldId="453"/>
            <ac:cxnSpMk id="74" creationId="{2935116F-162E-40D9-AB55-4874B641A2CF}"/>
          </ac:cxnSpMkLst>
        </pc:cxnChg>
        <pc:cxnChg chg="add del mod">
          <ac:chgData name="Ragnhild Halvorsrud" userId="917ea340-fd63-490f-a7db-68428d24cf32" providerId="ADAL" clId="{07873359-39E7-4010-BBAE-F894B279BD26}" dt="2022-11-21T13:24:17.245" v="323"/>
          <ac:cxnSpMkLst>
            <pc:docMk/>
            <pc:sldMk cId="3419055384" sldId="453"/>
            <ac:cxnSpMk id="90" creationId="{F364377F-CD23-42B7-BC77-481509489B24}"/>
          </ac:cxnSpMkLst>
        </pc:cxnChg>
        <pc:cxnChg chg="add del mod">
          <ac:chgData name="Ragnhild Halvorsrud" userId="917ea340-fd63-490f-a7db-68428d24cf32" providerId="ADAL" clId="{07873359-39E7-4010-BBAE-F894B279BD26}" dt="2022-11-21T13:24:17.245" v="323"/>
          <ac:cxnSpMkLst>
            <pc:docMk/>
            <pc:sldMk cId="3419055384" sldId="453"/>
            <ac:cxnSpMk id="91" creationId="{DC140FDD-A920-4B7E-877D-6D08D70C325D}"/>
          </ac:cxnSpMkLst>
        </pc:cxnChg>
        <pc:cxnChg chg="add del mod">
          <ac:chgData name="Ragnhild Halvorsrud" userId="917ea340-fd63-490f-a7db-68428d24cf32" providerId="ADAL" clId="{07873359-39E7-4010-BBAE-F894B279BD26}" dt="2022-11-21T13:24:17.245" v="323"/>
          <ac:cxnSpMkLst>
            <pc:docMk/>
            <pc:sldMk cId="3419055384" sldId="453"/>
            <ac:cxnSpMk id="123" creationId="{FE5EBAAE-AECF-4920-B0A8-120102F82D28}"/>
          </ac:cxnSpMkLst>
        </pc:cxnChg>
      </pc:sldChg>
      <pc:sldChg chg="delSp modSp mod">
        <pc:chgData name="Ragnhild Halvorsrud" userId="917ea340-fd63-490f-a7db-68428d24cf32" providerId="ADAL" clId="{07873359-39E7-4010-BBAE-F894B279BD26}" dt="2022-11-29T11:39:02.075" v="7745" actId="20577"/>
        <pc:sldMkLst>
          <pc:docMk/>
          <pc:sldMk cId="588101366" sldId="461"/>
        </pc:sldMkLst>
        <pc:spChg chg="mod">
          <ac:chgData name="Ragnhild Halvorsrud" userId="917ea340-fd63-490f-a7db-68428d24cf32" providerId="ADAL" clId="{07873359-39E7-4010-BBAE-F894B279BD26}" dt="2022-11-29T11:28:20.161" v="6928" actId="20577"/>
          <ac:spMkLst>
            <pc:docMk/>
            <pc:sldMk cId="588101366" sldId="461"/>
            <ac:spMk id="2" creationId="{00000000-0000-0000-0000-000000000000}"/>
          </ac:spMkLst>
        </pc:spChg>
        <pc:spChg chg="mod">
          <ac:chgData name="Ragnhild Halvorsrud" userId="917ea340-fd63-490f-a7db-68428d24cf32" providerId="ADAL" clId="{07873359-39E7-4010-BBAE-F894B279BD26}" dt="2022-11-29T11:39:02.075" v="7745" actId="20577"/>
          <ac:spMkLst>
            <pc:docMk/>
            <pc:sldMk cId="588101366" sldId="461"/>
            <ac:spMk id="3" creationId="{00000000-0000-0000-0000-000000000000}"/>
          </ac:spMkLst>
        </pc:spChg>
        <pc:spChg chg="del">
          <ac:chgData name="Ragnhild Halvorsrud" userId="917ea340-fd63-490f-a7db-68428d24cf32" providerId="ADAL" clId="{07873359-39E7-4010-BBAE-F894B279BD26}" dt="2022-11-18T18:52:15.452" v="79" actId="478"/>
          <ac:spMkLst>
            <pc:docMk/>
            <pc:sldMk cId="588101366" sldId="461"/>
            <ac:spMk id="4" creationId="{00000000-0000-0000-0000-000000000000}"/>
          </ac:spMkLst>
        </pc:spChg>
        <pc:spChg chg="mod">
          <ac:chgData name="Ragnhild Halvorsrud" userId="917ea340-fd63-490f-a7db-68428d24cf32" providerId="ADAL" clId="{07873359-39E7-4010-BBAE-F894B279BD26}" dt="2022-11-29T11:28:45.038" v="6930" actId="14100"/>
          <ac:spMkLst>
            <pc:docMk/>
            <pc:sldMk cId="588101366" sldId="461"/>
            <ac:spMk id="7" creationId="{DD63D352-8F8E-45A8-B2A7-1973A377A34B}"/>
          </ac:spMkLst>
        </pc:spChg>
        <pc:spChg chg="mod">
          <ac:chgData name="Ragnhild Halvorsrud" userId="917ea340-fd63-490f-a7db-68428d24cf32" providerId="ADAL" clId="{07873359-39E7-4010-BBAE-F894B279BD26}" dt="2022-11-28T20:23:38.114" v="6104" actId="20577"/>
          <ac:spMkLst>
            <pc:docMk/>
            <pc:sldMk cId="588101366" sldId="461"/>
            <ac:spMk id="48" creationId="{00000000-0000-0000-0000-000000000000}"/>
          </ac:spMkLst>
        </pc:spChg>
        <pc:spChg chg="mod">
          <ac:chgData name="Ragnhild Halvorsrud" userId="917ea340-fd63-490f-a7db-68428d24cf32" providerId="ADAL" clId="{07873359-39E7-4010-BBAE-F894B279BD26}" dt="2022-11-28T20:26:34.292" v="6264" actId="20577"/>
          <ac:spMkLst>
            <pc:docMk/>
            <pc:sldMk cId="588101366" sldId="461"/>
            <ac:spMk id="49" creationId="{00000000-0000-0000-0000-000000000000}"/>
          </ac:spMkLst>
        </pc:spChg>
        <pc:picChg chg="mod">
          <ac:chgData name="Ragnhild Halvorsrud" userId="917ea340-fd63-490f-a7db-68428d24cf32" providerId="ADAL" clId="{07873359-39E7-4010-BBAE-F894B279BD26}" dt="2022-11-28T20:29:50.326" v="6483" actId="1038"/>
          <ac:picMkLst>
            <pc:docMk/>
            <pc:sldMk cId="588101366" sldId="461"/>
            <ac:picMk id="8" creationId="{BD997073-7AFF-4681-A2AE-A2C973C7C5ED}"/>
          </ac:picMkLst>
        </pc:picChg>
      </pc:sldChg>
      <pc:sldChg chg="delSp modSp mod">
        <pc:chgData name="Ragnhild Halvorsrud" userId="917ea340-fd63-490f-a7db-68428d24cf32" providerId="ADAL" clId="{07873359-39E7-4010-BBAE-F894B279BD26}" dt="2022-11-29T11:44:05.893" v="8078" actId="20577"/>
        <pc:sldMkLst>
          <pc:docMk/>
          <pc:sldMk cId="1615701341" sldId="462"/>
        </pc:sldMkLst>
        <pc:spChg chg="mod">
          <ac:chgData name="Ragnhild Halvorsrud" userId="917ea340-fd63-490f-a7db-68428d24cf32" providerId="ADAL" clId="{07873359-39E7-4010-BBAE-F894B279BD26}" dt="2022-11-29T11:44:05.893" v="8078" actId="20577"/>
          <ac:spMkLst>
            <pc:docMk/>
            <pc:sldMk cId="1615701341" sldId="462"/>
            <ac:spMk id="3" creationId="{00000000-0000-0000-0000-000000000000}"/>
          </ac:spMkLst>
        </pc:spChg>
        <pc:spChg chg="del">
          <ac:chgData name="Ragnhild Halvorsrud" userId="917ea340-fd63-490f-a7db-68428d24cf32" providerId="ADAL" clId="{07873359-39E7-4010-BBAE-F894B279BD26}" dt="2022-11-18T19:58:55.423" v="82" actId="478"/>
          <ac:spMkLst>
            <pc:docMk/>
            <pc:sldMk cId="1615701341" sldId="462"/>
            <ac:spMk id="4" creationId="{00000000-0000-0000-0000-000000000000}"/>
          </ac:spMkLst>
        </pc:spChg>
      </pc:sldChg>
      <pc:sldChg chg="addSp delSp modSp mod">
        <pc:chgData name="Ragnhild Halvorsrud" userId="917ea340-fd63-490f-a7db-68428d24cf32" providerId="ADAL" clId="{07873359-39E7-4010-BBAE-F894B279BD26}" dt="2022-11-29T10:48:43.486" v="6844" actId="478"/>
        <pc:sldMkLst>
          <pc:docMk/>
          <pc:sldMk cId="4081359278" sldId="472"/>
        </pc:sldMkLst>
        <pc:spChg chg="mod">
          <ac:chgData name="Ragnhild Halvorsrud" userId="917ea340-fd63-490f-a7db-68428d24cf32" providerId="ADAL" clId="{07873359-39E7-4010-BBAE-F894B279BD26}" dt="2022-11-28T19:23:24.596" v="3512" actId="1076"/>
          <ac:spMkLst>
            <pc:docMk/>
            <pc:sldMk cId="4081359278" sldId="472"/>
            <ac:spMk id="2" creationId="{00000000-0000-0000-0000-000000000000}"/>
          </ac:spMkLst>
        </pc:spChg>
        <pc:spChg chg="del">
          <ac:chgData name="Ragnhild Halvorsrud" userId="917ea340-fd63-490f-a7db-68428d24cf32" providerId="ADAL" clId="{07873359-39E7-4010-BBAE-F894B279BD26}" dt="2022-11-29T10:48:43.486" v="6844" actId="478"/>
          <ac:spMkLst>
            <pc:docMk/>
            <pc:sldMk cId="4081359278" sldId="472"/>
            <ac:spMk id="4" creationId="{00000000-0000-0000-0000-000000000000}"/>
          </ac:spMkLst>
        </pc:spChg>
        <pc:spChg chg="mod">
          <ac:chgData name="Ragnhild Halvorsrud" userId="917ea340-fd63-490f-a7db-68428d24cf32" providerId="ADAL" clId="{07873359-39E7-4010-BBAE-F894B279BD26}" dt="2022-11-29T10:48:28.546" v="6843" actId="6549"/>
          <ac:spMkLst>
            <pc:docMk/>
            <pc:sldMk cId="4081359278" sldId="472"/>
            <ac:spMk id="14" creationId="{00000000-0000-0000-0000-000000000000}"/>
          </ac:spMkLst>
        </pc:spChg>
        <pc:spChg chg="add mod">
          <ac:chgData name="Ragnhild Halvorsrud" userId="917ea340-fd63-490f-a7db-68428d24cf32" providerId="ADAL" clId="{07873359-39E7-4010-BBAE-F894B279BD26}" dt="2022-11-28T19:23:10.763" v="3483" actId="14100"/>
          <ac:spMkLst>
            <pc:docMk/>
            <pc:sldMk cId="4081359278" sldId="472"/>
            <ac:spMk id="18" creationId="{04FF3104-1EAB-4E6A-BA22-E4CC1C0B84F1}"/>
          </ac:spMkLst>
        </pc:spChg>
        <pc:picChg chg="mod">
          <ac:chgData name="Ragnhild Halvorsrud" userId="917ea340-fd63-490f-a7db-68428d24cf32" providerId="ADAL" clId="{07873359-39E7-4010-BBAE-F894B279BD26}" dt="2022-11-28T19:22:44.709" v="3480" actId="1076"/>
          <ac:picMkLst>
            <pc:docMk/>
            <pc:sldMk cId="4081359278" sldId="472"/>
            <ac:picMk id="5" creationId="{00000000-0000-0000-0000-000000000000}"/>
          </ac:picMkLst>
        </pc:picChg>
        <pc:picChg chg="mod">
          <ac:chgData name="Ragnhild Halvorsrud" userId="917ea340-fd63-490f-a7db-68428d24cf32" providerId="ADAL" clId="{07873359-39E7-4010-BBAE-F894B279BD26}" dt="2022-11-28T19:23:35.963" v="3514" actId="14100"/>
          <ac:picMkLst>
            <pc:docMk/>
            <pc:sldMk cId="4081359278" sldId="472"/>
            <ac:picMk id="6" creationId="{00000000-0000-0000-0000-000000000000}"/>
          </ac:picMkLst>
        </pc:picChg>
        <pc:picChg chg="mod">
          <ac:chgData name="Ragnhild Halvorsrud" userId="917ea340-fd63-490f-a7db-68428d24cf32" providerId="ADAL" clId="{07873359-39E7-4010-BBAE-F894B279BD26}" dt="2022-11-28T19:22:42.607" v="3479" actId="1076"/>
          <ac:picMkLst>
            <pc:docMk/>
            <pc:sldMk cId="4081359278" sldId="472"/>
            <ac:picMk id="7" creationId="{00000000-0000-0000-0000-000000000000}"/>
          </ac:picMkLst>
        </pc:picChg>
        <pc:picChg chg="add mod">
          <ac:chgData name="Ragnhild Halvorsrud" userId="917ea340-fd63-490f-a7db-68428d24cf32" providerId="ADAL" clId="{07873359-39E7-4010-BBAE-F894B279BD26}" dt="2022-11-28T19:23:06.498" v="3482" actId="1076"/>
          <ac:picMkLst>
            <pc:docMk/>
            <pc:sldMk cId="4081359278" sldId="472"/>
            <ac:picMk id="19" creationId="{B36646F6-FB8E-4EA7-9F61-4F472AA64982}"/>
          </ac:picMkLst>
        </pc:picChg>
      </pc:sldChg>
      <pc:sldChg chg="addSp delSp modSp del mod modClrScheme chgLayout">
        <pc:chgData name="Ragnhild Halvorsrud" userId="917ea340-fd63-490f-a7db-68428d24cf32" providerId="ADAL" clId="{07873359-39E7-4010-BBAE-F894B279BD26}" dt="2022-11-28T14:44:10.558" v="2373" actId="47"/>
        <pc:sldMkLst>
          <pc:docMk/>
          <pc:sldMk cId="1058573519" sldId="474"/>
        </pc:sldMkLst>
        <pc:spChg chg="mod ord">
          <ac:chgData name="Ragnhild Halvorsrud" userId="917ea340-fd63-490f-a7db-68428d24cf32" providerId="ADAL" clId="{07873359-39E7-4010-BBAE-F894B279BD26}" dt="2022-11-28T14:07:14.131" v="1821" actId="700"/>
          <ac:spMkLst>
            <pc:docMk/>
            <pc:sldMk cId="1058573519" sldId="474"/>
            <ac:spMk id="2" creationId="{00000000-0000-0000-0000-000000000000}"/>
          </ac:spMkLst>
        </pc:spChg>
        <pc:spChg chg="mod ord">
          <ac:chgData name="Ragnhild Halvorsrud" userId="917ea340-fd63-490f-a7db-68428d24cf32" providerId="ADAL" clId="{07873359-39E7-4010-BBAE-F894B279BD26}" dt="2022-11-28T14:08:31.896" v="1864" actId="20577"/>
          <ac:spMkLst>
            <pc:docMk/>
            <pc:sldMk cId="1058573519" sldId="474"/>
            <ac:spMk id="3" creationId="{00000000-0000-0000-0000-000000000000}"/>
          </ac:spMkLst>
        </pc:spChg>
        <pc:spChg chg="add mod ord">
          <ac:chgData name="Ragnhild Halvorsrud" userId="917ea340-fd63-490f-a7db-68428d24cf32" providerId="ADAL" clId="{07873359-39E7-4010-BBAE-F894B279BD26}" dt="2022-11-28T14:09:04.277" v="1865"/>
          <ac:spMkLst>
            <pc:docMk/>
            <pc:sldMk cId="1058573519" sldId="474"/>
            <ac:spMk id="4" creationId="{AE69A5B0-E797-430F-BE8D-A3A39B95AF8F}"/>
          </ac:spMkLst>
        </pc:spChg>
        <pc:spChg chg="del">
          <ac:chgData name="Ragnhild Halvorsrud" userId="917ea340-fd63-490f-a7db-68428d24cf32" providerId="ADAL" clId="{07873359-39E7-4010-BBAE-F894B279BD26}" dt="2022-11-28T13:55:02.767" v="1441" actId="478"/>
          <ac:spMkLst>
            <pc:docMk/>
            <pc:sldMk cId="1058573519" sldId="474"/>
            <ac:spMk id="18" creationId="{D598855A-DFB2-4E2B-BC1F-AA358BA1033E}"/>
          </ac:spMkLst>
        </pc:spChg>
        <pc:spChg chg="del">
          <ac:chgData name="Ragnhild Halvorsrud" userId="917ea340-fd63-490f-a7db-68428d24cf32" providerId="ADAL" clId="{07873359-39E7-4010-BBAE-F894B279BD26}" dt="2022-11-28T13:46:42.537" v="1332" actId="478"/>
          <ac:spMkLst>
            <pc:docMk/>
            <pc:sldMk cId="1058573519" sldId="474"/>
            <ac:spMk id="19" creationId="{6AD0C837-38CF-4E1E-95ED-339DC9F73308}"/>
          </ac:spMkLst>
        </pc:spChg>
        <pc:spChg chg="mod">
          <ac:chgData name="Ragnhild Halvorsrud" userId="917ea340-fd63-490f-a7db-68428d24cf32" providerId="ADAL" clId="{07873359-39E7-4010-BBAE-F894B279BD26}" dt="2022-11-28T14:04:22.227" v="1693" actId="14100"/>
          <ac:spMkLst>
            <pc:docMk/>
            <pc:sldMk cId="1058573519" sldId="474"/>
            <ac:spMk id="20" creationId="{B00334C2-1921-49D3-9E30-8B42224EABDE}"/>
          </ac:spMkLst>
        </pc:spChg>
        <pc:spChg chg="add mod">
          <ac:chgData name="Ragnhild Halvorsrud" userId="917ea340-fd63-490f-a7db-68428d24cf32" providerId="ADAL" clId="{07873359-39E7-4010-BBAE-F894B279BD26}" dt="2022-11-28T14:08:24.088" v="1860" actId="1076"/>
          <ac:spMkLst>
            <pc:docMk/>
            <pc:sldMk cId="1058573519" sldId="474"/>
            <ac:spMk id="22" creationId="{B7B4B9CB-9897-4FF2-AC56-C8F9B200FD7B}"/>
          </ac:spMkLst>
        </pc:spChg>
        <pc:spChg chg="mod">
          <ac:chgData name="Ragnhild Halvorsrud" userId="917ea340-fd63-490f-a7db-68428d24cf32" providerId="ADAL" clId="{07873359-39E7-4010-BBAE-F894B279BD26}" dt="2022-11-28T14:01:14.269" v="1663" actId="20577"/>
          <ac:spMkLst>
            <pc:docMk/>
            <pc:sldMk cId="1058573519" sldId="474"/>
            <ac:spMk id="74" creationId="{90E15ED4-69C7-4C53-AA53-D6CA3C7F4252}"/>
          </ac:spMkLst>
        </pc:spChg>
        <pc:picChg chg="del">
          <ac:chgData name="Ragnhild Halvorsrud" userId="917ea340-fd63-490f-a7db-68428d24cf32" providerId="ADAL" clId="{07873359-39E7-4010-BBAE-F894B279BD26}" dt="2022-11-28T13:46:36.139" v="1331" actId="478"/>
          <ac:picMkLst>
            <pc:docMk/>
            <pc:sldMk cId="1058573519" sldId="474"/>
            <ac:picMk id="8" creationId="{86AF6AE5-B186-4C36-9FC3-833D5969DFE4}"/>
          </ac:picMkLst>
        </pc:picChg>
        <pc:picChg chg="add mod">
          <ac:chgData name="Ragnhild Halvorsrud" userId="917ea340-fd63-490f-a7db-68428d24cf32" providerId="ADAL" clId="{07873359-39E7-4010-BBAE-F894B279BD26}" dt="2022-11-28T14:04:25.578" v="1694" actId="1076"/>
          <ac:picMkLst>
            <pc:docMk/>
            <pc:sldMk cId="1058573519" sldId="474"/>
            <ac:picMk id="17" creationId="{991BC7EB-8910-4D57-B143-ED3DE4ADA034}"/>
          </ac:picMkLst>
        </pc:picChg>
        <pc:picChg chg="del mod">
          <ac:chgData name="Ragnhild Halvorsrud" userId="917ea340-fd63-490f-a7db-68428d24cf32" providerId="ADAL" clId="{07873359-39E7-4010-BBAE-F894B279BD26}" dt="2022-11-28T14:04:15.142" v="1691" actId="478"/>
          <ac:picMkLst>
            <pc:docMk/>
            <pc:sldMk cId="1058573519" sldId="474"/>
            <ac:picMk id="21" creationId="{1E4B162A-19A3-4394-A53C-3059D2C8C56E}"/>
          </ac:picMkLst>
        </pc:picChg>
        <pc:picChg chg="del">
          <ac:chgData name="Ragnhild Halvorsrud" userId="917ea340-fd63-490f-a7db-68428d24cf32" providerId="ADAL" clId="{07873359-39E7-4010-BBAE-F894B279BD26}" dt="2022-11-28T14:00:24.850" v="1606" actId="478"/>
          <ac:picMkLst>
            <pc:docMk/>
            <pc:sldMk cId="1058573519" sldId="474"/>
            <ac:picMk id="66" creationId="{E8ACFFEB-D31F-4B00-BA4A-1E766A7C606E}"/>
          </ac:picMkLst>
        </pc:picChg>
        <pc:picChg chg="del">
          <ac:chgData name="Ragnhild Halvorsrud" userId="917ea340-fd63-490f-a7db-68428d24cf32" providerId="ADAL" clId="{07873359-39E7-4010-BBAE-F894B279BD26}" dt="2022-11-28T14:00:24.850" v="1606" actId="478"/>
          <ac:picMkLst>
            <pc:docMk/>
            <pc:sldMk cId="1058573519" sldId="474"/>
            <ac:picMk id="68" creationId="{30EFBBC9-173E-4D48-BCF2-18CE1980174C}"/>
          </ac:picMkLst>
        </pc:picChg>
        <pc:picChg chg="del">
          <ac:chgData name="Ragnhild Halvorsrud" userId="917ea340-fd63-490f-a7db-68428d24cf32" providerId="ADAL" clId="{07873359-39E7-4010-BBAE-F894B279BD26}" dt="2022-11-28T14:00:24.850" v="1606" actId="478"/>
          <ac:picMkLst>
            <pc:docMk/>
            <pc:sldMk cId="1058573519" sldId="474"/>
            <ac:picMk id="69" creationId="{D39EDB16-149B-4DE9-95A0-30D9E7EB1874}"/>
          </ac:picMkLst>
        </pc:picChg>
        <pc:picChg chg="del">
          <ac:chgData name="Ragnhild Halvorsrud" userId="917ea340-fd63-490f-a7db-68428d24cf32" providerId="ADAL" clId="{07873359-39E7-4010-BBAE-F894B279BD26}" dt="2022-11-28T14:00:24.850" v="1606" actId="478"/>
          <ac:picMkLst>
            <pc:docMk/>
            <pc:sldMk cId="1058573519" sldId="474"/>
            <ac:picMk id="70" creationId="{8B462D9B-5F6E-4D96-9901-988F371A5C3F}"/>
          </ac:picMkLst>
        </pc:picChg>
        <pc:picChg chg="del">
          <ac:chgData name="Ragnhild Halvorsrud" userId="917ea340-fd63-490f-a7db-68428d24cf32" providerId="ADAL" clId="{07873359-39E7-4010-BBAE-F894B279BD26}" dt="2022-11-28T14:00:24.850" v="1606" actId="478"/>
          <ac:picMkLst>
            <pc:docMk/>
            <pc:sldMk cId="1058573519" sldId="474"/>
            <ac:picMk id="71" creationId="{9143AB6C-655E-41FE-8C0C-C7BD65BCA2A6}"/>
          </ac:picMkLst>
        </pc:picChg>
        <pc:picChg chg="del">
          <ac:chgData name="Ragnhild Halvorsrud" userId="917ea340-fd63-490f-a7db-68428d24cf32" providerId="ADAL" clId="{07873359-39E7-4010-BBAE-F894B279BD26}" dt="2022-11-28T14:00:24.850" v="1606" actId="478"/>
          <ac:picMkLst>
            <pc:docMk/>
            <pc:sldMk cId="1058573519" sldId="474"/>
            <ac:picMk id="72" creationId="{FDE3665C-4976-49D9-9754-1844B814BFED}"/>
          </ac:picMkLst>
        </pc:picChg>
        <pc:picChg chg="del">
          <ac:chgData name="Ragnhild Halvorsrud" userId="917ea340-fd63-490f-a7db-68428d24cf32" providerId="ADAL" clId="{07873359-39E7-4010-BBAE-F894B279BD26}" dt="2022-11-28T14:00:24.850" v="1606" actId="478"/>
          <ac:picMkLst>
            <pc:docMk/>
            <pc:sldMk cId="1058573519" sldId="474"/>
            <ac:picMk id="73" creationId="{644DD7EB-345A-4373-A6EE-F04E36263447}"/>
          </ac:picMkLst>
        </pc:picChg>
      </pc:sldChg>
      <pc:sldChg chg="addSp delSp modSp del mod">
        <pc:chgData name="Ragnhild Halvorsrud" userId="917ea340-fd63-490f-a7db-68428d24cf32" providerId="ADAL" clId="{07873359-39E7-4010-BBAE-F894B279BD26}" dt="2022-11-28T19:12:59.871" v="3235" actId="47"/>
        <pc:sldMkLst>
          <pc:docMk/>
          <pc:sldMk cId="2661338995" sldId="486"/>
        </pc:sldMkLst>
        <pc:spChg chg="mod">
          <ac:chgData name="Ragnhild Halvorsrud" userId="917ea340-fd63-490f-a7db-68428d24cf32" providerId="ADAL" clId="{07873359-39E7-4010-BBAE-F894B279BD26}" dt="2022-11-28T18:42:40.665" v="3000" actId="21"/>
          <ac:spMkLst>
            <pc:docMk/>
            <pc:sldMk cId="2661338995" sldId="486"/>
            <ac:spMk id="3" creationId="{00000000-0000-0000-0000-000000000000}"/>
          </ac:spMkLst>
        </pc:spChg>
        <pc:spChg chg="del mod">
          <ac:chgData name="Ragnhild Halvorsrud" userId="917ea340-fd63-490f-a7db-68428d24cf32" providerId="ADAL" clId="{07873359-39E7-4010-BBAE-F894B279BD26}" dt="2022-11-18T18:51:14.964" v="67" actId="478"/>
          <ac:spMkLst>
            <pc:docMk/>
            <pc:sldMk cId="2661338995" sldId="486"/>
            <ac:spMk id="4" creationId="{00000000-0000-0000-0000-000000000000}"/>
          </ac:spMkLst>
        </pc:spChg>
        <pc:spChg chg="add mod">
          <ac:chgData name="Ragnhild Halvorsrud" userId="917ea340-fd63-490f-a7db-68428d24cf32" providerId="ADAL" clId="{07873359-39E7-4010-BBAE-F894B279BD26}" dt="2022-11-28T18:59:32.969" v="3105" actId="1076"/>
          <ac:spMkLst>
            <pc:docMk/>
            <pc:sldMk cId="2661338995" sldId="486"/>
            <ac:spMk id="4" creationId="{1C29D853-CC8D-456D-87D0-E9727EAD2891}"/>
          </ac:spMkLst>
        </pc:spChg>
        <pc:spChg chg="add del mod">
          <ac:chgData name="Ragnhild Halvorsrud" userId="917ea340-fd63-490f-a7db-68428d24cf32" providerId="ADAL" clId="{07873359-39E7-4010-BBAE-F894B279BD26}" dt="2022-11-28T19:03:59.789" v="3107"/>
          <ac:spMkLst>
            <pc:docMk/>
            <pc:sldMk cId="2661338995" sldId="486"/>
            <ac:spMk id="18" creationId="{4F16B244-1251-4F96-A6E9-17C8E8978145}"/>
          </ac:spMkLst>
        </pc:spChg>
        <pc:spChg chg="add del mod">
          <ac:chgData name="Ragnhild Halvorsrud" userId="917ea340-fd63-490f-a7db-68428d24cf32" providerId="ADAL" clId="{07873359-39E7-4010-BBAE-F894B279BD26}" dt="2022-11-28T19:03:59.789" v="3107"/>
          <ac:spMkLst>
            <pc:docMk/>
            <pc:sldMk cId="2661338995" sldId="486"/>
            <ac:spMk id="20" creationId="{26172800-AB8B-4F2D-91DA-4F6EFD8B7576}"/>
          </ac:spMkLst>
        </pc:spChg>
        <pc:spChg chg="add del mod">
          <ac:chgData name="Ragnhild Halvorsrud" userId="917ea340-fd63-490f-a7db-68428d24cf32" providerId="ADAL" clId="{07873359-39E7-4010-BBAE-F894B279BD26}" dt="2022-11-28T19:03:59.789" v="3107"/>
          <ac:spMkLst>
            <pc:docMk/>
            <pc:sldMk cId="2661338995" sldId="486"/>
            <ac:spMk id="22" creationId="{E11E97CA-8A79-4D2D-AD59-A18DF3387BFC}"/>
          </ac:spMkLst>
        </pc:spChg>
        <pc:spChg chg="add del mod">
          <ac:chgData name="Ragnhild Halvorsrud" userId="917ea340-fd63-490f-a7db-68428d24cf32" providerId="ADAL" clId="{07873359-39E7-4010-BBAE-F894B279BD26}" dt="2022-11-28T19:03:59.789" v="3107"/>
          <ac:spMkLst>
            <pc:docMk/>
            <pc:sldMk cId="2661338995" sldId="486"/>
            <ac:spMk id="23" creationId="{AB36AB84-04A8-4AA0-8724-093BCC761783}"/>
          </ac:spMkLst>
        </pc:spChg>
        <pc:spChg chg="add del mod">
          <ac:chgData name="Ragnhild Halvorsrud" userId="917ea340-fd63-490f-a7db-68428d24cf32" providerId="ADAL" clId="{07873359-39E7-4010-BBAE-F894B279BD26}" dt="2022-11-28T19:03:59.789" v="3107"/>
          <ac:spMkLst>
            <pc:docMk/>
            <pc:sldMk cId="2661338995" sldId="486"/>
            <ac:spMk id="24" creationId="{F41230EF-682B-4633-A4A0-F3F4DEB8F220}"/>
          </ac:spMkLst>
        </pc:spChg>
        <pc:spChg chg="add del mod">
          <ac:chgData name="Ragnhild Halvorsrud" userId="917ea340-fd63-490f-a7db-68428d24cf32" providerId="ADAL" clId="{07873359-39E7-4010-BBAE-F894B279BD26}" dt="2022-11-28T19:03:59.789" v="3107"/>
          <ac:spMkLst>
            <pc:docMk/>
            <pc:sldMk cId="2661338995" sldId="486"/>
            <ac:spMk id="28" creationId="{8152034D-4003-43FB-A58E-6AD42984782D}"/>
          </ac:spMkLst>
        </pc:spChg>
        <pc:spChg chg="add del mod">
          <ac:chgData name="Ragnhild Halvorsrud" userId="917ea340-fd63-490f-a7db-68428d24cf32" providerId="ADAL" clId="{07873359-39E7-4010-BBAE-F894B279BD26}" dt="2022-11-28T19:03:59.789" v="3107"/>
          <ac:spMkLst>
            <pc:docMk/>
            <pc:sldMk cId="2661338995" sldId="486"/>
            <ac:spMk id="29" creationId="{6101F119-3B5E-4D79-8053-75108E6DCF02}"/>
          </ac:spMkLst>
        </pc:spChg>
        <pc:picChg chg="add del mod">
          <ac:chgData name="Ragnhild Halvorsrud" userId="917ea340-fd63-490f-a7db-68428d24cf32" providerId="ADAL" clId="{07873359-39E7-4010-BBAE-F894B279BD26}" dt="2022-11-28T19:04:28.693" v="3113" actId="478"/>
          <ac:picMkLst>
            <pc:docMk/>
            <pc:sldMk cId="2661338995" sldId="486"/>
            <ac:picMk id="6" creationId="{E66F4A0D-EB42-4E1F-A12E-59F70898E6A2}"/>
          </ac:picMkLst>
        </pc:picChg>
        <pc:picChg chg="mod modCrop">
          <ac:chgData name="Ragnhild Halvorsrud" userId="917ea340-fd63-490f-a7db-68428d24cf32" providerId="ADAL" clId="{07873359-39E7-4010-BBAE-F894B279BD26}" dt="2022-11-28T18:58:54.495" v="3102" actId="732"/>
          <ac:picMkLst>
            <pc:docMk/>
            <pc:sldMk cId="2661338995" sldId="486"/>
            <ac:picMk id="7" creationId="{00000000-0000-0000-0000-000000000000}"/>
          </ac:picMkLst>
        </pc:picChg>
        <pc:picChg chg="mod modCrop">
          <ac:chgData name="Ragnhild Halvorsrud" userId="917ea340-fd63-490f-a7db-68428d24cf32" providerId="ADAL" clId="{07873359-39E7-4010-BBAE-F894B279BD26}" dt="2022-11-28T18:59:05.718" v="3103" actId="732"/>
          <ac:picMkLst>
            <pc:docMk/>
            <pc:sldMk cId="2661338995" sldId="486"/>
            <ac:picMk id="8" creationId="{00000000-0000-0000-0000-000000000000}"/>
          </ac:picMkLst>
        </pc:picChg>
        <pc:picChg chg="add del mod">
          <ac:chgData name="Ragnhild Halvorsrud" userId="917ea340-fd63-490f-a7db-68428d24cf32" providerId="ADAL" clId="{07873359-39E7-4010-BBAE-F894B279BD26}" dt="2022-11-28T18:42:49.412" v="3002" actId="21"/>
          <ac:picMkLst>
            <pc:docMk/>
            <pc:sldMk cId="2661338995" sldId="486"/>
            <ac:picMk id="16" creationId="{0076CA83-07F5-4AB4-AAC7-059DD41477A0}"/>
          </ac:picMkLst>
        </pc:picChg>
        <pc:picChg chg="add del mod">
          <ac:chgData name="Ragnhild Halvorsrud" userId="917ea340-fd63-490f-a7db-68428d24cf32" providerId="ADAL" clId="{07873359-39E7-4010-BBAE-F894B279BD26}" dt="2022-11-28T18:42:49.412" v="3002" actId="21"/>
          <ac:picMkLst>
            <pc:docMk/>
            <pc:sldMk cId="2661338995" sldId="486"/>
            <ac:picMk id="17" creationId="{FF36A5A3-EEBF-4713-88E9-069ADA6C9FF4}"/>
          </ac:picMkLst>
        </pc:picChg>
        <pc:cxnChg chg="add del mod">
          <ac:chgData name="Ragnhild Halvorsrud" userId="917ea340-fd63-490f-a7db-68428d24cf32" providerId="ADAL" clId="{07873359-39E7-4010-BBAE-F894B279BD26}" dt="2022-11-28T19:03:59.789" v="3107"/>
          <ac:cxnSpMkLst>
            <pc:docMk/>
            <pc:sldMk cId="2661338995" sldId="486"/>
            <ac:cxnSpMk id="19" creationId="{AAB729D2-36C6-4EE5-B103-B8D25626A01F}"/>
          </ac:cxnSpMkLst>
        </pc:cxnChg>
        <pc:cxnChg chg="add del mod">
          <ac:chgData name="Ragnhild Halvorsrud" userId="917ea340-fd63-490f-a7db-68428d24cf32" providerId="ADAL" clId="{07873359-39E7-4010-BBAE-F894B279BD26}" dt="2022-11-28T19:03:59.789" v="3107"/>
          <ac:cxnSpMkLst>
            <pc:docMk/>
            <pc:sldMk cId="2661338995" sldId="486"/>
            <ac:cxnSpMk id="21" creationId="{0957D5D8-1C64-4EE6-BC11-725D16720A81}"/>
          </ac:cxnSpMkLst>
        </pc:cxnChg>
        <pc:cxnChg chg="add del mod">
          <ac:chgData name="Ragnhild Halvorsrud" userId="917ea340-fd63-490f-a7db-68428d24cf32" providerId="ADAL" clId="{07873359-39E7-4010-BBAE-F894B279BD26}" dt="2022-11-28T19:03:59.789" v="3107"/>
          <ac:cxnSpMkLst>
            <pc:docMk/>
            <pc:sldMk cId="2661338995" sldId="486"/>
            <ac:cxnSpMk id="25" creationId="{FB38984F-2887-4D11-B20D-B541A8D7DDE5}"/>
          </ac:cxnSpMkLst>
        </pc:cxnChg>
        <pc:cxnChg chg="add del mod">
          <ac:chgData name="Ragnhild Halvorsrud" userId="917ea340-fd63-490f-a7db-68428d24cf32" providerId="ADAL" clId="{07873359-39E7-4010-BBAE-F894B279BD26}" dt="2022-11-28T19:03:59.789" v="3107"/>
          <ac:cxnSpMkLst>
            <pc:docMk/>
            <pc:sldMk cId="2661338995" sldId="486"/>
            <ac:cxnSpMk id="26" creationId="{1464C554-F41F-4501-9F2B-9346878B52E9}"/>
          </ac:cxnSpMkLst>
        </pc:cxnChg>
        <pc:cxnChg chg="add del mod">
          <ac:chgData name="Ragnhild Halvorsrud" userId="917ea340-fd63-490f-a7db-68428d24cf32" providerId="ADAL" clId="{07873359-39E7-4010-BBAE-F894B279BD26}" dt="2022-11-28T19:03:59.789" v="3107"/>
          <ac:cxnSpMkLst>
            <pc:docMk/>
            <pc:sldMk cId="2661338995" sldId="486"/>
            <ac:cxnSpMk id="27" creationId="{563D4078-9A31-40B5-B5DF-749081B2B9A5}"/>
          </ac:cxnSpMkLst>
        </pc:cxnChg>
        <pc:cxnChg chg="add del mod">
          <ac:chgData name="Ragnhild Halvorsrud" userId="917ea340-fd63-490f-a7db-68428d24cf32" providerId="ADAL" clId="{07873359-39E7-4010-BBAE-F894B279BD26}" dt="2022-11-28T19:03:59.789" v="3107"/>
          <ac:cxnSpMkLst>
            <pc:docMk/>
            <pc:sldMk cId="2661338995" sldId="486"/>
            <ac:cxnSpMk id="30" creationId="{D21E1F86-8791-46C2-93E5-0194519C2730}"/>
          </ac:cxnSpMkLst>
        </pc:cxnChg>
      </pc:sldChg>
      <pc:sldChg chg="delSp modSp mod">
        <pc:chgData name="Ragnhild Halvorsrud" userId="917ea340-fd63-490f-a7db-68428d24cf32" providerId="ADAL" clId="{07873359-39E7-4010-BBAE-F894B279BD26}" dt="2022-11-28T20:07:24.812" v="5356" actId="207"/>
        <pc:sldMkLst>
          <pc:docMk/>
          <pc:sldMk cId="2394328622" sldId="508"/>
        </pc:sldMkLst>
        <pc:spChg chg="del">
          <ac:chgData name="Ragnhild Halvorsrud" userId="917ea340-fd63-490f-a7db-68428d24cf32" providerId="ADAL" clId="{07873359-39E7-4010-BBAE-F894B279BD26}" dt="2022-11-18T18:51:50.738" v="73" actId="478"/>
          <ac:spMkLst>
            <pc:docMk/>
            <pc:sldMk cId="2394328622" sldId="508"/>
            <ac:spMk id="2" creationId="{37E60667-2ED3-47A6-8B5F-FB7EB227D008}"/>
          </ac:spMkLst>
        </pc:spChg>
        <pc:spChg chg="mod">
          <ac:chgData name="Ragnhild Halvorsrud" userId="917ea340-fd63-490f-a7db-68428d24cf32" providerId="ADAL" clId="{07873359-39E7-4010-BBAE-F894B279BD26}" dt="2022-11-28T19:52:08.447" v="4691" actId="6549"/>
          <ac:spMkLst>
            <pc:docMk/>
            <pc:sldMk cId="2394328622" sldId="508"/>
            <ac:spMk id="3" creationId="{9373C1DD-C439-49B1-9056-CADB68425E55}"/>
          </ac:spMkLst>
        </pc:spChg>
        <pc:spChg chg="mod">
          <ac:chgData name="Ragnhild Halvorsrud" userId="917ea340-fd63-490f-a7db-68428d24cf32" providerId="ADAL" clId="{07873359-39E7-4010-BBAE-F894B279BD26}" dt="2022-11-28T19:58:49.993" v="4949" actId="20577"/>
          <ac:spMkLst>
            <pc:docMk/>
            <pc:sldMk cId="2394328622" sldId="508"/>
            <ac:spMk id="8" creationId="{C4450D43-A296-4E64-80EA-77260530E01E}"/>
          </ac:spMkLst>
        </pc:spChg>
        <pc:spChg chg="mod">
          <ac:chgData name="Ragnhild Halvorsrud" userId="917ea340-fd63-490f-a7db-68428d24cf32" providerId="ADAL" clId="{07873359-39E7-4010-BBAE-F894B279BD26}" dt="2022-11-28T20:02:03.121" v="5153" actId="20577"/>
          <ac:spMkLst>
            <pc:docMk/>
            <pc:sldMk cId="2394328622" sldId="508"/>
            <ac:spMk id="9" creationId="{8CAFC742-8CD4-470B-B377-C56592451EEC}"/>
          </ac:spMkLst>
        </pc:spChg>
        <pc:spChg chg="mod">
          <ac:chgData name="Ragnhild Halvorsrud" userId="917ea340-fd63-490f-a7db-68428d24cf32" providerId="ADAL" clId="{07873359-39E7-4010-BBAE-F894B279BD26}" dt="2022-11-28T20:07:24.812" v="5356" actId="207"/>
          <ac:spMkLst>
            <pc:docMk/>
            <pc:sldMk cId="2394328622" sldId="508"/>
            <ac:spMk id="10" creationId="{D3C59061-B4BF-4C1D-BCF7-D96FBD6BBDEB}"/>
          </ac:spMkLst>
        </pc:spChg>
        <pc:spChg chg="mod">
          <ac:chgData name="Ragnhild Halvorsrud" userId="917ea340-fd63-490f-a7db-68428d24cf32" providerId="ADAL" clId="{07873359-39E7-4010-BBAE-F894B279BD26}" dt="2022-11-28T19:59:47.915" v="4967" actId="20577"/>
          <ac:spMkLst>
            <pc:docMk/>
            <pc:sldMk cId="2394328622" sldId="508"/>
            <ac:spMk id="11" creationId="{AD356CD4-729A-4FD2-B63E-BA5BBB371028}"/>
          </ac:spMkLst>
        </pc:spChg>
      </pc:sldChg>
      <pc:sldChg chg="addSp delSp modSp add del mod">
        <pc:chgData name="Ragnhild Halvorsrud" userId="917ea340-fd63-490f-a7db-68428d24cf32" providerId="ADAL" clId="{07873359-39E7-4010-BBAE-F894B279BD26}" dt="2022-11-28T15:02:58.601" v="2444" actId="1582"/>
        <pc:sldMkLst>
          <pc:docMk/>
          <pc:sldMk cId="1043206022" sldId="511"/>
        </pc:sldMkLst>
        <pc:spChg chg="del">
          <ac:chgData name="Ragnhild Halvorsrud" userId="917ea340-fd63-490f-a7db-68428d24cf32" providerId="ADAL" clId="{07873359-39E7-4010-BBAE-F894B279BD26}" dt="2022-11-18T18:50:49.576" v="61" actId="478"/>
          <ac:spMkLst>
            <pc:docMk/>
            <pc:sldMk cId="1043206022" sldId="511"/>
            <ac:spMk id="3" creationId="{00000000-0000-0000-0000-000000000000}"/>
          </ac:spMkLst>
        </pc:spChg>
        <pc:spChg chg="add mod">
          <ac:chgData name="Ragnhild Halvorsrud" userId="917ea340-fd63-490f-a7db-68428d24cf32" providerId="ADAL" clId="{07873359-39E7-4010-BBAE-F894B279BD26}" dt="2022-11-21T09:12:16.101" v="218" actId="13822"/>
          <ac:spMkLst>
            <pc:docMk/>
            <pc:sldMk cId="1043206022" sldId="511"/>
            <ac:spMk id="3" creationId="{29272828-9F73-43EF-8AB4-A9DEEDF09C45}"/>
          </ac:spMkLst>
        </pc:spChg>
        <pc:spChg chg="del">
          <ac:chgData name="Ragnhild Halvorsrud" userId="917ea340-fd63-490f-a7db-68428d24cf32" providerId="ADAL" clId="{07873359-39E7-4010-BBAE-F894B279BD26}" dt="2022-11-28T12:33:59.834" v="566" actId="478"/>
          <ac:spMkLst>
            <pc:docMk/>
            <pc:sldMk cId="1043206022" sldId="511"/>
            <ac:spMk id="20" creationId="{88FE1B29-26EA-4E34-95B2-4A803270573E}"/>
          </ac:spMkLst>
        </pc:spChg>
        <pc:cxnChg chg="mod">
          <ac:chgData name="Ragnhild Halvorsrud" userId="917ea340-fd63-490f-a7db-68428d24cf32" providerId="ADAL" clId="{07873359-39E7-4010-BBAE-F894B279BD26}" dt="2022-11-28T15:02:58.601" v="2444" actId="1582"/>
          <ac:cxnSpMkLst>
            <pc:docMk/>
            <pc:sldMk cId="1043206022" sldId="511"/>
            <ac:cxnSpMk id="19" creationId="{33981709-A894-4A19-9924-8C4AC0AD6E2F}"/>
          </ac:cxnSpMkLst>
        </pc:cxnChg>
      </pc:sldChg>
      <pc:sldChg chg="delSp modSp mod">
        <pc:chgData name="Ragnhild Halvorsrud" userId="917ea340-fd63-490f-a7db-68428d24cf32" providerId="ADAL" clId="{07873359-39E7-4010-BBAE-F894B279BD26}" dt="2022-11-28T13:03:11.126" v="742" actId="14100"/>
        <pc:sldMkLst>
          <pc:docMk/>
          <pc:sldMk cId="930194854" sldId="512"/>
        </pc:sldMkLst>
        <pc:spChg chg="mod">
          <ac:chgData name="Ragnhild Halvorsrud" userId="917ea340-fd63-490f-a7db-68428d24cf32" providerId="ADAL" clId="{07873359-39E7-4010-BBAE-F894B279BD26}" dt="2022-11-28T13:00:55.305" v="708" actId="20577"/>
          <ac:spMkLst>
            <pc:docMk/>
            <pc:sldMk cId="930194854" sldId="512"/>
            <ac:spMk id="3" creationId="{00000000-0000-0000-0000-000000000000}"/>
          </ac:spMkLst>
        </pc:spChg>
        <pc:spChg chg="del">
          <ac:chgData name="Ragnhild Halvorsrud" userId="917ea340-fd63-490f-a7db-68428d24cf32" providerId="ADAL" clId="{07873359-39E7-4010-BBAE-F894B279BD26}" dt="2022-11-18T18:51:11.288" v="65" actId="478"/>
          <ac:spMkLst>
            <pc:docMk/>
            <pc:sldMk cId="930194854" sldId="512"/>
            <ac:spMk id="4" creationId="{00000000-0000-0000-0000-000000000000}"/>
          </ac:spMkLst>
        </pc:spChg>
        <pc:spChg chg="mod">
          <ac:chgData name="Ragnhild Halvorsrud" userId="917ea340-fd63-490f-a7db-68428d24cf32" providerId="ADAL" clId="{07873359-39E7-4010-BBAE-F894B279BD26}" dt="2022-11-28T13:03:11.126" v="742" actId="14100"/>
          <ac:spMkLst>
            <pc:docMk/>
            <pc:sldMk cId="930194854" sldId="512"/>
            <ac:spMk id="8" creationId="{24EC9346-C460-4407-9E5B-ACD55DDDF709}"/>
          </ac:spMkLst>
        </pc:spChg>
        <pc:picChg chg="mod">
          <ac:chgData name="Ragnhild Halvorsrud" userId="917ea340-fd63-490f-a7db-68428d24cf32" providerId="ADAL" clId="{07873359-39E7-4010-BBAE-F894B279BD26}" dt="2022-11-28T12:55:26.096" v="608" actId="1076"/>
          <ac:picMkLst>
            <pc:docMk/>
            <pc:sldMk cId="930194854" sldId="512"/>
            <ac:picMk id="6" creationId="{D16DEF1B-D15C-45F8-82A2-BC06D8281CA1}"/>
          </ac:picMkLst>
        </pc:picChg>
        <pc:picChg chg="mod">
          <ac:chgData name="Ragnhild Halvorsrud" userId="917ea340-fd63-490f-a7db-68428d24cf32" providerId="ADAL" clId="{07873359-39E7-4010-BBAE-F894B279BD26}" dt="2022-11-28T13:02:24.671" v="724" actId="1076"/>
          <ac:picMkLst>
            <pc:docMk/>
            <pc:sldMk cId="930194854" sldId="512"/>
            <ac:picMk id="9" creationId="{832C5B97-555F-43A6-8D3B-650680A44B8E}"/>
          </ac:picMkLst>
        </pc:picChg>
      </pc:sldChg>
      <pc:sldChg chg="addSp delSp modSp mod">
        <pc:chgData name="Ragnhild Halvorsrud" userId="917ea340-fd63-490f-a7db-68428d24cf32" providerId="ADAL" clId="{07873359-39E7-4010-BBAE-F894B279BD26}" dt="2022-11-28T18:47:54.747" v="3015" actId="14100"/>
        <pc:sldMkLst>
          <pc:docMk/>
          <pc:sldMk cId="2322008763" sldId="513"/>
        </pc:sldMkLst>
        <pc:spChg chg="mod">
          <ac:chgData name="Ragnhild Halvorsrud" userId="917ea340-fd63-490f-a7db-68428d24cf32" providerId="ADAL" clId="{07873359-39E7-4010-BBAE-F894B279BD26}" dt="2022-11-28T18:43:01.556" v="3005" actId="14100"/>
          <ac:spMkLst>
            <pc:docMk/>
            <pc:sldMk cId="2322008763" sldId="513"/>
            <ac:spMk id="3" creationId="{00000000-0000-0000-0000-000000000000}"/>
          </ac:spMkLst>
        </pc:spChg>
        <pc:spChg chg="del mod">
          <ac:chgData name="Ragnhild Halvorsrud" userId="917ea340-fd63-490f-a7db-68428d24cf32" providerId="ADAL" clId="{07873359-39E7-4010-BBAE-F894B279BD26}" dt="2022-11-28T14:44:17.796" v="2374" actId="478"/>
          <ac:spMkLst>
            <pc:docMk/>
            <pc:sldMk cId="2322008763" sldId="513"/>
            <ac:spMk id="4" creationId="{00000000-0000-0000-0000-000000000000}"/>
          </ac:spMkLst>
        </pc:spChg>
        <pc:picChg chg="add mod">
          <ac:chgData name="Ragnhild Halvorsrud" userId="917ea340-fd63-490f-a7db-68428d24cf32" providerId="ADAL" clId="{07873359-39E7-4010-BBAE-F894B279BD26}" dt="2022-11-28T18:44:45.420" v="3011" actId="1076"/>
          <ac:picMkLst>
            <pc:docMk/>
            <pc:sldMk cId="2322008763" sldId="513"/>
            <ac:picMk id="4" creationId="{51579B42-0C56-41F3-ABBE-AD286A5AEA14}"/>
          </ac:picMkLst>
        </pc:picChg>
        <pc:picChg chg="add mod">
          <ac:chgData name="Ragnhild Halvorsrud" userId="917ea340-fd63-490f-a7db-68428d24cf32" providerId="ADAL" clId="{07873359-39E7-4010-BBAE-F894B279BD26}" dt="2022-11-28T18:47:50.242" v="3014" actId="14100"/>
          <ac:picMkLst>
            <pc:docMk/>
            <pc:sldMk cId="2322008763" sldId="513"/>
            <ac:picMk id="10" creationId="{96DB3AAC-EE90-4BD6-A73C-A9955B845EED}"/>
          </ac:picMkLst>
        </pc:picChg>
        <pc:picChg chg="add mod">
          <ac:chgData name="Ragnhild Halvorsrud" userId="917ea340-fd63-490f-a7db-68428d24cf32" providerId="ADAL" clId="{07873359-39E7-4010-BBAE-F894B279BD26}" dt="2022-11-28T18:47:54.747" v="3015" actId="14100"/>
          <ac:picMkLst>
            <pc:docMk/>
            <pc:sldMk cId="2322008763" sldId="513"/>
            <ac:picMk id="11" creationId="{BAA40063-F280-48FA-9FD0-387E3A0F8DB9}"/>
          </ac:picMkLst>
        </pc:picChg>
      </pc:sldChg>
      <pc:sldChg chg="modSp add del">
        <pc:chgData name="Ragnhild Halvorsrud" userId="917ea340-fd63-490f-a7db-68428d24cf32" providerId="ADAL" clId="{07873359-39E7-4010-BBAE-F894B279BD26}" dt="2022-11-30T13:12:07.008" v="10734"/>
        <pc:sldMkLst>
          <pc:docMk/>
          <pc:sldMk cId="3751813893" sldId="517"/>
        </pc:sldMkLst>
        <pc:spChg chg="mod">
          <ac:chgData name="Ragnhild Halvorsrud" userId="917ea340-fd63-490f-a7db-68428d24cf32" providerId="ADAL" clId="{07873359-39E7-4010-BBAE-F894B279BD26}" dt="2022-11-30T13:12:05.089" v="10733"/>
          <ac:spMkLst>
            <pc:docMk/>
            <pc:sldMk cId="3751813893" sldId="517"/>
            <ac:spMk id="4" creationId="{00000000-0000-0000-0000-000000000000}"/>
          </ac:spMkLst>
        </pc:spChg>
      </pc:sldChg>
      <pc:sldChg chg="delSp modSp mod">
        <pc:chgData name="Ragnhild Halvorsrud" userId="917ea340-fd63-490f-a7db-68428d24cf32" providerId="ADAL" clId="{07873359-39E7-4010-BBAE-F894B279BD26}" dt="2022-11-28T20:06:44.738" v="5355" actId="14100"/>
        <pc:sldMkLst>
          <pc:docMk/>
          <pc:sldMk cId="3972162138" sldId="518"/>
        </pc:sldMkLst>
        <pc:spChg chg="mod">
          <ac:chgData name="Ragnhild Halvorsrud" userId="917ea340-fd63-490f-a7db-68428d24cf32" providerId="ADAL" clId="{07873359-39E7-4010-BBAE-F894B279BD26}" dt="2022-11-28T20:03:11.347" v="5175" actId="20577"/>
          <ac:spMkLst>
            <pc:docMk/>
            <pc:sldMk cId="3972162138" sldId="518"/>
            <ac:spMk id="2" creationId="{CEF0584D-E78C-408F-A464-AF661D7CD2F8}"/>
          </ac:spMkLst>
        </pc:spChg>
        <pc:spChg chg="del">
          <ac:chgData name="Ragnhild Halvorsrud" userId="917ea340-fd63-490f-a7db-68428d24cf32" providerId="ADAL" clId="{07873359-39E7-4010-BBAE-F894B279BD26}" dt="2022-11-18T18:51:54.229" v="74" actId="478"/>
          <ac:spMkLst>
            <pc:docMk/>
            <pc:sldMk cId="3972162138" sldId="518"/>
            <ac:spMk id="4" creationId="{359912B9-4EB6-42C7-BF37-C605F081559D}"/>
          </ac:spMkLst>
        </pc:spChg>
        <pc:spChg chg="mod">
          <ac:chgData name="Ragnhild Halvorsrud" userId="917ea340-fd63-490f-a7db-68428d24cf32" providerId="ADAL" clId="{07873359-39E7-4010-BBAE-F894B279BD26}" dt="2022-11-28T20:04:17.894" v="5276" actId="20577"/>
          <ac:spMkLst>
            <pc:docMk/>
            <pc:sldMk cId="3972162138" sldId="518"/>
            <ac:spMk id="5" creationId="{1A6FA598-573A-4B84-B451-39426566E1B3}"/>
          </ac:spMkLst>
        </pc:spChg>
        <pc:spChg chg="mod">
          <ac:chgData name="Ragnhild Halvorsrud" userId="917ea340-fd63-490f-a7db-68428d24cf32" providerId="ADAL" clId="{07873359-39E7-4010-BBAE-F894B279BD26}" dt="2022-11-28T20:06:44.738" v="5355" actId="14100"/>
          <ac:spMkLst>
            <pc:docMk/>
            <pc:sldMk cId="3972162138" sldId="518"/>
            <ac:spMk id="27" creationId="{0DEEF69F-02DF-4F44-8EAB-5FED6EE2F1A2}"/>
          </ac:spMkLst>
        </pc:spChg>
        <pc:spChg chg="mod">
          <ac:chgData name="Ragnhild Halvorsrud" userId="917ea340-fd63-490f-a7db-68428d24cf32" providerId="ADAL" clId="{07873359-39E7-4010-BBAE-F894B279BD26}" dt="2022-11-28T20:06:05.668" v="5304" actId="14100"/>
          <ac:spMkLst>
            <pc:docMk/>
            <pc:sldMk cId="3972162138" sldId="518"/>
            <ac:spMk id="29" creationId="{47A9A1CE-260E-439C-BFEC-9D3A262DCFC4}"/>
          </ac:spMkLst>
        </pc:spChg>
        <pc:spChg chg="mod">
          <ac:chgData name="Ragnhild Halvorsrud" userId="917ea340-fd63-490f-a7db-68428d24cf32" providerId="ADAL" clId="{07873359-39E7-4010-BBAE-F894B279BD26}" dt="2022-11-28T20:05:57.288" v="5303" actId="14100"/>
          <ac:spMkLst>
            <pc:docMk/>
            <pc:sldMk cId="3972162138" sldId="518"/>
            <ac:spMk id="31" creationId="{34CE2514-0E31-42A1-BF84-28AC060C7EB5}"/>
          </ac:spMkLst>
        </pc:spChg>
      </pc:sldChg>
      <pc:sldChg chg="delSp modSp mod">
        <pc:chgData name="Ragnhild Halvorsrud" userId="917ea340-fd63-490f-a7db-68428d24cf32" providerId="ADAL" clId="{07873359-39E7-4010-BBAE-F894B279BD26}" dt="2022-11-28T20:14:32.527" v="5631" actId="20577"/>
        <pc:sldMkLst>
          <pc:docMk/>
          <pc:sldMk cId="3365690805" sldId="519"/>
        </pc:sldMkLst>
        <pc:spChg chg="del">
          <ac:chgData name="Ragnhild Halvorsrud" userId="917ea340-fd63-490f-a7db-68428d24cf32" providerId="ADAL" clId="{07873359-39E7-4010-BBAE-F894B279BD26}" dt="2022-11-18T18:51:58.270" v="75" actId="478"/>
          <ac:spMkLst>
            <pc:docMk/>
            <pc:sldMk cId="3365690805" sldId="519"/>
            <ac:spMk id="4" creationId="{359912B9-4EB6-42C7-BF37-C605F081559D}"/>
          </ac:spMkLst>
        </pc:spChg>
        <pc:spChg chg="mod">
          <ac:chgData name="Ragnhild Halvorsrud" userId="917ea340-fd63-490f-a7db-68428d24cf32" providerId="ADAL" clId="{07873359-39E7-4010-BBAE-F894B279BD26}" dt="2022-11-28T20:09:41.823" v="5394" actId="6549"/>
          <ac:spMkLst>
            <pc:docMk/>
            <pc:sldMk cId="3365690805" sldId="519"/>
            <ac:spMk id="44" creationId="{564D43F4-70C3-48AD-9910-AFEC382ABE8F}"/>
          </ac:spMkLst>
        </pc:spChg>
        <pc:spChg chg="mod">
          <ac:chgData name="Ragnhild Halvorsrud" userId="917ea340-fd63-490f-a7db-68428d24cf32" providerId="ADAL" clId="{07873359-39E7-4010-BBAE-F894B279BD26}" dt="2022-11-28T20:14:32.527" v="5631" actId="20577"/>
          <ac:spMkLst>
            <pc:docMk/>
            <pc:sldMk cId="3365690805" sldId="519"/>
            <ac:spMk id="50" creationId="{B948341C-D450-4843-BC9D-7961C728A630}"/>
          </ac:spMkLst>
        </pc:spChg>
      </pc:sldChg>
      <pc:sldChg chg="addSp delSp modSp mod">
        <pc:chgData name="Ragnhild Halvorsrud" userId="917ea340-fd63-490f-a7db-68428d24cf32" providerId="ADAL" clId="{07873359-39E7-4010-BBAE-F894B279BD26}" dt="2022-11-28T20:11:32.601" v="5503" actId="1076"/>
        <pc:sldMkLst>
          <pc:docMk/>
          <pc:sldMk cId="1475786475" sldId="520"/>
        </pc:sldMkLst>
        <pc:spChg chg="del">
          <ac:chgData name="Ragnhild Halvorsrud" userId="917ea340-fd63-490f-a7db-68428d24cf32" providerId="ADAL" clId="{07873359-39E7-4010-BBAE-F894B279BD26}" dt="2022-11-18T18:52:02.022" v="76" actId="478"/>
          <ac:spMkLst>
            <pc:docMk/>
            <pc:sldMk cId="1475786475" sldId="520"/>
            <ac:spMk id="4" creationId="{359912B9-4EB6-42C7-BF37-C605F081559D}"/>
          </ac:spMkLst>
        </pc:spChg>
        <pc:spChg chg="mod">
          <ac:chgData name="Ragnhild Halvorsrud" userId="917ea340-fd63-490f-a7db-68428d24cf32" providerId="ADAL" clId="{07873359-39E7-4010-BBAE-F894B279BD26}" dt="2022-11-28T20:11:03.224" v="5500" actId="6549"/>
          <ac:spMkLst>
            <pc:docMk/>
            <pc:sldMk cId="1475786475" sldId="520"/>
            <ac:spMk id="29" creationId="{081BCDEC-6422-4F01-B9EB-A2CE6801B602}"/>
          </ac:spMkLst>
        </pc:spChg>
        <pc:picChg chg="del">
          <ac:chgData name="Ragnhild Halvorsrud" userId="917ea340-fd63-490f-a7db-68428d24cf32" providerId="ADAL" clId="{07873359-39E7-4010-BBAE-F894B279BD26}" dt="2022-11-28T20:11:13.928" v="5501" actId="478"/>
          <ac:picMkLst>
            <pc:docMk/>
            <pc:sldMk cId="1475786475" sldId="520"/>
            <ac:picMk id="38" creationId="{81B54740-B358-4B83-BFA8-8AB1DAB434AE}"/>
          </ac:picMkLst>
        </pc:picChg>
        <pc:picChg chg="add mod">
          <ac:chgData name="Ragnhild Halvorsrud" userId="917ea340-fd63-490f-a7db-68428d24cf32" providerId="ADAL" clId="{07873359-39E7-4010-BBAE-F894B279BD26}" dt="2022-11-28T20:11:32.601" v="5503" actId="1076"/>
          <ac:picMkLst>
            <pc:docMk/>
            <pc:sldMk cId="1475786475" sldId="520"/>
            <ac:picMk id="44" creationId="{D1F615F2-382E-44F9-B682-9F4ECC324C9E}"/>
          </ac:picMkLst>
        </pc:picChg>
      </pc:sldChg>
      <pc:sldChg chg="addSp delSp modSp del mod ord">
        <pc:chgData name="Ragnhild Halvorsrud" userId="917ea340-fd63-490f-a7db-68428d24cf32" providerId="ADAL" clId="{07873359-39E7-4010-BBAE-F894B279BD26}" dt="2022-11-29T12:23:30.795" v="10108" actId="47"/>
        <pc:sldMkLst>
          <pc:docMk/>
          <pc:sldMk cId="4245267515" sldId="521"/>
        </pc:sldMkLst>
        <pc:spChg chg="mod">
          <ac:chgData name="Ragnhild Halvorsrud" userId="917ea340-fd63-490f-a7db-68428d24cf32" providerId="ADAL" clId="{07873359-39E7-4010-BBAE-F894B279BD26}" dt="2022-11-29T11:45:51.544" v="8095" actId="20577"/>
          <ac:spMkLst>
            <pc:docMk/>
            <pc:sldMk cId="4245267515" sldId="521"/>
            <ac:spMk id="2" creationId="{CEF0584D-E78C-408F-A464-AF661D7CD2F8}"/>
          </ac:spMkLst>
        </pc:spChg>
        <pc:spChg chg="add del mod">
          <ac:chgData name="Ragnhild Halvorsrud" userId="917ea340-fd63-490f-a7db-68428d24cf32" providerId="ADAL" clId="{07873359-39E7-4010-BBAE-F894B279BD26}" dt="2022-11-29T11:45:45.591" v="8094" actId="478"/>
          <ac:spMkLst>
            <pc:docMk/>
            <pc:sldMk cId="4245267515" sldId="521"/>
            <ac:spMk id="4" creationId="{20F3570A-D222-4934-A516-434A6D9D26C7}"/>
          </ac:spMkLst>
        </pc:spChg>
        <pc:spChg chg="del">
          <ac:chgData name="Ragnhild Halvorsrud" userId="917ea340-fd63-490f-a7db-68428d24cf32" providerId="ADAL" clId="{07873359-39E7-4010-BBAE-F894B279BD26}" dt="2022-11-18T18:52:05.533" v="77" actId="478"/>
          <ac:spMkLst>
            <pc:docMk/>
            <pc:sldMk cId="4245267515" sldId="521"/>
            <ac:spMk id="4" creationId="{359912B9-4EB6-42C7-BF37-C605F081559D}"/>
          </ac:spMkLst>
        </pc:spChg>
        <pc:spChg chg="add del mod">
          <ac:chgData name="Ragnhild Halvorsrud" userId="917ea340-fd63-490f-a7db-68428d24cf32" providerId="ADAL" clId="{07873359-39E7-4010-BBAE-F894B279BD26}" dt="2022-11-29T11:56:28.153" v="8477"/>
          <ac:spMkLst>
            <pc:docMk/>
            <pc:sldMk cId="4245267515" sldId="521"/>
            <ac:spMk id="46" creationId="{6A663B7D-B08B-4370-98D4-3F1441C6F2C4}"/>
          </ac:spMkLst>
        </pc:spChg>
        <pc:spChg chg="add del mod">
          <ac:chgData name="Ragnhild Halvorsrud" userId="917ea340-fd63-490f-a7db-68428d24cf32" providerId="ADAL" clId="{07873359-39E7-4010-BBAE-F894B279BD26}" dt="2022-11-29T11:56:28.153" v="8477"/>
          <ac:spMkLst>
            <pc:docMk/>
            <pc:sldMk cId="4245267515" sldId="521"/>
            <ac:spMk id="50" creationId="{A68E810E-D5D5-4366-BD5D-261200ACD603}"/>
          </ac:spMkLst>
        </pc:spChg>
        <pc:graphicFrameChg chg="add del mod">
          <ac:chgData name="Ragnhild Halvorsrud" userId="917ea340-fd63-490f-a7db-68428d24cf32" providerId="ADAL" clId="{07873359-39E7-4010-BBAE-F894B279BD26}" dt="2022-11-29T11:56:28.153" v="8477"/>
          <ac:graphicFrameMkLst>
            <pc:docMk/>
            <pc:sldMk cId="4245267515" sldId="521"/>
            <ac:graphicFrameMk id="42" creationId="{5B11E1F7-01A4-462F-9CAD-1C1A9C5659FD}"/>
          </ac:graphicFrameMkLst>
        </pc:graphicFrameChg>
        <pc:graphicFrameChg chg="add del mod">
          <ac:chgData name="Ragnhild Halvorsrud" userId="917ea340-fd63-490f-a7db-68428d24cf32" providerId="ADAL" clId="{07873359-39E7-4010-BBAE-F894B279BD26}" dt="2022-11-29T11:56:28.153" v="8477"/>
          <ac:graphicFrameMkLst>
            <pc:docMk/>
            <pc:sldMk cId="4245267515" sldId="521"/>
            <ac:graphicFrameMk id="43" creationId="{24355905-0F58-4745-A3A1-A2DEA49CC01B}"/>
          </ac:graphicFrameMkLst>
        </pc:graphicFrameChg>
        <pc:graphicFrameChg chg="add del mod">
          <ac:chgData name="Ragnhild Halvorsrud" userId="917ea340-fd63-490f-a7db-68428d24cf32" providerId="ADAL" clId="{07873359-39E7-4010-BBAE-F894B279BD26}" dt="2022-11-29T11:56:28.153" v="8477"/>
          <ac:graphicFrameMkLst>
            <pc:docMk/>
            <pc:sldMk cId="4245267515" sldId="521"/>
            <ac:graphicFrameMk id="44" creationId="{C4CAC4A8-E318-4954-A091-485FC91BAC5E}"/>
          </ac:graphicFrameMkLst>
        </pc:graphicFrameChg>
        <pc:graphicFrameChg chg="add del mod">
          <ac:chgData name="Ragnhild Halvorsrud" userId="917ea340-fd63-490f-a7db-68428d24cf32" providerId="ADAL" clId="{07873359-39E7-4010-BBAE-F894B279BD26}" dt="2022-11-29T11:56:28.153" v="8477"/>
          <ac:graphicFrameMkLst>
            <pc:docMk/>
            <pc:sldMk cId="4245267515" sldId="521"/>
            <ac:graphicFrameMk id="49" creationId="{349EA9F0-2DA0-4DE4-BB3A-126D716F150A}"/>
          </ac:graphicFrameMkLst>
        </pc:graphicFrameChg>
        <pc:cxnChg chg="add del mod">
          <ac:chgData name="Ragnhild Halvorsrud" userId="917ea340-fd63-490f-a7db-68428d24cf32" providerId="ADAL" clId="{07873359-39E7-4010-BBAE-F894B279BD26}" dt="2022-11-29T11:56:28.153" v="8477"/>
          <ac:cxnSpMkLst>
            <pc:docMk/>
            <pc:sldMk cId="4245267515" sldId="521"/>
            <ac:cxnSpMk id="45" creationId="{E9DF2AB0-323B-4456-8D0C-B1F2E9D73401}"/>
          </ac:cxnSpMkLst>
        </pc:cxnChg>
        <pc:cxnChg chg="add del mod">
          <ac:chgData name="Ragnhild Halvorsrud" userId="917ea340-fd63-490f-a7db-68428d24cf32" providerId="ADAL" clId="{07873359-39E7-4010-BBAE-F894B279BD26}" dt="2022-11-29T11:56:28.153" v="8477"/>
          <ac:cxnSpMkLst>
            <pc:docMk/>
            <pc:sldMk cId="4245267515" sldId="521"/>
            <ac:cxnSpMk id="47" creationId="{C69F3CB3-8AE6-4B61-9C60-4FBA1262F41D}"/>
          </ac:cxnSpMkLst>
        </pc:cxnChg>
        <pc:cxnChg chg="add del mod">
          <ac:chgData name="Ragnhild Halvorsrud" userId="917ea340-fd63-490f-a7db-68428d24cf32" providerId="ADAL" clId="{07873359-39E7-4010-BBAE-F894B279BD26}" dt="2022-11-29T11:56:28.153" v="8477"/>
          <ac:cxnSpMkLst>
            <pc:docMk/>
            <pc:sldMk cId="4245267515" sldId="521"/>
            <ac:cxnSpMk id="48" creationId="{782F4BCD-0003-4FB1-A773-72B6FF3E7B83}"/>
          </ac:cxnSpMkLst>
        </pc:cxnChg>
      </pc:sldChg>
      <pc:sldChg chg="addSp delSp modSp mod">
        <pc:chgData name="Ragnhild Halvorsrud" userId="917ea340-fd63-490f-a7db-68428d24cf32" providerId="ADAL" clId="{07873359-39E7-4010-BBAE-F894B279BD26}" dt="2022-11-29T11:04:09.230" v="6911"/>
        <pc:sldMkLst>
          <pc:docMk/>
          <pc:sldMk cId="1796706160" sldId="522"/>
        </pc:sldMkLst>
        <pc:spChg chg="mod">
          <ac:chgData name="Ragnhild Halvorsrud" userId="917ea340-fd63-490f-a7db-68428d24cf32" providerId="ADAL" clId="{07873359-39E7-4010-BBAE-F894B279BD26}" dt="2022-11-29T10:49:09.884" v="6891" actId="6549"/>
          <ac:spMkLst>
            <pc:docMk/>
            <pc:sldMk cId="1796706160" sldId="522"/>
            <ac:spMk id="2" creationId="{1AA7EC0E-8CFE-424D-8AF5-64D77111E340}"/>
          </ac:spMkLst>
        </pc:spChg>
        <pc:spChg chg="del">
          <ac:chgData name="Ragnhild Halvorsrud" userId="917ea340-fd63-490f-a7db-68428d24cf32" providerId="ADAL" clId="{07873359-39E7-4010-BBAE-F894B279BD26}" dt="2022-11-18T18:51:42.293" v="71" actId="478"/>
          <ac:spMkLst>
            <pc:docMk/>
            <pc:sldMk cId="1796706160" sldId="522"/>
            <ac:spMk id="3" creationId="{CC71634D-2104-4EAC-95B0-FB6EEB37464F}"/>
          </ac:spMkLst>
        </pc:spChg>
        <pc:spChg chg="add del mod">
          <ac:chgData name="Ragnhild Halvorsrud" userId="917ea340-fd63-490f-a7db-68428d24cf32" providerId="ADAL" clId="{07873359-39E7-4010-BBAE-F894B279BD26}" dt="2022-11-28T19:35:36.949" v="3982"/>
          <ac:spMkLst>
            <pc:docMk/>
            <pc:sldMk cId="1796706160" sldId="522"/>
            <ac:spMk id="3" creationId="{F503D91B-E956-4E00-835B-9FE1031057F6}"/>
          </ac:spMkLst>
        </pc:spChg>
        <pc:spChg chg="add mod">
          <ac:chgData name="Ragnhild Halvorsrud" userId="917ea340-fd63-490f-a7db-68428d24cf32" providerId="ADAL" clId="{07873359-39E7-4010-BBAE-F894B279BD26}" dt="2022-11-28T19:37:22.106" v="4074" actId="20577"/>
          <ac:spMkLst>
            <pc:docMk/>
            <pc:sldMk cId="1796706160" sldId="522"/>
            <ac:spMk id="15" creationId="{764B82CF-3A9F-48EE-B612-84FDDC74BBD9}"/>
          </ac:spMkLst>
        </pc:spChg>
        <pc:spChg chg="mod">
          <ac:chgData name="Ragnhild Halvorsrud" userId="917ea340-fd63-490f-a7db-68428d24cf32" providerId="ADAL" clId="{07873359-39E7-4010-BBAE-F894B279BD26}" dt="2022-11-29T11:04:09.230" v="6911"/>
          <ac:spMkLst>
            <pc:docMk/>
            <pc:sldMk cId="1796706160" sldId="522"/>
            <ac:spMk id="18" creationId="{8F89E951-16D6-428D-BC5E-4A7D09E07AB7}"/>
          </ac:spMkLst>
        </pc:spChg>
        <pc:spChg chg="mod">
          <ac:chgData name="Ragnhild Halvorsrud" userId="917ea340-fd63-490f-a7db-68428d24cf32" providerId="ADAL" clId="{07873359-39E7-4010-BBAE-F894B279BD26}" dt="2022-11-29T11:04:09.230" v="6911"/>
          <ac:spMkLst>
            <pc:docMk/>
            <pc:sldMk cId="1796706160" sldId="522"/>
            <ac:spMk id="19" creationId="{10E01DEC-98E7-4B12-AB56-40CC406A749D}"/>
          </ac:spMkLst>
        </pc:spChg>
        <pc:spChg chg="mod">
          <ac:chgData name="Ragnhild Halvorsrud" userId="917ea340-fd63-490f-a7db-68428d24cf32" providerId="ADAL" clId="{07873359-39E7-4010-BBAE-F894B279BD26}" dt="2022-11-29T11:04:09.230" v="6911"/>
          <ac:spMkLst>
            <pc:docMk/>
            <pc:sldMk cId="1796706160" sldId="522"/>
            <ac:spMk id="20" creationId="{C5915BDC-7FA7-4069-B168-2A0C18EFE3D5}"/>
          </ac:spMkLst>
        </pc:spChg>
        <pc:spChg chg="mod">
          <ac:chgData name="Ragnhild Halvorsrud" userId="917ea340-fd63-490f-a7db-68428d24cf32" providerId="ADAL" clId="{07873359-39E7-4010-BBAE-F894B279BD26}" dt="2022-11-29T11:04:09.230" v="6911"/>
          <ac:spMkLst>
            <pc:docMk/>
            <pc:sldMk cId="1796706160" sldId="522"/>
            <ac:spMk id="21" creationId="{F834AA3C-118E-4586-A2AC-0ACDDAE49019}"/>
          </ac:spMkLst>
        </pc:spChg>
        <pc:spChg chg="mod">
          <ac:chgData name="Ragnhild Halvorsrud" userId="917ea340-fd63-490f-a7db-68428d24cf32" providerId="ADAL" clId="{07873359-39E7-4010-BBAE-F894B279BD26}" dt="2022-11-29T11:04:09.230" v="6911"/>
          <ac:spMkLst>
            <pc:docMk/>
            <pc:sldMk cId="1796706160" sldId="522"/>
            <ac:spMk id="22" creationId="{BDD6FF01-5729-455E-841D-5E19FD18EBEC}"/>
          </ac:spMkLst>
        </pc:spChg>
        <pc:spChg chg="mod">
          <ac:chgData name="Ragnhild Halvorsrud" userId="917ea340-fd63-490f-a7db-68428d24cf32" providerId="ADAL" clId="{07873359-39E7-4010-BBAE-F894B279BD26}" dt="2022-11-29T11:04:09.230" v="6911"/>
          <ac:spMkLst>
            <pc:docMk/>
            <pc:sldMk cId="1796706160" sldId="522"/>
            <ac:spMk id="23" creationId="{17EF3C12-3E78-4EA0-979F-82EC9C5DF138}"/>
          </ac:spMkLst>
        </pc:spChg>
        <pc:spChg chg="mod">
          <ac:chgData name="Ragnhild Halvorsrud" userId="917ea340-fd63-490f-a7db-68428d24cf32" providerId="ADAL" clId="{07873359-39E7-4010-BBAE-F894B279BD26}" dt="2022-11-29T11:04:09.230" v="6911"/>
          <ac:spMkLst>
            <pc:docMk/>
            <pc:sldMk cId="1796706160" sldId="522"/>
            <ac:spMk id="25" creationId="{3F41C37F-1634-4F25-A083-C716F41F900A}"/>
          </ac:spMkLst>
        </pc:spChg>
        <pc:spChg chg="mod">
          <ac:chgData name="Ragnhild Halvorsrud" userId="917ea340-fd63-490f-a7db-68428d24cf32" providerId="ADAL" clId="{07873359-39E7-4010-BBAE-F894B279BD26}" dt="2022-11-29T11:04:09.230" v="6911"/>
          <ac:spMkLst>
            <pc:docMk/>
            <pc:sldMk cId="1796706160" sldId="522"/>
            <ac:spMk id="26" creationId="{161BF083-B22E-450F-A07C-7153394D1600}"/>
          </ac:spMkLst>
        </pc:spChg>
        <pc:spChg chg="mod">
          <ac:chgData name="Ragnhild Halvorsrud" userId="917ea340-fd63-490f-a7db-68428d24cf32" providerId="ADAL" clId="{07873359-39E7-4010-BBAE-F894B279BD26}" dt="2022-11-29T11:04:09.230" v="6911"/>
          <ac:spMkLst>
            <pc:docMk/>
            <pc:sldMk cId="1796706160" sldId="522"/>
            <ac:spMk id="27" creationId="{1FD6174A-4609-4084-B146-551CD69AF669}"/>
          </ac:spMkLst>
        </pc:spChg>
        <pc:spChg chg="mod">
          <ac:chgData name="Ragnhild Halvorsrud" userId="917ea340-fd63-490f-a7db-68428d24cf32" providerId="ADAL" clId="{07873359-39E7-4010-BBAE-F894B279BD26}" dt="2022-11-29T11:04:09.230" v="6911"/>
          <ac:spMkLst>
            <pc:docMk/>
            <pc:sldMk cId="1796706160" sldId="522"/>
            <ac:spMk id="28" creationId="{56C3366A-3251-4A94-8E42-BE06E720DD01}"/>
          </ac:spMkLst>
        </pc:spChg>
        <pc:spChg chg="mod">
          <ac:chgData name="Ragnhild Halvorsrud" userId="917ea340-fd63-490f-a7db-68428d24cf32" providerId="ADAL" clId="{07873359-39E7-4010-BBAE-F894B279BD26}" dt="2022-11-29T11:04:09.230" v="6911"/>
          <ac:spMkLst>
            <pc:docMk/>
            <pc:sldMk cId="1796706160" sldId="522"/>
            <ac:spMk id="29" creationId="{D7484C0D-04FA-4048-93B1-016789D24FDC}"/>
          </ac:spMkLst>
        </pc:spChg>
        <pc:spChg chg="mod">
          <ac:chgData name="Ragnhild Halvorsrud" userId="917ea340-fd63-490f-a7db-68428d24cf32" providerId="ADAL" clId="{07873359-39E7-4010-BBAE-F894B279BD26}" dt="2022-11-29T11:04:09.230" v="6911"/>
          <ac:spMkLst>
            <pc:docMk/>
            <pc:sldMk cId="1796706160" sldId="522"/>
            <ac:spMk id="30" creationId="{450000EE-FE7A-4628-8FB3-4FA411D407F8}"/>
          </ac:spMkLst>
        </pc:spChg>
        <pc:spChg chg="mod">
          <ac:chgData name="Ragnhild Halvorsrud" userId="917ea340-fd63-490f-a7db-68428d24cf32" providerId="ADAL" clId="{07873359-39E7-4010-BBAE-F894B279BD26}" dt="2022-11-29T11:04:09.230" v="6911"/>
          <ac:spMkLst>
            <pc:docMk/>
            <pc:sldMk cId="1796706160" sldId="522"/>
            <ac:spMk id="32" creationId="{32B11D12-A626-400C-A331-BB9BA09B1FA5}"/>
          </ac:spMkLst>
        </pc:spChg>
        <pc:spChg chg="mod">
          <ac:chgData name="Ragnhild Halvorsrud" userId="917ea340-fd63-490f-a7db-68428d24cf32" providerId="ADAL" clId="{07873359-39E7-4010-BBAE-F894B279BD26}" dt="2022-11-29T11:04:09.230" v="6911"/>
          <ac:spMkLst>
            <pc:docMk/>
            <pc:sldMk cId="1796706160" sldId="522"/>
            <ac:spMk id="33" creationId="{7335029B-D7FD-4E9E-93DB-374D7F764A47}"/>
          </ac:spMkLst>
        </pc:spChg>
        <pc:spChg chg="mod">
          <ac:chgData name="Ragnhild Halvorsrud" userId="917ea340-fd63-490f-a7db-68428d24cf32" providerId="ADAL" clId="{07873359-39E7-4010-BBAE-F894B279BD26}" dt="2022-11-29T11:04:09.230" v="6911"/>
          <ac:spMkLst>
            <pc:docMk/>
            <pc:sldMk cId="1796706160" sldId="522"/>
            <ac:spMk id="34" creationId="{D1A7E994-D6D4-43C2-8F08-49347BBAC0B5}"/>
          </ac:spMkLst>
        </pc:spChg>
        <pc:spChg chg="mod">
          <ac:chgData name="Ragnhild Halvorsrud" userId="917ea340-fd63-490f-a7db-68428d24cf32" providerId="ADAL" clId="{07873359-39E7-4010-BBAE-F894B279BD26}" dt="2022-11-29T11:04:09.230" v="6911"/>
          <ac:spMkLst>
            <pc:docMk/>
            <pc:sldMk cId="1796706160" sldId="522"/>
            <ac:spMk id="35" creationId="{80965E62-23DF-41D8-82EE-FDFD9C0F1470}"/>
          </ac:spMkLst>
        </pc:spChg>
        <pc:spChg chg="mod">
          <ac:chgData name="Ragnhild Halvorsrud" userId="917ea340-fd63-490f-a7db-68428d24cf32" providerId="ADAL" clId="{07873359-39E7-4010-BBAE-F894B279BD26}" dt="2022-11-29T11:04:09.230" v="6911"/>
          <ac:spMkLst>
            <pc:docMk/>
            <pc:sldMk cId="1796706160" sldId="522"/>
            <ac:spMk id="36" creationId="{9EE3C803-F35F-457B-BA94-4A999AD826E4}"/>
          </ac:spMkLst>
        </pc:spChg>
        <pc:spChg chg="mod">
          <ac:chgData name="Ragnhild Halvorsrud" userId="917ea340-fd63-490f-a7db-68428d24cf32" providerId="ADAL" clId="{07873359-39E7-4010-BBAE-F894B279BD26}" dt="2022-11-29T11:04:09.230" v="6911"/>
          <ac:spMkLst>
            <pc:docMk/>
            <pc:sldMk cId="1796706160" sldId="522"/>
            <ac:spMk id="37" creationId="{8E524DDE-4311-42CC-8173-38846B6F0468}"/>
          </ac:spMkLst>
        </pc:spChg>
        <pc:spChg chg="mod">
          <ac:chgData name="Ragnhild Halvorsrud" userId="917ea340-fd63-490f-a7db-68428d24cf32" providerId="ADAL" clId="{07873359-39E7-4010-BBAE-F894B279BD26}" dt="2022-11-29T11:04:09.230" v="6911"/>
          <ac:spMkLst>
            <pc:docMk/>
            <pc:sldMk cId="1796706160" sldId="522"/>
            <ac:spMk id="39" creationId="{F044B722-C5D2-40F6-B86A-A87F7461D942}"/>
          </ac:spMkLst>
        </pc:spChg>
        <pc:spChg chg="mod">
          <ac:chgData name="Ragnhild Halvorsrud" userId="917ea340-fd63-490f-a7db-68428d24cf32" providerId="ADAL" clId="{07873359-39E7-4010-BBAE-F894B279BD26}" dt="2022-11-29T11:04:09.230" v="6911"/>
          <ac:spMkLst>
            <pc:docMk/>
            <pc:sldMk cId="1796706160" sldId="522"/>
            <ac:spMk id="40" creationId="{A49A86A4-500E-4410-910C-4255007F7347}"/>
          </ac:spMkLst>
        </pc:spChg>
        <pc:spChg chg="mod">
          <ac:chgData name="Ragnhild Halvorsrud" userId="917ea340-fd63-490f-a7db-68428d24cf32" providerId="ADAL" clId="{07873359-39E7-4010-BBAE-F894B279BD26}" dt="2022-11-29T11:04:09.230" v="6911"/>
          <ac:spMkLst>
            <pc:docMk/>
            <pc:sldMk cId="1796706160" sldId="522"/>
            <ac:spMk id="41" creationId="{11CB3318-883D-47FA-A3B4-90F920F9911F}"/>
          </ac:spMkLst>
        </pc:spChg>
        <pc:spChg chg="mod">
          <ac:chgData name="Ragnhild Halvorsrud" userId="917ea340-fd63-490f-a7db-68428d24cf32" providerId="ADAL" clId="{07873359-39E7-4010-BBAE-F894B279BD26}" dt="2022-11-29T11:04:09.230" v="6911"/>
          <ac:spMkLst>
            <pc:docMk/>
            <pc:sldMk cId="1796706160" sldId="522"/>
            <ac:spMk id="42" creationId="{6AF8103E-42BA-409F-8D9B-BC4C467EC298}"/>
          </ac:spMkLst>
        </pc:spChg>
        <pc:spChg chg="mod">
          <ac:chgData name="Ragnhild Halvorsrud" userId="917ea340-fd63-490f-a7db-68428d24cf32" providerId="ADAL" clId="{07873359-39E7-4010-BBAE-F894B279BD26}" dt="2022-11-29T11:04:09.230" v="6911"/>
          <ac:spMkLst>
            <pc:docMk/>
            <pc:sldMk cId="1796706160" sldId="522"/>
            <ac:spMk id="43" creationId="{7AF7FFEF-1991-41FB-BF4C-D4234B13B513}"/>
          </ac:spMkLst>
        </pc:spChg>
        <pc:spChg chg="mod">
          <ac:chgData name="Ragnhild Halvorsrud" userId="917ea340-fd63-490f-a7db-68428d24cf32" providerId="ADAL" clId="{07873359-39E7-4010-BBAE-F894B279BD26}" dt="2022-11-29T11:04:09.230" v="6911"/>
          <ac:spMkLst>
            <pc:docMk/>
            <pc:sldMk cId="1796706160" sldId="522"/>
            <ac:spMk id="44" creationId="{83B58D04-0F9B-4DA0-AA4D-3483897905B3}"/>
          </ac:spMkLst>
        </pc:spChg>
        <pc:spChg chg="mod">
          <ac:chgData name="Ragnhild Halvorsrud" userId="917ea340-fd63-490f-a7db-68428d24cf32" providerId="ADAL" clId="{07873359-39E7-4010-BBAE-F894B279BD26}" dt="2022-11-29T11:04:09.230" v="6911"/>
          <ac:spMkLst>
            <pc:docMk/>
            <pc:sldMk cId="1796706160" sldId="522"/>
            <ac:spMk id="46" creationId="{9CF5DBBD-659E-4F1D-BF5B-FE80A9BDC4FD}"/>
          </ac:spMkLst>
        </pc:spChg>
        <pc:spChg chg="mod">
          <ac:chgData name="Ragnhild Halvorsrud" userId="917ea340-fd63-490f-a7db-68428d24cf32" providerId="ADAL" clId="{07873359-39E7-4010-BBAE-F894B279BD26}" dt="2022-11-29T11:04:09.230" v="6911"/>
          <ac:spMkLst>
            <pc:docMk/>
            <pc:sldMk cId="1796706160" sldId="522"/>
            <ac:spMk id="47" creationId="{14895A49-33A6-43E9-A451-573D268EE7FC}"/>
          </ac:spMkLst>
        </pc:spChg>
        <pc:spChg chg="mod">
          <ac:chgData name="Ragnhild Halvorsrud" userId="917ea340-fd63-490f-a7db-68428d24cf32" providerId="ADAL" clId="{07873359-39E7-4010-BBAE-F894B279BD26}" dt="2022-11-29T11:04:09.230" v="6911"/>
          <ac:spMkLst>
            <pc:docMk/>
            <pc:sldMk cId="1796706160" sldId="522"/>
            <ac:spMk id="48" creationId="{E6054DBA-60CC-47AA-B56E-5ABC16E863D3}"/>
          </ac:spMkLst>
        </pc:spChg>
        <pc:spChg chg="mod">
          <ac:chgData name="Ragnhild Halvorsrud" userId="917ea340-fd63-490f-a7db-68428d24cf32" providerId="ADAL" clId="{07873359-39E7-4010-BBAE-F894B279BD26}" dt="2022-11-29T11:04:09.230" v="6911"/>
          <ac:spMkLst>
            <pc:docMk/>
            <pc:sldMk cId="1796706160" sldId="522"/>
            <ac:spMk id="49" creationId="{FF11218D-7E8F-43FE-AAC7-5084FED81548}"/>
          </ac:spMkLst>
        </pc:spChg>
        <pc:spChg chg="mod">
          <ac:chgData name="Ragnhild Halvorsrud" userId="917ea340-fd63-490f-a7db-68428d24cf32" providerId="ADAL" clId="{07873359-39E7-4010-BBAE-F894B279BD26}" dt="2022-11-29T11:04:09.230" v="6911"/>
          <ac:spMkLst>
            <pc:docMk/>
            <pc:sldMk cId="1796706160" sldId="522"/>
            <ac:spMk id="50" creationId="{E38AF12E-50F7-48B8-8D2C-C372892C4854}"/>
          </ac:spMkLst>
        </pc:spChg>
        <pc:spChg chg="mod">
          <ac:chgData name="Ragnhild Halvorsrud" userId="917ea340-fd63-490f-a7db-68428d24cf32" providerId="ADAL" clId="{07873359-39E7-4010-BBAE-F894B279BD26}" dt="2022-11-29T11:04:09.230" v="6911"/>
          <ac:spMkLst>
            <pc:docMk/>
            <pc:sldMk cId="1796706160" sldId="522"/>
            <ac:spMk id="51" creationId="{89B7BCEC-FC45-4FD8-88F6-6F3637165DB4}"/>
          </ac:spMkLst>
        </pc:spChg>
        <pc:spChg chg="mod">
          <ac:chgData name="Ragnhild Halvorsrud" userId="917ea340-fd63-490f-a7db-68428d24cf32" providerId="ADAL" clId="{07873359-39E7-4010-BBAE-F894B279BD26}" dt="2022-11-29T11:04:09.230" v="6911"/>
          <ac:spMkLst>
            <pc:docMk/>
            <pc:sldMk cId="1796706160" sldId="522"/>
            <ac:spMk id="52" creationId="{70C52064-1EFF-49F1-8C92-9FA1688FC9C0}"/>
          </ac:spMkLst>
        </pc:spChg>
        <pc:spChg chg="mod">
          <ac:chgData name="Ragnhild Halvorsrud" userId="917ea340-fd63-490f-a7db-68428d24cf32" providerId="ADAL" clId="{07873359-39E7-4010-BBAE-F894B279BD26}" dt="2022-11-29T11:04:09.230" v="6911"/>
          <ac:spMkLst>
            <pc:docMk/>
            <pc:sldMk cId="1796706160" sldId="522"/>
            <ac:spMk id="53" creationId="{22DC7F77-52B1-491B-8792-761EA6FA8ABA}"/>
          </ac:spMkLst>
        </pc:spChg>
        <pc:spChg chg="mod">
          <ac:chgData name="Ragnhild Halvorsrud" userId="917ea340-fd63-490f-a7db-68428d24cf32" providerId="ADAL" clId="{07873359-39E7-4010-BBAE-F894B279BD26}" dt="2022-11-29T11:04:09.230" v="6911"/>
          <ac:spMkLst>
            <pc:docMk/>
            <pc:sldMk cId="1796706160" sldId="522"/>
            <ac:spMk id="54" creationId="{2BDB8A0A-E801-4719-A2A5-104504CEF9CD}"/>
          </ac:spMkLst>
        </pc:spChg>
        <pc:spChg chg="mod">
          <ac:chgData name="Ragnhild Halvorsrud" userId="917ea340-fd63-490f-a7db-68428d24cf32" providerId="ADAL" clId="{07873359-39E7-4010-BBAE-F894B279BD26}" dt="2022-11-29T11:04:09.230" v="6911"/>
          <ac:spMkLst>
            <pc:docMk/>
            <pc:sldMk cId="1796706160" sldId="522"/>
            <ac:spMk id="55" creationId="{34136238-4024-45A7-9A99-11F5B2F4FE1C}"/>
          </ac:spMkLst>
        </pc:spChg>
        <pc:spChg chg="mod">
          <ac:chgData name="Ragnhild Halvorsrud" userId="917ea340-fd63-490f-a7db-68428d24cf32" providerId="ADAL" clId="{07873359-39E7-4010-BBAE-F894B279BD26}" dt="2022-11-29T11:04:09.230" v="6911"/>
          <ac:spMkLst>
            <pc:docMk/>
            <pc:sldMk cId="1796706160" sldId="522"/>
            <ac:spMk id="56" creationId="{C18D0B0D-05CB-4FC9-847D-392A70D4BCE0}"/>
          </ac:spMkLst>
        </pc:spChg>
        <pc:spChg chg="mod">
          <ac:chgData name="Ragnhild Halvorsrud" userId="917ea340-fd63-490f-a7db-68428d24cf32" providerId="ADAL" clId="{07873359-39E7-4010-BBAE-F894B279BD26}" dt="2022-11-29T11:04:09.230" v="6911"/>
          <ac:spMkLst>
            <pc:docMk/>
            <pc:sldMk cId="1796706160" sldId="522"/>
            <ac:spMk id="68" creationId="{F7C5CED3-525D-4C8E-8496-916F391C7DBE}"/>
          </ac:spMkLst>
        </pc:spChg>
        <pc:spChg chg="mod">
          <ac:chgData name="Ragnhild Halvorsrud" userId="917ea340-fd63-490f-a7db-68428d24cf32" providerId="ADAL" clId="{07873359-39E7-4010-BBAE-F894B279BD26}" dt="2022-11-29T11:04:09.230" v="6911"/>
          <ac:spMkLst>
            <pc:docMk/>
            <pc:sldMk cId="1796706160" sldId="522"/>
            <ac:spMk id="69" creationId="{BA70C389-E525-472C-B655-1BB69DFCF7F6}"/>
          </ac:spMkLst>
        </pc:spChg>
        <pc:spChg chg="mod">
          <ac:chgData name="Ragnhild Halvorsrud" userId="917ea340-fd63-490f-a7db-68428d24cf32" providerId="ADAL" clId="{07873359-39E7-4010-BBAE-F894B279BD26}" dt="2022-11-29T11:04:09.230" v="6911"/>
          <ac:spMkLst>
            <pc:docMk/>
            <pc:sldMk cId="1796706160" sldId="522"/>
            <ac:spMk id="70" creationId="{652E3C35-7F77-4583-B6C4-9462EB867302}"/>
          </ac:spMkLst>
        </pc:spChg>
        <pc:spChg chg="mod">
          <ac:chgData name="Ragnhild Halvorsrud" userId="917ea340-fd63-490f-a7db-68428d24cf32" providerId="ADAL" clId="{07873359-39E7-4010-BBAE-F894B279BD26}" dt="2022-11-29T11:04:09.230" v="6911"/>
          <ac:spMkLst>
            <pc:docMk/>
            <pc:sldMk cId="1796706160" sldId="522"/>
            <ac:spMk id="71" creationId="{68BA1309-47AA-43CF-A28B-530412127D6B}"/>
          </ac:spMkLst>
        </pc:spChg>
        <pc:spChg chg="mod">
          <ac:chgData name="Ragnhild Halvorsrud" userId="917ea340-fd63-490f-a7db-68428d24cf32" providerId="ADAL" clId="{07873359-39E7-4010-BBAE-F894B279BD26}" dt="2022-11-29T11:04:09.230" v="6911"/>
          <ac:spMkLst>
            <pc:docMk/>
            <pc:sldMk cId="1796706160" sldId="522"/>
            <ac:spMk id="72" creationId="{A13D57E0-8283-424B-8B1A-002155CADCA6}"/>
          </ac:spMkLst>
        </pc:spChg>
        <pc:spChg chg="mod">
          <ac:chgData name="Ragnhild Halvorsrud" userId="917ea340-fd63-490f-a7db-68428d24cf32" providerId="ADAL" clId="{07873359-39E7-4010-BBAE-F894B279BD26}" dt="2022-11-29T11:04:09.230" v="6911"/>
          <ac:spMkLst>
            <pc:docMk/>
            <pc:sldMk cId="1796706160" sldId="522"/>
            <ac:spMk id="74" creationId="{26B0716A-DA81-42D1-B9D4-49CC34C0A8CC}"/>
          </ac:spMkLst>
        </pc:spChg>
        <pc:spChg chg="mod">
          <ac:chgData name="Ragnhild Halvorsrud" userId="917ea340-fd63-490f-a7db-68428d24cf32" providerId="ADAL" clId="{07873359-39E7-4010-BBAE-F894B279BD26}" dt="2022-11-29T11:04:09.230" v="6911"/>
          <ac:spMkLst>
            <pc:docMk/>
            <pc:sldMk cId="1796706160" sldId="522"/>
            <ac:spMk id="76" creationId="{F9DB2E34-40D8-4AFF-8AB6-A37DF63A46EC}"/>
          </ac:spMkLst>
        </pc:spChg>
        <pc:spChg chg="mod">
          <ac:chgData name="Ragnhild Halvorsrud" userId="917ea340-fd63-490f-a7db-68428d24cf32" providerId="ADAL" clId="{07873359-39E7-4010-BBAE-F894B279BD26}" dt="2022-11-29T11:04:09.230" v="6911"/>
          <ac:spMkLst>
            <pc:docMk/>
            <pc:sldMk cId="1796706160" sldId="522"/>
            <ac:spMk id="77" creationId="{E826CDEC-CCAB-44AE-A6BE-9E9F12B8C134}"/>
          </ac:spMkLst>
        </pc:spChg>
        <pc:spChg chg="mod">
          <ac:chgData name="Ragnhild Halvorsrud" userId="917ea340-fd63-490f-a7db-68428d24cf32" providerId="ADAL" clId="{07873359-39E7-4010-BBAE-F894B279BD26}" dt="2022-11-29T11:04:09.230" v="6911"/>
          <ac:spMkLst>
            <pc:docMk/>
            <pc:sldMk cId="1796706160" sldId="522"/>
            <ac:spMk id="78" creationId="{0436C3CD-FD53-4BF2-8738-490A4C0BE7CF}"/>
          </ac:spMkLst>
        </pc:spChg>
        <pc:spChg chg="mod">
          <ac:chgData name="Ragnhild Halvorsrud" userId="917ea340-fd63-490f-a7db-68428d24cf32" providerId="ADAL" clId="{07873359-39E7-4010-BBAE-F894B279BD26}" dt="2022-11-29T11:04:09.230" v="6911"/>
          <ac:spMkLst>
            <pc:docMk/>
            <pc:sldMk cId="1796706160" sldId="522"/>
            <ac:spMk id="79" creationId="{31F2A765-ED0D-4262-8793-B7A6A394C5B5}"/>
          </ac:spMkLst>
        </pc:spChg>
        <pc:spChg chg="mod">
          <ac:chgData name="Ragnhild Halvorsrud" userId="917ea340-fd63-490f-a7db-68428d24cf32" providerId="ADAL" clId="{07873359-39E7-4010-BBAE-F894B279BD26}" dt="2022-11-29T11:04:09.230" v="6911"/>
          <ac:spMkLst>
            <pc:docMk/>
            <pc:sldMk cId="1796706160" sldId="522"/>
            <ac:spMk id="80" creationId="{8802D459-129A-4894-9311-20B691013384}"/>
          </ac:spMkLst>
        </pc:spChg>
        <pc:spChg chg="mod">
          <ac:chgData name="Ragnhild Halvorsrud" userId="917ea340-fd63-490f-a7db-68428d24cf32" providerId="ADAL" clId="{07873359-39E7-4010-BBAE-F894B279BD26}" dt="2022-11-29T11:04:09.230" v="6911"/>
          <ac:spMkLst>
            <pc:docMk/>
            <pc:sldMk cId="1796706160" sldId="522"/>
            <ac:spMk id="82" creationId="{85FB1252-D191-4FAE-9BF2-7825AB9FA7C0}"/>
          </ac:spMkLst>
        </pc:spChg>
        <pc:spChg chg="mod">
          <ac:chgData name="Ragnhild Halvorsrud" userId="917ea340-fd63-490f-a7db-68428d24cf32" providerId="ADAL" clId="{07873359-39E7-4010-BBAE-F894B279BD26}" dt="2022-11-29T11:04:09.230" v="6911"/>
          <ac:spMkLst>
            <pc:docMk/>
            <pc:sldMk cId="1796706160" sldId="522"/>
            <ac:spMk id="83" creationId="{648A7576-2547-45D4-A78A-6DA942F443DE}"/>
          </ac:spMkLst>
        </pc:spChg>
        <pc:spChg chg="mod">
          <ac:chgData name="Ragnhild Halvorsrud" userId="917ea340-fd63-490f-a7db-68428d24cf32" providerId="ADAL" clId="{07873359-39E7-4010-BBAE-F894B279BD26}" dt="2022-11-29T11:04:09.230" v="6911"/>
          <ac:spMkLst>
            <pc:docMk/>
            <pc:sldMk cId="1796706160" sldId="522"/>
            <ac:spMk id="84" creationId="{83770740-E9CE-468C-A956-3DB501ECB4D6}"/>
          </ac:spMkLst>
        </pc:spChg>
        <pc:spChg chg="mod">
          <ac:chgData name="Ragnhild Halvorsrud" userId="917ea340-fd63-490f-a7db-68428d24cf32" providerId="ADAL" clId="{07873359-39E7-4010-BBAE-F894B279BD26}" dt="2022-11-29T11:04:09.230" v="6911"/>
          <ac:spMkLst>
            <pc:docMk/>
            <pc:sldMk cId="1796706160" sldId="522"/>
            <ac:spMk id="85" creationId="{43F7CFA4-98D5-48FA-97EA-E1A0FA990FC9}"/>
          </ac:spMkLst>
        </pc:spChg>
        <pc:spChg chg="mod">
          <ac:chgData name="Ragnhild Halvorsrud" userId="917ea340-fd63-490f-a7db-68428d24cf32" providerId="ADAL" clId="{07873359-39E7-4010-BBAE-F894B279BD26}" dt="2022-11-29T11:04:09.230" v="6911"/>
          <ac:spMkLst>
            <pc:docMk/>
            <pc:sldMk cId="1796706160" sldId="522"/>
            <ac:spMk id="86" creationId="{FE623E42-3615-4EEF-A359-55A2DEC020FD}"/>
          </ac:spMkLst>
        </pc:spChg>
        <pc:spChg chg="mod">
          <ac:chgData name="Ragnhild Halvorsrud" userId="917ea340-fd63-490f-a7db-68428d24cf32" providerId="ADAL" clId="{07873359-39E7-4010-BBAE-F894B279BD26}" dt="2022-11-29T11:04:09.230" v="6911"/>
          <ac:spMkLst>
            <pc:docMk/>
            <pc:sldMk cId="1796706160" sldId="522"/>
            <ac:spMk id="87" creationId="{BA92DC44-B037-46DD-911F-0B92C03235D7}"/>
          </ac:spMkLst>
        </pc:spChg>
        <pc:spChg chg="mod">
          <ac:chgData name="Ragnhild Halvorsrud" userId="917ea340-fd63-490f-a7db-68428d24cf32" providerId="ADAL" clId="{07873359-39E7-4010-BBAE-F894B279BD26}" dt="2022-11-29T11:04:09.230" v="6911"/>
          <ac:spMkLst>
            <pc:docMk/>
            <pc:sldMk cId="1796706160" sldId="522"/>
            <ac:spMk id="88" creationId="{4776B72D-BAB6-4610-A7B2-06D89F531E1A}"/>
          </ac:spMkLst>
        </pc:spChg>
        <pc:spChg chg="mod">
          <ac:chgData name="Ragnhild Halvorsrud" userId="917ea340-fd63-490f-a7db-68428d24cf32" providerId="ADAL" clId="{07873359-39E7-4010-BBAE-F894B279BD26}" dt="2022-11-29T11:04:09.230" v="6911"/>
          <ac:spMkLst>
            <pc:docMk/>
            <pc:sldMk cId="1796706160" sldId="522"/>
            <ac:spMk id="89" creationId="{3B4B6D0D-510B-42BD-BB73-E9162340F01C}"/>
          </ac:spMkLst>
        </pc:spChg>
        <pc:spChg chg="mod">
          <ac:chgData name="Ragnhild Halvorsrud" userId="917ea340-fd63-490f-a7db-68428d24cf32" providerId="ADAL" clId="{07873359-39E7-4010-BBAE-F894B279BD26}" dt="2022-11-29T11:04:09.230" v="6911"/>
          <ac:spMkLst>
            <pc:docMk/>
            <pc:sldMk cId="1796706160" sldId="522"/>
            <ac:spMk id="90" creationId="{285B6825-E2B1-4BD7-9D0D-630179F6F1D7}"/>
          </ac:spMkLst>
        </pc:spChg>
        <pc:spChg chg="mod">
          <ac:chgData name="Ragnhild Halvorsrud" userId="917ea340-fd63-490f-a7db-68428d24cf32" providerId="ADAL" clId="{07873359-39E7-4010-BBAE-F894B279BD26}" dt="2022-11-29T11:04:09.230" v="6911"/>
          <ac:spMkLst>
            <pc:docMk/>
            <pc:sldMk cId="1796706160" sldId="522"/>
            <ac:spMk id="98" creationId="{64A01EA0-DA6D-4468-9348-A468AA41429B}"/>
          </ac:spMkLst>
        </pc:spChg>
        <pc:spChg chg="mod">
          <ac:chgData name="Ragnhild Halvorsrud" userId="917ea340-fd63-490f-a7db-68428d24cf32" providerId="ADAL" clId="{07873359-39E7-4010-BBAE-F894B279BD26}" dt="2022-11-29T11:04:09.230" v="6911"/>
          <ac:spMkLst>
            <pc:docMk/>
            <pc:sldMk cId="1796706160" sldId="522"/>
            <ac:spMk id="100" creationId="{EFA9D2A4-00B0-4D5F-8763-C5D6AC050275}"/>
          </ac:spMkLst>
        </pc:spChg>
        <pc:spChg chg="mod">
          <ac:chgData name="Ragnhild Halvorsrud" userId="917ea340-fd63-490f-a7db-68428d24cf32" providerId="ADAL" clId="{07873359-39E7-4010-BBAE-F894B279BD26}" dt="2022-11-29T11:04:09.230" v="6911"/>
          <ac:spMkLst>
            <pc:docMk/>
            <pc:sldMk cId="1796706160" sldId="522"/>
            <ac:spMk id="103" creationId="{11B64DD7-269D-437A-8852-1148A3E095C5}"/>
          </ac:spMkLst>
        </pc:spChg>
        <pc:spChg chg="mod">
          <ac:chgData name="Ragnhild Halvorsrud" userId="917ea340-fd63-490f-a7db-68428d24cf32" providerId="ADAL" clId="{07873359-39E7-4010-BBAE-F894B279BD26}" dt="2022-11-29T11:04:09.230" v="6911"/>
          <ac:spMkLst>
            <pc:docMk/>
            <pc:sldMk cId="1796706160" sldId="522"/>
            <ac:spMk id="104" creationId="{00A007D9-0BE1-45D1-A21E-BBD28BE8893B}"/>
          </ac:spMkLst>
        </pc:spChg>
        <pc:spChg chg="mod">
          <ac:chgData name="Ragnhild Halvorsrud" userId="917ea340-fd63-490f-a7db-68428d24cf32" providerId="ADAL" clId="{07873359-39E7-4010-BBAE-F894B279BD26}" dt="2022-11-29T11:04:09.230" v="6911"/>
          <ac:spMkLst>
            <pc:docMk/>
            <pc:sldMk cId="1796706160" sldId="522"/>
            <ac:spMk id="107" creationId="{E6B7C524-D024-4617-9712-BB1F60271467}"/>
          </ac:spMkLst>
        </pc:spChg>
        <pc:spChg chg="mod">
          <ac:chgData name="Ragnhild Halvorsrud" userId="917ea340-fd63-490f-a7db-68428d24cf32" providerId="ADAL" clId="{07873359-39E7-4010-BBAE-F894B279BD26}" dt="2022-11-29T11:04:09.230" v="6911"/>
          <ac:spMkLst>
            <pc:docMk/>
            <pc:sldMk cId="1796706160" sldId="522"/>
            <ac:spMk id="108" creationId="{2880621E-4348-4C78-B0B9-C2E40EE86460}"/>
          </ac:spMkLst>
        </pc:spChg>
        <pc:spChg chg="mod">
          <ac:chgData name="Ragnhild Halvorsrud" userId="917ea340-fd63-490f-a7db-68428d24cf32" providerId="ADAL" clId="{07873359-39E7-4010-BBAE-F894B279BD26}" dt="2022-11-29T11:04:09.230" v="6911"/>
          <ac:spMkLst>
            <pc:docMk/>
            <pc:sldMk cId="1796706160" sldId="522"/>
            <ac:spMk id="110" creationId="{36F55622-4FFC-421E-8A35-E76A640A1FCD}"/>
          </ac:spMkLst>
        </pc:spChg>
        <pc:spChg chg="mod">
          <ac:chgData name="Ragnhild Halvorsrud" userId="917ea340-fd63-490f-a7db-68428d24cf32" providerId="ADAL" clId="{07873359-39E7-4010-BBAE-F894B279BD26}" dt="2022-11-29T11:04:09.230" v="6911"/>
          <ac:spMkLst>
            <pc:docMk/>
            <pc:sldMk cId="1796706160" sldId="522"/>
            <ac:spMk id="113" creationId="{8B7BEAE2-18F7-4332-B8E9-683CA119F7AB}"/>
          </ac:spMkLst>
        </pc:spChg>
        <pc:spChg chg="mod">
          <ac:chgData name="Ragnhild Halvorsrud" userId="917ea340-fd63-490f-a7db-68428d24cf32" providerId="ADAL" clId="{07873359-39E7-4010-BBAE-F894B279BD26}" dt="2022-11-29T11:04:09.230" v="6911"/>
          <ac:spMkLst>
            <pc:docMk/>
            <pc:sldMk cId="1796706160" sldId="522"/>
            <ac:spMk id="114" creationId="{7E19AE95-7E9E-4692-8A03-42C88121BFE3}"/>
          </ac:spMkLst>
        </pc:spChg>
        <pc:spChg chg="mod">
          <ac:chgData name="Ragnhild Halvorsrud" userId="917ea340-fd63-490f-a7db-68428d24cf32" providerId="ADAL" clId="{07873359-39E7-4010-BBAE-F894B279BD26}" dt="2022-11-29T11:04:09.230" v="6911"/>
          <ac:spMkLst>
            <pc:docMk/>
            <pc:sldMk cId="1796706160" sldId="522"/>
            <ac:spMk id="115" creationId="{D92A4A2E-65F4-4897-8715-08103B9A01A6}"/>
          </ac:spMkLst>
        </pc:spChg>
        <pc:spChg chg="mod">
          <ac:chgData name="Ragnhild Halvorsrud" userId="917ea340-fd63-490f-a7db-68428d24cf32" providerId="ADAL" clId="{07873359-39E7-4010-BBAE-F894B279BD26}" dt="2022-11-29T11:04:09.230" v="6911"/>
          <ac:spMkLst>
            <pc:docMk/>
            <pc:sldMk cId="1796706160" sldId="522"/>
            <ac:spMk id="116" creationId="{5E4157BF-EB68-42A2-A32B-638D1806E6E0}"/>
          </ac:spMkLst>
        </pc:spChg>
        <pc:spChg chg="mod">
          <ac:chgData name="Ragnhild Halvorsrud" userId="917ea340-fd63-490f-a7db-68428d24cf32" providerId="ADAL" clId="{07873359-39E7-4010-BBAE-F894B279BD26}" dt="2022-11-29T11:04:09.230" v="6911"/>
          <ac:spMkLst>
            <pc:docMk/>
            <pc:sldMk cId="1796706160" sldId="522"/>
            <ac:spMk id="121" creationId="{02ADFCBC-ACFD-4144-9598-3DB3F36F8920}"/>
          </ac:spMkLst>
        </pc:spChg>
        <pc:spChg chg="mod">
          <ac:chgData name="Ragnhild Halvorsrud" userId="917ea340-fd63-490f-a7db-68428d24cf32" providerId="ADAL" clId="{07873359-39E7-4010-BBAE-F894B279BD26}" dt="2022-11-29T11:04:09.230" v="6911"/>
          <ac:spMkLst>
            <pc:docMk/>
            <pc:sldMk cId="1796706160" sldId="522"/>
            <ac:spMk id="123" creationId="{30C31A78-F7B4-49B8-B292-9AC15F8EB42C}"/>
          </ac:spMkLst>
        </pc:spChg>
        <pc:spChg chg="mod">
          <ac:chgData name="Ragnhild Halvorsrud" userId="917ea340-fd63-490f-a7db-68428d24cf32" providerId="ADAL" clId="{07873359-39E7-4010-BBAE-F894B279BD26}" dt="2022-11-29T11:04:09.230" v="6911"/>
          <ac:spMkLst>
            <pc:docMk/>
            <pc:sldMk cId="1796706160" sldId="522"/>
            <ac:spMk id="126" creationId="{F55B64E1-2FE9-4192-B5D7-0C8CCE02DCE0}"/>
          </ac:spMkLst>
        </pc:spChg>
        <pc:spChg chg="mod">
          <ac:chgData name="Ragnhild Halvorsrud" userId="917ea340-fd63-490f-a7db-68428d24cf32" providerId="ADAL" clId="{07873359-39E7-4010-BBAE-F894B279BD26}" dt="2022-11-29T11:04:09.230" v="6911"/>
          <ac:spMkLst>
            <pc:docMk/>
            <pc:sldMk cId="1796706160" sldId="522"/>
            <ac:spMk id="127" creationId="{E657C462-700D-4215-A84C-0AEE4F1199A8}"/>
          </ac:spMkLst>
        </pc:spChg>
        <pc:spChg chg="mod">
          <ac:chgData name="Ragnhild Halvorsrud" userId="917ea340-fd63-490f-a7db-68428d24cf32" providerId="ADAL" clId="{07873359-39E7-4010-BBAE-F894B279BD26}" dt="2022-11-29T11:04:09.230" v="6911"/>
          <ac:spMkLst>
            <pc:docMk/>
            <pc:sldMk cId="1796706160" sldId="522"/>
            <ac:spMk id="128" creationId="{8F633AE5-5E83-4CFE-9A71-F7D55ADFD03E}"/>
          </ac:spMkLst>
        </pc:spChg>
        <pc:spChg chg="mod">
          <ac:chgData name="Ragnhild Halvorsrud" userId="917ea340-fd63-490f-a7db-68428d24cf32" providerId="ADAL" clId="{07873359-39E7-4010-BBAE-F894B279BD26}" dt="2022-11-29T11:04:09.230" v="6911"/>
          <ac:spMkLst>
            <pc:docMk/>
            <pc:sldMk cId="1796706160" sldId="522"/>
            <ac:spMk id="130" creationId="{7C6115CE-7BDE-4A1A-A88E-8DFE5D70AEB0}"/>
          </ac:spMkLst>
        </pc:spChg>
        <pc:spChg chg="mod">
          <ac:chgData name="Ragnhild Halvorsrud" userId="917ea340-fd63-490f-a7db-68428d24cf32" providerId="ADAL" clId="{07873359-39E7-4010-BBAE-F894B279BD26}" dt="2022-11-29T11:04:09.230" v="6911"/>
          <ac:spMkLst>
            <pc:docMk/>
            <pc:sldMk cId="1796706160" sldId="522"/>
            <ac:spMk id="131" creationId="{D0F68DDB-A5A1-4C8E-ADE5-45221B2BF11A}"/>
          </ac:spMkLst>
        </pc:spChg>
        <pc:spChg chg="mod">
          <ac:chgData name="Ragnhild Halvorsrud" userId="917ea340-fd63-490f-a7db-68428d24cf32" providerId="ADAL" clId="{07873359-39E7-4010-BBAE-F894B279BD26}" dt="2022-11-29T11:04:09.230" v="6911"/>
          <ac:spMkLst>
            <pc:docMk/>
            <pc:sldMk cId="1796706160" sldId="522"/>
            <ac:spMk id="132" creationId="{B32F3BAF-4D4B-4E35-B9E9-71535914DC55}"/>
          </ac:spMkLst>
        </pc:spChg>
        <pc:spChg chg="mod">
          <ac:chgData name="Ragnhild Halvorsrud" userId="917ea340-fd63-490f-a7db-68428d24cf32" providerId="ADAL" clId="{07873359-39E7-4010-BBAE-F894B279BD26}" dt="2022-11-29T11:04:09.230" v="6911"/>
          <ac:spMkLst>
            <pc:docMk/>
            <pc:sldMk cId="1796706160" sldId="522"/>
            <ac:spMk id="136" creationId="{81032E94-F4F1-4BE7-BE29-2AFF2E163D8A}"/>
          </ac:spMkLst>
        </pc:spChg>
        <pc:spChg chg="mod">
          <ac:chgData name="Ragnhild Halvorsrud" userId="917ea340-fd63-490f-a7db-68428d24cf32" providerId="ADAL" clId="{07873359-39E7-4010-BBAE-F894B279BD26}" dt="2022-11-29T11:04:09.230" v="6911"/>
          <ac:spMkLst>
            <pc:docMk/>
            <pc:sldMk cId="1796706160" sldId="522"/>
            <ac:spMk id="137" creationId="{5332A58B-541A-4416-AB3F-2ADDFB3502AC}"/>
          </ac:spMkLst>
        </pc:spChg>
        <pc:spChg chg="mod">
          <ac:chgData name="Ragnhild Halvorsrud" userId="917ea340-fd63-490f-a7db-68428d24cf32" providerId="ADAL" clId="{07873359-39E7-4010-BBAE-F894B279BD26}" dt="2022-11-29T11:04:09.230" v="6911"/>
          <ac:spMkLst>
            <pc:docMk/>
            <pc:sldMk cId="1796706160" sldId="522"/>
            <ac:spMk id="141" creationId="{22FA7120-33E9-4CBE-BD4F-57EA71A59F42}"/>
          </ac:spMkLst>
        </pc:spChg>
        <pc:spChg chg="mod">
          <ac:chgData name="Ragnhild Halvorsrud" userId="917ea340-fd63-490f-a7db-68428d24cf32" providerId="ADAL" clId="{07873359-39E7-4010-BBAE-F894B279BD26}" dt="2022-11-29T11:04:09.230" v="6911"/>
          <ac:spMkLst>
            <pc:docMk/>
            <pc:sldMk cId="1796706160" sldId="522"/>
            <ac:spMk id="144" creationId="{687A5A7F-5E94-4085-98C0-4C94B03A1204}"/>
          </ac:spMkLst>
        </pc:spChg>
        <pc:spChg chg="mod">
          <ac:chgData name="Ragnhild Halvorsrud" userId="917ea340-fd63-490f-a7db-68428d24cf32" providerId="ADAL" clId="{07873359-39E7-4010-BBAE-F894B279BD26}" dt="2022-11-29T11:04:09.230" v="6911"/>
          <ac:spMkLst>
            <pc:docMk/>
            <pc:sldMk cId="1796706160" sldId="522"/>
            <ac:spMk id="146" creationId="{33F30C38-BEC3-4452-B7D9-4EA6DE71ECE6}"/>
          </ac:spMkLst>
        </pc:spChg>
        <pc:spChg chg="mod">
          <ac:chgData name="Ragnhild Halvorsrud" userId="917ea340-fd63-490f-a7db-68428d24cf32" providerId="ADAL" clId="{07873359-39E7-4010-BBAE-F894B279BD26}" dt="2022-11-29T11:04:09.230" v="6911"/>
          <ac:spMkLst>
            <pc:docMk/>
            <pc:sldMk cId="1796706160" sldId="522"/>
            <ac:spMk id="147" creationId="{4CE5AE9F-1446-4DB6-B34C-36D64DF2D7C0}"/>
          </ac:spMkLst>
        </pc:spChg>
        <pc:spChg chg="mod">
          <ac:chgData name="Ragnhild Halvorsrud" userId="917ea340-fd63-490f-a7db-68428d24cf32" providerId="ADAL" clId="{07873359-39E7-4010-BBAE-F894B279BD26}" dt="2022-11-29T11:04:09.230" v="6911"/>
          <ac:spMkLst>
            <pc:docMk/>
            <pc:sldMk cId="1796706160" sldId="522"/>
            <ac:spMk id="148" creationId="{F8F43516-1F31-4984-8734-C7A714133A0B}"/>
          </ac:spMkLst>
        </pc:spChg>
        <pc:spChg chg="mod">
          <ac:chgData name="Ragnhild Halvorsrud" userId="917ea340-fd63-490f-a7db-68428d24cf32" providerId="ADAL" clId="{07873359-39E7-4010-BBAE-F894B279BD26}" dt="2022-11-29T11:04:09.230" v="6911"/>
          <ac:spMkLst>
            <pc:docMk/>
            <pc:sldMk cId="1796706160" sldId="522"/>
            <ac:spMk id="151" creationId="{5A73C66A-AFD5-4583-8617-ABC03A647A5B}"/>
          </ac:spMkLst>
        </pc:spChg>
        <pc:spChg chg="mod">
          <ac:chgData name="Ragnhild Halvorsrud" userId="917ea340-fd63-490f-a7db-68428d24cf32" providerId="ADAL" clId="{07873359-39E7-4010-BBAE-F894B279BD26}" dt="2022-11-29T11:04:09.230" v="6911"/>
          <ac:spMkLst>
            <pc:docMk/>
            <pc:sldMk cId="1796706160" sldId="522"/>
            <ac:spMk id="153" creationId="{C85F1CB8-BEFD-409E-9337-7D19C9FA8FFA}"/>
          </ac:spMkLst>
        </pc:spChg>
        <pc:spChg chg="mod">
          <ac:chgData name="Ragnhild Halvorsrud" userId="917ea340-fd63-490f-a7db-68428d24cf32" providerId="ADAL" clId="{07873359-39E7-4010-BBAE-F894B279BD26}" dt="2022-11-29T11:04:09.230" v="6911"/>
          <ac:spMkLst>
            <pc:docMk/>
            <pc:sldMk cId="1796706160" sldId="522"/>
            <ac:spMk id="155" creationId="{B61B2A35-2271-44EE-84A4-40263C704989}"/>
          </ac:spMkLst>
        </pc:spChg>
        <pc:spChg chg="mod">
          <ac:chgData name="Ragnhild Halvorsrud" userId="917ea340-fd63-490f-a7db-68428d24cf32" providerId="ADAL" clId="{07873359-39E7-4010-BBAE-F894B279BD26}" dt="2022-11-29T11:04:09.230" v="6911"/>
          <ac:spMkLst>
            <pc:docMk/>
            <pc:sldMk cId="1796706160" sldId="522"/>
            <ac:spMk id="156" creationId="{6989D6FE-6242-43C1-9205-8054AC86C1D3}"/>
          </ac:spMkLst>
        </pc:spChg>
        <pc:spChg chg="mod">
          <ac:chgData name="Ragnhild Halvorsrud" userId="917ea340-fd63-490f-a7db-68428d24cf32" providerId="ADAL" clId="{07873359-39E7-4010-BBAE-F894B279BD26}" dt="2022-11-29T11:04:09.230" v="6911"/>
          <ac:spMkLst>
            <pc:docMk/>
            <pc:sldMk cId="1796706160" sldId="522"/>
            <ac:spMk id="157" creationId="{B5A9B840-A06F-4FA7-AC1F-E0F8234C79D4}"/>
          </ac:spMkLst>
        </pc:spChg>
        <pc:spChg chg="mod">
          <ac:chgData name="Ragnhild Halvorsrud" userId="917ea340-fd63-490f-a7db-68428d24cf32" providerId="ADAL" clId="{07873359-39E7-4010-BBAE-F894B279BD26}" dt="2022-11-29T11:04:09.230" v="6911"/>
          <ac:spMkLst>
            <pc:docMk/>
            <pc:sldMk cId="1796706160" sldId="522"/>
            <ac:spMk id="159" creationId="{8272F018-3CFB-4CAA-8912-0479CF52EA8E}"/>
          </ac:spMkLst>
        </pc:spChg>
        <pc:spChg chg="mod">
          <ac:chgData name="Ragnhild Halvorsrud" userId="917ea340-fd63-490f-a7db-68428d24cf32" providerId="ADAL" clId="{07873359-39E7-4010-BBAE-F894B279BD26}" dt="2022-11-29T11:04:09.230" v="6911"/>
          <ac:spMkLst>
            <pc:docMk/>
            <pc:sldMk cId="1796706160" sldId="522"/>
            <ac:spMk id="163" creationId="{1CFA771B-B78F-412F-BDBE-414F50428D5A}"/>
          </ac:spMkLst>
        </pc:spChg>
        <pc:spChg chg="mod">
          <ac:chgData name="Ragnhild Halvorsrud" userId="917ea340-fd63-490f-a7db-68428d24cf32" providerId="ADAL" clId="{07873359-39E7-4010-BBAE-F894B279BD26}" dt="2022-11-29T11:04:09.230" v="6911"/>
          <ac:spMkLst>
            <pc:docMk/>
            <pc:sldMk cId="1796706160" sldId="522"/>
            <ac:spMk id="164" creationId="{1C44AB4F-7E0E-4B30-B1DB-3DBC7CE331B8}"/>
          </ac:spMkLst>
        </pc:spChg>
        <pc:spChg chg="mod">
          <ac:chgData name="Ragnhild Halvorsrud" userId="917ea340-fd63-490f-a7db-68428d24cf32" providerId="ADAL" clId="{07873359-39E7-4010-BBAE-F894B279BD26}" dt="2022-11-29T11:04:09.230" v="6911"/>
          <ac:spMkLst>
            <pc:docMk/>
            <pc:sldMk cId="1796706160" sldId="522"/>
            <ac:spMk id="176" creationId="{947FD40A-15CB-4E7D-BEE2-65956F506052}"/>
          </ac:spMkLst>
        </pc:spChg>
        <pc:spChg chg="mod">
          <ac:chgData name="Ragnhild Halvorsrud" userId="917ea340-fd63-490f-a7db-68428d24cf32" providerId="ADAL" clId="{07873359-39E7-4010-BBAE-F894B279BD26}" dt="2022-11-29T11:04:09.230" v="6911"/>
          <ac:spMkLst>
            <pc:docMk/>
            <pc:sldMk cId="1796706160" sldId="522"/>
            <ac:spMk id="177" creationId="{B46E61AC-797F-47F5-AF21-601E0CEE859E}"/>
          </ac:spMkLst>
        </pc:spChg>
        <pc:spChg chg="mod">
          <ac:chgData name="Ragnhild Halvorsrud" userId="917ea340-fd63-490f-a7db-68428d24cf32" providerId="ADAL" clId="{07873359-39E7-4010-BBAE-F894B279BD26}" dt="2022-11-29T11:04:09.230" v="6911"/>
          <ac:spMkLst>
            <pc:docMk/>
            <pc:sldMk cId="1796706160" sldId="522"/>
            <ac:spMk id="178" creationId="{AF1B6112-49C4-4388-ADA4-76FF954F0AAD}"/>
          </ac:spMkLst>
        </pc:spChg>
        <pc:spChg chg="mod">
          <ac:chgData name="Ragnhild Halvorsrud" userId="917ea340-fd63-490f-a7db-68428d24cf32" providerId="ADAL" clId="{07873359-39E7-4010-BBAE-F894B279BD26}" dt="2022-11-29T11:04:09.230" v="6911"/>
          <ac:spMkLst>
            <pc:docMk/>
            <pc:sldMk cId="1796706160" sldId="522"/>
            <ac:spMk id="179" creationId="{9BE63B62-4E2B-4615-B809-1D41E54BEA46}"/>
          </ac:spMkLst>
        </pc:spChg>
        <pc:spChg chg="mod">
          <ac:chgData name="Ragnhild Halvorsrud" userId="917ea340-fd63-490f-a7db-68428d24cf32" providerId="ADAL" clId="{07873359-39E7-4010-BBAE-F894B279BD26}" dt="2022-11-29T11:04:09.230" v="6911"/>
          <ac:spMkLst>
            <pc:docMk/>
            <pc:sldMk cId="1796706160" sldId="522"/>
            <ac:spMk id="180" creationId="{FF84DA00-CEB3-4A4E-BF0D-10B4B5B5EF5F}"/>
          </ac:spMkLst>
        </pc:spChg>
        <pc:spChg chg="mod">
          <ac:chgData name="Ragnhild Halvorsrud" userId="917ea340-fd63-490f-a7db-68428d24cf32" providerId="ADAL" clId="{07873359-39E7-4010-BBAE-F894B279BD26}" dt="2022-11-29T11:04:09.230" v="6911"/>
          <ac:spMkLst>
            <pc:docMk/>
            <pc:sldMk cId="1796706160" sldId="522"/>
            <ac:spMk id="182" creationId="{2BEBD425-3655-4142-B0B8-0EE9E925CF50}"/>
          </ac:spMkLst>
        </pc:spChg>
        <pc:spChg chg="mod">
          <ac:chgData name="Ragnhild Halvorsrud" userId="917ea340-fd63-490f-a7db-68428d24cf32" providerId="ADAL" clId="{07873359-39E7-4010-BBAE-F894B279BD26}" dt="2022-11-29T11:04:09.230" v="6911"/>
          <ac:spMkLst>
            <pc:docMk/>
            <pc:sldMk cId="1796706160" sldId="522"/>
            <ac:spMk id="184" creationId="{190AABBF-EB6C-439B-A212-83EA996B6E6A}"/>
          </ac:spMkLst>
        </pc:spChg>
        <pc:spChg chg="mod">
          <ac:chgData name="Ragnhild Halvorsrud" userId="917ea340-fd63-490f-a7db-68428d24cf32" providerId="ADAL" clId="{07873359-39E7-4010-BBAE-F894B279BD26}" dt="2022-11-29T11:04:09.230" v="6911"/>
          <ac:spMkLst>
            <pc:docMk/>
            <pc:sldMk cId="1796706160" sldId="522"/>
            <ac:spMk id="185" creationId="{B07A7BF7-C5D2-4E3B-B703-AB55E57C7177}"/>
          </ac:spMkLst>
        </pc:spChg>
        <pc:spChg chg="mod">
          <ac:chgData name="Ragnhild Halvorsrud" userId="917ea340-fd63-490f-a7db-68428d24cf32" providerId="ADAL" clId="{07873359-39E7-4010-BBAE-F894B279BD26}" dt="2022-11-29T11:04:09.230" v="6911"/>
          <ac:spMkLst>
            <pc:docMk/>
            <pc:sldMk cId="1796706160" sldId="522"/>
            <ac:spMk id="186" creationId="{E63DCB1C-6CF3-4C67-9A58-82BE14A7DA9F}"/>
          </ac:spMkLst>
        </pc:spChg>
        <pc:spChg chg="mod">
          <ac:chgData name="Ragnhild Halvorsrud" userId="917ea340-fd63-490f-a7db-68428d24cf32" providerId="ADAL" clId="{07873359-39E7-4010-BBAE-F894B279BD26}" dt="2022-11-29T11:04:09.230" v="6911"/>
          <ac:spMkLst>
            <pc:docMk/>
            <pc:sldMk cId="1796706160" sldId="522"/>
            <ac:spMk id="188" creationId="{51E9E4B9-4D15-490D-8DAA-9CA05132C920}"/>
          </ac:spMkLst>
        </pc:spChg>
        <pc:spChg chg="mod">
          <ac:chgData name="Ragnhild Halvorsrud" userId="917ea340-fd63-490f-a7db-68428d24cf32" providerId="ADAL" clId="{07873359-39E7-4010-BBAE-F894B279BD26}" dt="2022-11-29T11:04:09.230" v="6911"/>
          <ac:spMkLst>
            <pc:docMk/>
            <pc:sldMk cId="1796706160" sldId="522"/>
            <ac:spMk id="189" creationId="{D27B289E-E944-4208-B89B-203CBE38D432}"/>
          </ac:spMkLst>
        </pc:spChg>
        <pc:spChg chg="mod">
          <ac:chgData name="Ragnhild Halvorsrud" userId="917ea340-fd63-490f-a7db-68428d24cf32" providerId="ADAL" clId="{07873359-39E7-4010-BBAE-F894B279BD26}" dt="2022-11-29T11:04:09.230" v="6911"/>
          <ac:spMkLst>
            <pc:docMk/>
            <pc:sldMk cId="1796706160" sldId="522"/>
            <ac:spMk id="190" creationId="{8EAAEB46-95E5-4CAE-8142-1B45FF100E57}"/>
          </ac:spMkLst>
        </pc:spChg>
        <pc:spChg chg="mod">
          <ac:chgData name="Ragnhild Halvorsrud" userId="917ea340-fd63-490f-a7db-68428d24cf32" providerId="ADAL" clId="{07873359-39E7-4010-BBAE-F894B279BD26}" dt="2022-11-29T11:04:09.230" v="6911"/>
          <ac:spMkLst>
            <pc:docMk/>
            <pc:sldMk cId="1796706160" sldId="522"/>
            <ac:spMk id="192" creationId="{4C33D486-9E24-4997-AC06-876C7EA621CC}"/>
          </ac:spMkLst>
        </pc:spChg>
        <pc:spChg chg="mod">
          <ac:chgData name="Ragnhild Halvorsrud" userId="917ea340-fd63-490f-a7db-68428d24cf32" providerId="ADAL" clId="{07873359-39E7-4010-BBAE-F894B279BD26}" dt="2022-11-29T11:04:09.230" v="6911"/>
          <ac:spMkLst>
            <pc:docMk/>
            <pc:sldMk cId="1796706160" sldId="522"/>
            <ac:spMk id="193" creationId="{ECE2CEC2-2D79-410D-8E73-D7208B46BBBD}"/>
          </ac:spMkLst>
        </pc:spChg>
        <pc:spChg chg="mod">
          <ac:chgData name="Ragnhild Halvorsrud" userId="917ea340-fd63-490f-a7db-68428d24cf32" providerId="ADAL" clId="{07873359-39E7-4010-BBAE-F894B279BD26}" dt="2022-11-29T11:04:09.230" v="6911"/>
          <ac:spMkLst>
            <pc:docMk/>
            <pc:sldMk cId="1796706160" sldId="522"/>
            <ac:spMk id="196" creationId="{2F3B9A10-6AF7-4CC7-9F9B-EB4EF0E85C87}"/>
          </ac:spMkLst>
        </pc:spChg>
        <pc:spChg chg="mod">
          <ac:chgData name="Ragnhild Halvorsrud" userId="917ea340-fd63-490f-a7db-68428d24cf32" providerId="ADAL" clId="{07873359-39E7-4010-BBAE-F894B279BD26}" dt="2022-11-29T11:04:09.230" v="6911"/>
          <ac:spMkLst>
            <pc:docMk/>
            <pc:sldMk cId="1796706160" sldId="522"/>
            <ac:spMk id="197" creationId="{73534BC6-C5CC-424B-8AD8-2FC2A6B2B057}"/>
          </ac:spMkLst>
        </pc:spChg>
        <pc:spChg chg="mod">
          <ac:chgData name="Ragnhild Halvorsrud" userId="917ea340-fd63-490f-a7db-68428d24cf32" providerId="ADAL" clId="{07873359-39E7-4010-BBAE-F894B279BD26}" dt="2022-11-29T11:04:09.230" v="6911"/>
          <ac:spMkLst>
            <pc:docMk/>
            <pc:sldMk cId="1796706160" sldId="522"/>
            <ac:spMk id="198" creationId="{2ED28BEF-B81E-4F74-A805-65AD545167BD}"/>
          </ac:spMkLst>
        </pc:spChg>
        <pc:spChg chg="mod">
          <ac:chgData name="Ragnhild Halvorsrud" userId="917ea340-fd63-490f-a7db-68428d24cf32" providerId="ADAL" clId="{07873359-39E7-4010-BBAE-F894B279BD26}" dt="2022-11-29T11:04:09.230" v="6911"/>
          <ac:spMkLst>
            <pc:docMk/>
            <pc:sldMk cId="1796706160" sldId="522"/>
            <ac:spMk id="199" creationId="{657749E8-5C41-47A9-9F24-6803BAE10C1A}"/>
          </ac:spMkLst>
        </pc:spChg>
        <pc:spChg chg="mod">
          <ac:chgData name="Ragnhild Halvorsrud" userId="917ea340-fd63-490f-a7db-68428d24cf32" providerId="ADAL" clId="{07873359-39E7-4010-BBAE-F894B279BD26}" dt="2022-11-29T11:04:09.230" v="6911"/>
          <ac:spMkLst>
            <pc:docMk/>
            <pc:sldMk cId="1796706160" sldId="522"/>
            <ac:spMk id="200" creationId="{7BEBA337-9870-4A36-A66F-DFFB42B3776E}"/>
          </ac:spMkLst>
        </pc:spChg>
        <pc:spChg chg="mod">
          <ac:chgData name="Ragnhild Halvorsrud" userId="917ea340-fd63-490f-a7db-68428d24cf32" providerId="ADAL" clId="{07873359-39E7-4010-BBAE-F894B279BD26}" dt="2022-11-29T11:04:09.230" v="6911"/>
          <ac:spMkLst>
            <pc:docMk/>
            <pc:sldMk cId="1796706160" sldId="522"/>
            <ac:spMk id="201" creationId="{C6B5339D-4136-4AFD-AF50-69B2DB6E2734}"/>
          </ac:spMkLst>
        </pc:spChg>
        <pc:spChg chg="mod">
          <ac:chgData name="Ragnhild Halvorsrud" userId="917ea340-fd63-490f-a7db-68428d24cf32" providerId="ADAL" clId="{07873359-39E7-4010-BBAE-F894B279BD26}" dt="2022-11-29T11:04:09.230" v="6911"/>
          <ac:spMkLst>
            <pc:docMk/>
            <pc:sldMk cId="1796706160" sldId="522"/>
            <ac:spMk id="202" creationId="{1D00330C-6F63-4FF5-8606-62EFD261C801}"/>
          </ac:spMkLst>
        </pc:spChg>
        <pc:spChg chg="mod">
          <ac:chgData name="Ragnhild Halvorsrud" userId="917ea340-fd63-490f-a7db-68428d24cf32" providerId="ADAL" clId="{07873359-39E7-4010-BBAE-F894B279BD26}" dt="2022-11-29T11:04:09.230" v="6911"/>
          <ac:spMkLst>
            <pc:docMk/>
            <pc:sldMk cId="1796706160" sldId="522"/>
            <ac:spMk id="204" creationId="{831DE314-6AB4-4342-B09E-74378D7E07C0}"/>
          </ac:spMkLst>
        </pc:spChg>
        <pc:spChg chg="mod">
          <ac:chgData name="Ragnhild Halvorsrud" userId="917ea340-fd63-490f-a7db-68428d24cf32" providerId="ADAL" clId="{07873359-39E7-4010-BBAE-F894B279BD26}" dt="2022-11-29T11:04:09.230" v="6911"/>
          <ac:spMkLst>
            <pc:docMk/>
            <pc:sldMk cId="1796706160" sldId="522"/>
            <ac:spMk id="205" creationId="{A29C7D4B-09BB-4F8A-9B22-1C659FE39D0B}"/>
          </ac:spMkLst>
        </pc:spChg>
        <pc:spChg chg="mod">
          <ac:chgData name="Ragnhild Halvorsrud" userId="917ea340-fd63-490f-a7db-68428d24cf32" providerId="ADAL" clId="{07873359-39E7-4010-BBAE-F894B279BD26}" dt="2022-11-29T11:04:09.230" v="6911"/>
          <ac:spMkLst>
            <pc:docMk/>
            <pc:sldMk cId="1796706160" sldId="522"/>
            <ac:spMk id="206" creationId="{2120B37F-C12A-4F06-8660-81F48CA15E2A}"/>
          </ac:spMkLst>
        </pc:spChg>
        <pc:spChg chg="mod">
          <ac:chgData name="Ragnhild Halvorsrud" userId="917ea340-fd63-490f-a7db-68428d24cf32" providerId="ADAL" clId="{07873359-39E7-4010-BBAE-F894B279BD26}" dt="2022-11-29T11:04:09.230" v="6911"/>
          <ac:spMkLst>
            <pc:docMk/>
            <pc:sldMk cId="1796706160" sldId="522"/>
            <ac:spMk id="207" creationId="{45678027-8A9E-4C40-9153-7420E873FAE5}"/>
          </ac:spMkLst>
        </pc:spChg>
        <pc:spChg chg="mod">
          <ac:chgData name="Ragnhild Halvorsrud" userId="917ea340-fd63-490f-a7db-68428d24cf32" providerId="ADAL" clId="{07873359-39E7-4010-BBAE-F894B279BD26}" dt="2022-11-29T11:04:09.230" v="6911"/>
          <ac:spMkLst>
            <pc:docMk/>
            <pc:sldMk cId="1796706160" sldId="522"/>
            <ac:spMk id="208" creationId="{C29E65E9-C23F-4F6F-B23A-70EE2790712F}"/>
          </ac:spMkLst>
        </pc:spChg>
        <pc:spChg chg="mod">
          <ac:chgData name="Ragnhild Halvorsrud" userId="917ea340-fd63-490f-a7db-68428d24cf32" providerId="ADAL" clId="{07873359-39E7-4010-BBAE-F894B279BD26}" dt="2022-11-29T11:04:09.230" v="6911"/>
          <ac:spMkLst>
            <pc:docMk/>
            <pc:sldMk cId="1796706160" sldId="522"/>
            <ac:spMk id="209" creationId="{EFFE9D88-7289-438B-83DE-FEAF8C1B90B5}"/>
          </ac:spMkLst>
        </pc:spChg>
        <pc:spChg chg="mod">
          <ac:chgData name="Ragnhild Halvorsrud" userId="917ea340-fd63-490f-a7db-68428d24cf32" providerId="ADAL" clId="{07873359-39E7-4010-BBAE-F894B279BD26}" dt="2022-11-29T11:04:09.230" v="6911"/>
          <ac:spMkLst>
            <pc:docMk/>
            <pc:sldMk cId="1796706160" sldId="522"/>
            <ac:spMk id="210" creationId="{5B053D5A-1280-44B2-A612-D425D53B390B}"/>
          </ac:spMkLst>
        </pc:spChg>
        <pc:spChg chg="mod">
          <ac:chgData name="Ragnhild Halvorsrud" userId="917ea340-fd63-490f-a7db-68428d24cf32" providerId="ADAL" clId="{07873359-39E7-4010-BBAE-F894B279BD26}" dt="2022-11-29T11:04:09.230" v="6911"/>
          <ac:spMkLst>
            <pc:docMk/>
            <pc:sldMk cId="1796706160" sldId="522"/>
            <ac:spMk id="212" creationId="{2D2D4829-07C3-4081-BB5F-F816EE74F322}"/>
          </ac:spMkLst>
        </pc:spChg>
        <pc:spChg chg="mod">
          <ac:chgData name="Ragnhild Halvorsrud" userId="917ea340-fd63-490f-a7db-68428d24cf32" providerId="ADAL" clId="{07873359-39E7-4010-BBAE-F894B279BD26}" dt="2022-11-29T11:04:09.230" v="6911"/>
          <ac:spMkLst>
            <pc:docMk/>
            <pc:sldMk cId="1796706160" sldId="522"/>
            <ac:spMk id="213" creationId="{FEC2B386-D8C5-4440-B62C-C6A567DB973D}"/>
          </ac:spMkLst>
        </pc:spChg>
        <pc:spChg chg="mod">
          <ac:chgData name="Ragnhild Halvorsrud" userId="917ea340-fd63-490f-a7db-68428d24cf32" providerId="ADAL" clId="{07873359-39E7-4010-BBAE-F894B279BD26}" dt="2022-11-29T11:04:09.230" v="6911"/>
          <ac:spMkLst>
            <pc:docMk/>
            <pc:sldMk cId="1796706160" sldId="522"/>
            <ac:spMk id="214" creationId="{1FFA47AF-CEDF-4EA6-A564-4B9CC5717894}"/>
          </ac:spMkLst>
        </pc:spChg>
        <pc:spChg chg="mod">
          <ac:chgData name="Ragnhild Halvorsrud" userId="917ea340-fd63-490f-a7db-68428d24cf32" providerId="ADAL" clId="{07873359-39E7-4010-BBAE-F894B279BD26}" dt="2022-11-29T11:04:09.230" v="6911"/>
          <ac:spMkLst>
            <pc:docMk/>
            <pc:sldMk cId="1796706160" sldId="522"/>
            <ac:spMk id="215" creationId="{EDF1E9BA-A5D4-48C7-846E-BD481E314101}"/>
          </ac:spMkLst>
        </pc:spChg>
        <pc:spChg chg="mod">
          <ac:chgData name="Ragnhild Halvorsrud" userId="917ea340-fd63-490f-a7db-68428d24cf32" providerId="ADAL" clId="{07873359-39E7-4010-BBAE-F894B279BD26}" dt="2022-11-29T11:04:09.230" v="6911"/>
          <ac:spMkLst>
            <pc:docMk/>
            <pc:sldMk cId="1796706160" sldId="522"/>
            <ac:spMk id="216" creationId="{61D9BD0F-4F27-420E-B218-4A05DA09D98E}"/>
          </ac:spMkLst>
        </pc:spChg>
        <pc:spChg chg="mod">
          <ac:chgData name="Ragnhild Halvorsrud" userId="917ea340-fd63-490f-a7db-68428d24cf32" providerId="ADAL" clId="{07873359-39E7-4010-BBAE-F894B279BD26}" dt="2022-11-29T11:04:09.230" v="6911"/>
          <ac:spMkLst>
            <pc:docMk/>
            <pc:sldMk cId="1796706160" sldId="522"/>
            <ac:spMk id="217" creationId="{64279302-C8A9-462D-901A-3C3B4749475D}"/>
          </ac:spMkLst>
        </pc:spChg>
        <pc:spChg chg="mod">
          <ac:chgData name="Ragnhild Halvorsrud" userId="917ea340-fd63-490f-a7db-68428d24cf32" providerId="ADAL" clId="{07873359-39E7-4010-BBAE-F894B279BD26}" dt="2022-11-29T11:04:09.230" v="6911"/>
          <ac:spMkLst>
            <pc:docMk/>
            <pc:sldMk cId="1796706160" sldId="522"/>
            <ac:spMk id="218" creationId="{AFEDC94B-CEEB-4D57-B4E5-8B797064C8ED}"/>
          </ac:spMkLst>
        </pc:spChg>
        <pc:spChg chg="mod">
          <ac:chgData name="Ragnhild Halvorsrud" userId="917ea340-fd63-490f-a7db-68428d24cf32" providerId="ADAL" clId="{07873359-39E7-4010-BBAE-F894B279BD26}" dt="2022-11-29T11:04:09.230" v="6911"/>
          <ac:spMkLst>
            <pc:docMk/>
            <pc:sldMk cId="1796706160" sldId="522"/>
            <ac:spMk id="220" creationId="{7FF68E00-53F2-446B-9582-08B2BD7A2A03}"/>
          </ac:spMkLst>
        </pc:spChg>
        <pc:spChg chg="mod">
          <ac:chgData name="Ragnhild Halvorsrud" userId="917ea340-fd63-490f-a7db-68428d24cf32" providerId="ADAL" clId="{07873359-39E7-4010-BBAE-F894B279BD26}" dt="2022-11-29T11:04:09.230" v="6911"/>
          <ac:spMkLst>
            <pc:docMk/>
            <pc:sldMk cId="1796706160" sldId="522"/>
            <ac:spMk id="221" creationId="{CC9BFF4D-52B6-46C0-9E78-31999BE1EC99}"/>
          </ac:spMkLst>
        </pc:spChg>
        <pc:spChg chg="mod">
          <ac:chgData name="Ragnhild Halvorsrud" userId="917ea340-fd63-490f-a7db-68428d24cf32" providerId="ADAL" clId="{07873359-39E7-4010-BBAE-F894B279BD26}" dt="2022-11-29T11:04:09.230" v="6911"/>
          <ac:spMkLst>
            <pc:docMk/>
            <pc:sldMk cId="1796706160" sldId="522"/>
            <ac:spMk id="222" creationId="{6641986E-B8C0-4235-ADE8-2E38205D549F}"/>
          </ac:spMkLst>
        </pc:spChg>
        <pc:spChg chg="mod">
          <ac:chgData name="Ragnhild Halvorsrud" userId="917ea340-fd63-490f-a7db-68428d24cf32" providerId="ADAL" clId="{07873359-39E7-4010-BBAE-F894B279BD26}" dt="2022-11-29T11:04:09.230" v="6911"/>
          <ac:spMkLst>
            <pc:docMk/>
            <pc:sldMk cId="1796706160" sldId="522"/>
            <ac:spMk id="223" creationId="{E129C780-5CCC-4358-A088-626AF08C0EBA}"/>
          </ac:spMkLst>
        </pc:spChg>
        <pc:spChg chg="mod">
          <ac:chgData name="Ragnhild Halvorsrud" userId="917ea340-fd63-490f-a7db-68428d24cf32" providerId="ADAL" clId="{07873359-39E7-4010-BBAE-F894B279BD26}" dt="2022-11-29T11:04:09.230" v="6911"/>
          <ac:spMkLst>
            <pc:docMk/>
            <pc:sldMk cId="1796706160" sldId="522"/>
            <ac:spMk id="224" creationId="{9BECAB43-68D0-46AB-9E88-C707936CDACE}"/>
          </ac:spMkLst>
        </pc:spChg>
        <pc:spChg chg="mod">
          <ac:chgData name="Ragnhild Halvorsrud" userId="917ea340-fd63-490f-a7db-68428d24cf32" providerId="ADAL" clId="{07873359-39E7-4010-BBAE-F894B279BD26}" dt="2022-11-29T11:04:09.230" v="6911"/>
          <ac:spMkLst>
            <pc:docMk/>
            <pc:sldMk cId="1796706160" sldId="522"/>
            <ac:spMk id="225" creationId="{2605CD2E-0984-4616-9DB7-17B59E7ADF00}"/>
          </ac:spMkLst>
        </pc:spChg>
        <pc:spChg chg="mod">
          <ac:chgData name="Ragnhild Halvorsrud" userId="917ea340-fd63-490f-a7db-68428d24cf32" providerId="ADAL" clId="{07873359-39E7-4010-BBAE-F894B279BD26}" dt="2022-11-29T11:04:09.230" v="6911"/>
          <ac:spMkLst>
            <pc:docMk/>
            <pc:sldMk cId="1796706160" sldId="522"/>
            <ac:spMk id="226" creationId="{1EC81A35-ACF1-44EC-BEC1-48272AD02F2E}"/>
          </ac:spMkLst>
        </pc:spChg>
        <pc:spChg chg="mod">
          <ac:chgData name="Ragnhild Halvorsrud" userId="917ea340-fd63-490f-a7db-68428d24cf32" providerId="ADAL" clId="{07873359-39E7-4010-BBAE-F894B279BD26}" dt="2022-11-29T11:04:09.230" v="6911"/>
          <ac:spMkLst>
            <pc:docMk/>
            <pc:sldMk cId="1796706160" sldId="522"/>
            <ac:spMk id="228" creationId="{FF4E85AE-FF14-45BE-A42C-11D608D5E53E}"/>
          </ac:spMkLst>
        </pc:spChg>
        <pc:spChg chg="mod">
          <ac:chgData name="Ragnhild Halvorsrud" userId="917ea340-fd63-490f-a7db-68428d24cf32" providerId="ADAL" clId="{07873359-39E7-4010-BBAE-F894B279BD26}" dt="2022-11-29T11:04:09.230" v="6911"/>
          <ac:spMkLst>
            <pc:docMk/>
            <pc:sldMk cId="1796706160" sldId="522"/>
            <ac:spMk id="229" creationId="{824F5198-3F74-4B38-857E-A90039132ECB}"/>
          </ac:spMkLst>
        </pc:spChg>
        <pc:spChg chg="mod">
          <ac:chgData name="Ragnhild Halvorsrud" userId="917ea340-fd63-490f-a7db-68428d24cf32" providerId="ADAL" clId="{07873359-39E7-4010-BBAE-F894B279BD26}" dt="2022-11-29T11:04:09.230" v="6911"/>
          <ac:spMkLst>
            <pc:docMk/>
            <pc:sldMk cId="1796706160" sldId="522"/>
            <ac:spMk id="230" creationId="{F01579BE-A3EB-40D9-B3E7-604CC60194FC}"/>
          </ac:spMkLst>
        </pc:spChg>
        <pc:spChg chg="mod">
          <ac:chgData name="Ragnhild Halvorsrud" userId="917ea340-fd63-490f-a7db-68428d24cf32" providerId="ADAL" clId="{07873359-39E7-4010-BBAE-F894B279BD26}" dt="2022-11-29T11:04:09.230" v="6911"/>
          <ac:spMkLst>
            <pc:docMk/>
            <pc:sldMk cId="1796706160" sldId="522"/>
            <ac:spMk id="231" creationId="{AAF1B566-3841-4A1E-94A6-CB3C614284A5}"/>
          </ac:spMkLst>
        </pc:spChg>
        <pc:spChg chg="mod">
          <ac:chgData name="Ragnhild Halvorsrud" userId="917ea340-fd63-490f-a7db-68428d24cf32" providerId="ADAL" clId="{07873359-39E7-4010-BBAE-F894B279BD26}" dt="2022-11-29T11:04:09.230" v="6911"/>
          <ac:spMkLst>
            <pc:docMk/>
            <pc:sldMk cId="1796706160" sldId="522"/>
            <ac:spMk id="232" creationId="{E6A73CB0-3D22-4C71-9BFE-57D5535A5433}"/>
          </ac:spMkLst>
        </pc:spChg>
        <pc:spChg chg="mod">
          <ac:chgData name="Ragnhild Halvorsrud" userId="917ea340-fd63-490f-a7db-68428d24cf32" providerId="ADAL" clId="{07873359-39E7-4010-BBAE-F894B279BD26}" dt="2022-11-29T11:04:09.230" v="6911"/>
          <ac:spMkLst>
            <pc:docMk/>
            <pc:sldMk cId="1796706160" sldId="522"/>
            <ac:spMk id="233" creationId="{56855101-EC05-430E-B14C-5D73E659F7F7}"/>
          </ac:spMkLst>
        </pc:spChg>
        <pc:spChg chg="mod">
          <ac:chgData name="Ragnhild Halvorsrud" userId="917ea340-fd63-490f-a7db-68428d24cf32" providerId="ADAL" clId="{07873359-39E7-4010-BBAE-F894B279BD26}" dt="2022-11-29T11:04:09.230" v="6911"/>
          <ac:spMkLst>
            <pc:docMk/>
            <pc:sldMk cId="1796706160" sldId="522"/>
            <ac:spMk id="234" creationId="{0E796AA1-EA43-45C5-9336-9F83DB8A9EED}"/>
          </ac:spMkLst>
        </pc:spChg>
        <pc:spChg chg="mod">
          <ac:chgData name="Ragnhild Halvorsrud" userId="917ea340-fd63-490f-a7db-68428d24cf32" providerId="ADAL" clId="{07873359-39E7-4010-BBAE-F894B279BD26}" dt="2022-11-29T11:04:09.230" v="6911"/>
          <ac:spMkLst>
            <pc:docMk/>
            <pc:sldMk cId="1796706160" sldId="522"/>
            <ac:spMk id="235" creationId="{72573601-EDA9-4C8F-AC1D-950995E71162}"/>
          </ac:spMkLst>
        </pc:spChg>
        <pc:spChg chg="mod">
          <ac:chgData name="Ragnhild Halvorsrud" userId="917ea340-fd63-490f-a7db-68428d24cf32" providerId="ADAL" clId="{07873359-39E7-4010-BBAE-F894B279BD26}" dt="2022-11-29T11:04:09.230" v="6911"/>
          <ac:spMkLst>
            <pc:docMk/>
            <pc:sldMk cId="1796706160" sldId="522"/>
            <ac:spMk id="236" creationId="{81490CCE-B4E2-44D2-A8F0-1143E7F3BF44}"/>
          </ac:spMkLst>
        </pc:spChg>
        <pc:spChg chg="mod">
          <ac:chgData name="Ragnhild Halvorsrud" userId="917ea340-fd63-490f-a7db-68428d24cf32" providerId="ADAL" clId="{07873359-39E7-4010-BBAE-F894B279BD26}" dt="2022-11-29T11:04:09.230" v="6911"/>
          <ac:spMkLst>
            <pc:docMk/>
            <pc:sldMk cId="1796706160" sldId="522"/>
            <ac:spMk id="237" creationId="{7208A303-869F-4AC9-B75B-BA2AF07F9122}"/>
          </ac:spMkLst>
        </pc:spChg>
        <pc:spChg chg="mod">
          <ac:chgData name="Ragnhild Halvorsrud" userId="917ea340-fd63-490f-a7db-68428d24cf32" providerId="ADAL" clId="{07873359-39E7-4010-BBAE-F894B279BD26}" dt="2022-11-29T11:04:09.230" v="6911"/>
          <ac:spMkLst>
            <pc:docMk/>
            <pc:sldMk cId="1796706160" sldId="522"/>
            <ac:spMk id="238" creationId="{1B5802DC-CD8A-4B25-8F89-D9A9B2F00C83}"/>
          </ac:spMkLst>
        </pc:spChg>
        <pc:spChg chg="mod">
          <ac:chgData name="Ragnhild Halvorsrud" userId="917ea340-fd63-490f-a7db-68428d24cf32" providerId="ADAL" clId="{07873359-39E7-4010-BBAE-F894B279BD26}" dt="2022-11-29T11:04:09.230" v="6911"/>
          <ac:spMkLst>
            <pc:docMk/>
            <pc:sldMk cId="1796706160" sldId="522"/>
            <ac:spMk id="239" creationId="{01D9E827-009D-4ABF-B7F7-9385D79B606E}"/>
          </ac:spMkLst>
        </pc:spChg>
        <pc:spChg chg="mod">
          <ac:chgData name="Ragnhild Halvorsrud" userId="917ea340-fd63-490f-a7db-68428d24cf32" providerId="ADAL" clId="{07873359-39E7-4010-BBAE-F894B279BD26}" dt="2022-11-29T11:04:09.230" v="6911"/>
          <ac:spMkLst>
            <pc:docMk/>
            <pc:sldMk cId="1796706160" sldId="522"/>
            <ac:spMk id="249" creationId="{07E4D1A4-E0E4-473D-B943-F5135CF5EEB8}"/>
          </ac:spMkLst>
        </pc:spChg>
        <pc:spChg chg="mod">
          <ac:chgData name="Ragnhild Halvorsrud" userId="917ea340-fd63-490f-a7db-68428d24cf32" providerId="ADAL" clId="{07873359-39E7-4010-BBAE-F894B279BD26}" dt="2022-11-29T11:04:09.230" v="6911"/>
          <ac:spMkLst>
            <pc:docMk/>
            <pc:sldMk cId="1796706160" sldId="522"/>
            <ac:spMk id="250" creationId="{36602CC6-A864-44C4-AD74-3878B5C1D969}"/>
          </ac:spMkLst>
        </pc:spChg>
        <pc:spChg chg="mod">
          <ac:chgData name="Ragnhild Halvorsrud" userId="917ea340-fd63-490f-a7db-68428d24cf32" providerId="ADAL" clId="{07873359-39E7-4010-BBAE-F894B279BD26}" dt="2022-11-29T11:04:09.230" v="6911"/>
          <ac:spMkLst>
            <pc:docMk/>
            <pc:sldMk cId="1796706160" sldId="522"/>
            <ac:spMk id="251" creationId="{95A6CA1C-A4B0-49E9-B311-4787E77677F1}"/>
          </ac:spMkLst>
        </pc:spChg>
        <pc:spChg chg="mod">
          <ac:chgData name="Ragnhild Halvorsrud" userId="917ea340-fd63-490f-a7db-68428d24cf32" providerId="ADAL" clId="{07873359-39E7-4010-BBAE-F894B279BD26}" dt="2022-11-29T11:04:09.230" v="6911"/>
          <ac:spMkLst>
            <pc:docMk/>
            <pc:sldMk cId="1796706160" sldId="522"/>
            <ac:spMk id="252" creationId="{D9C51536-C210-4125-BCF2-B6D63FEA921A}"/>
          </ac:spMkLst>
        </pc:spChg>
        <pc:spChg chg="mod">
          <ac:chgData name="Ragnhild Halvorsrud" userId="917ea340-fd63-490f-a7db-68428d24cf32" providerId="ADAL" clId="{07873359-39E7-4010-BBAE-F894B279BD26}" dt="2022-11-29T11:04:09.230" v="6911"/>
          <ac:spMkLst>
            <pc:docMk/>
            <pc:sldMk cId="1796706160" sldId="522"/>
            <ac:spMk id="253" creationId="{72279C4C-1D52-4C39-B5A3-9AE7516D483D}"/>
          </ac:spMkLst>
        </pc:spChg>
        <pc:spChg chg="mod">
          <ac:chgData name="Ragnhild Halvorsrud" userId="917ea340-fd63-490f-a7db-68428d24cf32" providerId="ADAL" clId="{07873359-39E7-4010-BBAE-F894B279BD26}" dt="2022-11-29T11:04:09.230" v="6911"/>
          <ac:spMkLst>
            <pc:docMk/>
            <pc:sldMk cId="1796706160" sldId="522"/>
            <ac:spMk id="254" creationId="{C586334E-EAEC-43B1-80F2-4ACADD823599}"/>
          </ac:spMkLst>
        </pc:spChg>
        <pc:spChg chg="mod">
          <ac:chgData name="Ragnhild Halvorsrud" userId="917ea340-fd63-490f-a7db-68428d24cf32" providerId="ADAL" clId="{07873359-39E7-4010-BBAE-F894B279BD26}" dt="2022-11-29T11:04:09.230" v="6911"/>
          <ac:spMkLst>
            <pc:docMk/>
            <pc:sldMk cId="1796706160" sldId="522"/>
            <ac:spMk id="255" creationId="{182512FA-1492-4740-A9DD-4010D52C5504}"/>
          </ac:spMkLst>
        </pc:spChg>
        <pc:spChg chg="mod">
          <ac:chgData name="Ragnhild Halvorsrud" userId="917ea340-fd63-490f-a7db-68428d24cf32" providerId="ADAL" clId="{07873359-39E7-4010-BBAE-F894B279BD26}" dt="2022-11-29T11:04:09.230" v="6911"/>
          <ac:spMkLst>
            <pc:docMk/>
            <pc:sldMk cId="1796706160" sldId="522"/>
            <ac:spMk id="256" creationId="{62DA8CBD-968B-4D15-AA70-1ED4FF8FA052}"/>
          </ac:spMkLst>
        </pc:spChg>
        <pc:spChg chg="mod">
          <ac:chgData name="Ragnhild Halvorsrud" userId="917ea340-fd63-490f-a7db-68428d24cf32" providerId="ADAL" clId="{07873359-39E7-4010-BBAE-F894B279BD26}" dt="2022-11-29T11:04:09.230" v="6911"/>
          <ac:spMkLst>
            <pc:docMk/>
            <pc:sldMk cId="1796706160" sldId="522"/>
            <ac:spMk id="258" creationId="{95DD2ECC-B09E-41CB-B770-ECF0DB1BF9A3}"/>
          </ac:spMkLst>
        </pc:spChg>
        <pc:spChg chg="mod">
          <ac:chgData name="Ragnhild Halvorsrud" userId="917ea340-fd63-490f-a7db-68428d24cf32" providerId="ADAL" clId="{07873359-39E7-4010-BBAE-F894B279BD26}" dt="2022-11-29T11:04:09.230" v="6911"/>
          <ac:spMkLst>
            <pc:docMk/>
            <pc:sldMk cId="1796706160" sldId="522"/>
            <ac:spMk id="259" creationId="{CB079CAD-5937-4CC8-A26A-CAF637E69593}"/>
          </ac:spMkLst>
        </pc:spChg>
        <pc:spChg chg="mod">
          <ac:chgData name="Ragnhild Halvorsrud" userId="917ea340-fd63-490f-a7db-68428d24cf32" providerId="ADAL" clId="{07873359-39E7-4010-BBAE-F894B279BD26}" dt="2022-11-29T11:04:09.230" v="6911"/>
          <ac:spMkLst>
            <pc:docMk/>
            <pc:sldMk cId="1796706160" sldId="522"/>
            <ac:spMk id="260" creationId="{7DC5E286-EFEF-4B22-9DA0-6B044D553121}"/>
          </ac:spMkLst>
        </pc:spChg>
        <pc:spChg chg="mod">
          <ac:chgData name="Ragnhild Halvorsrud" userId="917ea340-fd63-490f-a7db-68428d24cf32" providerId="ADAL" clId="{07873359-39E7-4010-BBAE-F894B279BD26}" dt="2022-11-29T11:04:09.230" v="6911"/>
          <ac:spMkLst>
            <pc:docMk/>
            <pc:sldMk cId="1796706160" sldId="522"/>
            <ac:spMk id="261" creationId="{F4002CF6-8348-4815-9B8B-A13B08C45D57}"/>
          </ac:spMkLst>
        </pc:spChg>
        <pc:spChg chg="mod">
          <ac:chgData name="Ragnhild Halvorsrud" userId="917ea340-fd63-490f-a7db-68428d24cf32" providerId="ADAL" clId="{07873359-39E7-4010-BBAE-F894B279BD26}" dt="2022-11-29T11:04:09.230" v="6911"/>
          <ac:spMkLst>
            <pc:docMk/>
            <pc:sldMk cId="1796706160" sldId="522"/>
            <ac:spMk id="262" creationId="{3904F145-C447-46FD-8AC0-BEBB5A0C20C3}"/>
          </ac:spMkLst>
        </pc:spChg>
        <pc:spChg chg="mod">
          <ac:chgData name="Ragnhild Halvorsrud" userId="917ea340-fd63-490f-a7db-68428d24cf32" providerId="ADAL" clId="{07873359-39E7-4010-BBAE-F894B279BD26}" dt="2022-11-29T11:04:09.230" v="6911"/>
          <ac:spMkLst>
            <pc:docMk/>
            <pc:sldMk cId="1796706160" sldId="522"/>
            <ac:spMk id="263" creationId="{6E8078E4-9A90-4007-AD77-A604799BF11B}"/>
          </ac:spMkLst>
        </pc:spChg>
        <pc:spChg chg="mod">
          <ac:chgData name="Ragnhild Halvorsrud" userId="917ea340-fd63-490f-a7db-68428d24cf32" providerId="ADAL" clId="{07873359-39E7-4010-BBAE-F894B279BD26}" dt="2022-11-29T11:04:09.230" v="6911"/>
          <ac:spMkLst>
            <pc:docMk/>
            <pc:sldMk cId="1796706160" sldId="522"/>
            <ac:spMk id="264" creationId="{31DA88B7-8220-4AD6-B51A-7513E8A905FD}"/>
          </ac:spMkLst>
        </pc:spChg>
        <pc:spChg chg="mod">
          <ac:chgData name="Ragnhild Halvorsrud" userId="917ea340-fd63-490f-a7db-68428d24cf32" providerId="ADAL" clId="{07873359-39E7-4010-BBAE-F894B279BD26}" dt="2022-11-29T11:04:09.230" v="6911"/>
          <ac:spMkLst>
            <pc:docMk/>
            <pc:sldMk cId="1796706160" sldId="522"/>
            <ac:spMk id="265" creationId="{F4BA612B-7C78-42BD-B043-DF856EBE56F6}"/>
          </ac:spMkLst>
        </pc:spChg>
        <pc:spChg chg="mod">
          <ac:chgData name="Ragnhild Halvorsrud" userId="917ea340-fd63-490f-a7db-68428d24cf32" providerId="ADAL" clId="{07873359-39E7-4010-BBAE-F894B279BD26}" dt="2022-11-29T11:04:09.230" v="6911"/>
          <ac:spMkLst>
            <pc:docMk/>
            <pc:sldMk cId="1796706160" sldId="522"/>
            <ac:spMk id="267" creationId="{633C8A47-1A05-4D14-917D-BDF6B76136E3}"/>
          </ac:spMkLst>
        </pc:spChg>
        <pc:spChg chg="mod">
          <ac:chgData name="Ragnhild Halvorsrud" userId="917ea340-fd63-490f-a7db-68428d24cf32" providerId="ADAL" clId="{07873359-39E7-4010-BBAE-F894B279BD26}" dt="2022-11-29T11:04:09.230" v="6911"/>
          <ac:spMkLst>
            <pc:docMk/>
            <pc:sldMk cId="1796706160" sldId="522"/>
            <ac:spMk id="268" creationId="{8E4FABFB-397F-47AD-925F-E4A7392C0276}"/>
          </ac:spMkLst>
        </pc:spChg>
        <pc:spChg chg="mod">
          <ac:chgData name="Ragnhild Halvorsrud" userId="917ea340-fd63-490f-a7db-68428d24cf32" providerId="ADAL" clId="{07873359-39E7-4010-BBAE-F894B279BD26}" dt="2022-11-29T11:04:09.230" v="6911"/>
          <ac:spMkLst>
            <pc:docMk/>
            <pc:sldMk cId="1796706160" sldId="522"/>
            <ac:spMk id="269" creationId="{06CF5CAB-F017-4881-BA7B-6768E231F65D}"/>
          </ac:spMkLst>
        </pc:spChg>
        <pc:spChg chg="mod">
          <ac:chgData name="Ragnhild Halvorsrud" userId="917ea340-fd63-490f-a7db-68428d24cf32" providerId="ADAL" clId="{07873359-39E7-4010-BBAE-F894B279BD26}" dt="2022-11-29T11:04:09.230" v="6911"/>
          <ac:spMkLst>
            <pc:docMk/>
            <pc:sldMk cId="1796706160" sldId="522"/>
            <ac:spMk id="270" creationId="{262117FA-4937-4D84-9EAD-C40BECF99E1A}"/>
          </ac:spMkLst>
        </pc:spChg>
        <pc:spChg chg="mod">
          <ac:chgData name="Ragnhild Halvorsrud" userId="917ea340-fd63-490f-a7db-68428d24cf32" providerId="ADAL" clId="{07873359-39E7-4010-BBAE-F894B279BD26}" dt="2022-11-29T11:04:09.230" v="6911"/>
          <ac:spMkLst>
            <pc:docMk/>
            <pc:sldMk cId="1796706160" sldId="522"/>
            <ac:spMk id="271" creationId="{9CCCD781-9A39-42E5-809F-572281C71631}"/>
          </ac:spMkLst>
        </pc:spChg>
        <pc:spChg chg="mod">
          <ac:chgData name="Ragnhild Halvorsrud" userId="917ea340-fd63-490f-a7db-68428d24cf32" providerId="ADAL" clId="{07873359-39E7-4010-BBAE-F894B279BD26}" dt="2022-11-29T11:04:09.230" v="6911"/>
          <ac:spMkLst>
            <pc:docMk/>
            <pc:sldMk cId="1796706160" sldId="522"/>
            <ac:spMk id="272" creationId="{75B00634-AE5A-4288-8113-1C7A469BA890}"/>
          </ac:spMkLst>
        </pc:spChg>
        <pc:spChg chg="mod">
          <ac:chgData name="Ragnhild Halvorsrud" userId="917ea340-fd63-490f-a7db-68428d24cf32" providerId="ADAL" clId="{07873359-39E7-4010-BBAE-F894B279BD26}" dt="2022-11-29T11:04:09.230" v="6911"/>
          <ac:spMkLst>
            <pc:docMk/>
            <pc:sldMk cId="1796706160" sldId="522"/>
            <ac:spMk id="273" creationId="{DAA8ACDB-CC60-45DF-9E85-73C2C644C562}"/>
          </ac:spMkLst>
        </pc:spChg>
        <pc:spChg chg="mod">
          <ac:chgData name="Ragnhild Halvorsrud" userId="917ea340-fd63-490f-a7db-68428d24cf32" providerId="ADAL" clId="{07873359-39E7-4010-BBAE-F894B279BD26}" dt="2022-11-29T11:04:09.230" v="6911"/>
          <ac:spMkLst>
            <pc:docMk/>
            <pc:sldMk cId="1796706160" sldId="522"/>
            <ac:spMk id="274" creationId="{052A33D6-116C-4A1D-B749-DE1F2CA907CF}"/>
          </ac:spMkLst>
        </pc:spChg>
        <pc:spChg chg="mod">
          <ac:chgData name="Ragnhild Halvorsrud" userId="917ea340-fd63-490f-a7db-68428d24cf32" providerId="ADAL" clId="{07873359-39E7-4010-BBAE-F894B279BD26}" dt="2022-11-29T11:04:09.230" v="6911"/>
          <ac:spMkLst>
            <pc:docMk/>
            <pc:sldMk cId="1796706160" sldId="522"/>
            <ac:spMk id="276" creationId="{F5001B4B-0F83-405C-ABA8-BFB181715B2D}"/>
          </ac:spMkLst>
        </pc:spChg>
        <pc:spChg chg="mod">
          <ac:chgData name="Ragnhild Halvorsrud" userId="917ea340-fd63-490f-a7db-68428d24cf32" providerId="ADAL" clId="{07873359-39E7-4010-BBAE-F894B279BD26}" dt="2022-11-29T11:04:09.230" v="6911"/>
          <ac:spMkLst>
            <pc:docMk/>
            <pc:sldMk cId="1796706160" sldId="522"/>
            <ac:spMk id="277" creationId="{A92B683C-64BE-4ABF-85F8-5C037780DDD6}"/>
          </ac:spMkLst>
        </pc:spChg>
        <pc:spChg chg="mod">
          <ac:chgData name="Ragnhild Halvorsrud" userId="917ea340-fd63-490f-a7db-68428d24cf32" providerId="ADAL" clId="{07873359-39E7-4010-BBAE-F894B279BD26}" dt="2022-11-29T11:04:09.230" v="6911"/>
          <ac:spMkLst>
            <pc:docMk/>
            <pc:sldMk cId="1796706160" sldId="522"/>
            <ac:spMk id="278" creationId="{2D2CDC63-8F94-4986-9A72-319FA5B98F1D}"/>
          </ac:spMkLst>
        </pc:spChg>
        <pc:spChg chg="mod">
          <ac:chgData name="Ragnhild Halvorsrud" userId="917ea340-fd63-490f-a7db-68428d24cf32" providerId="ADAL" clId="{07873359-39E7-4010-BBAE-F894B279BD26}" dt="2022-11-29T11:04:09.230" v="6911"/>
          <ac:spMkLst>
            <pc:docMk/>
            <pc:sldMk cId="1796706160" sldId="522"/>
            <ac:spMk id="279" creationId="{FD498956-4BBE-4075-8E4E-C381C48BD631}"/>
          </ac:spMkLst>
        </pc:spChg>
        <pc:spChg chg="mod">
          <ac:chgData name="Ragnhild Halvorsrud" userId="917ea340-fd63-490f-a7db-68428d24cf32" providerId="ADAL" clId="{07873359-39E7-4010-BBAE-F894B279BD26}" dt="2022-11-29T11:04:09.230" v="6911"/>
          <ac:spMkLst>
            <pc:docMk/>
            <pc:sldMk cId="1796706160" sldId="522"/>
            <ac:spMk id="280" creationId="{ABC6FC2B-7165-41AD-8141-16F34C425D9E}"/>
          </ac:spMkLst>
        </pc:spChg>
        <pc:spChg chg="mod">
          <ac:chgData name="Ragnhild Halvorsrud" userId="917ea340-fd63-490f-a7db-68428d24cf32" providerId="ADAL" clId="{07873359-39E7-4010-BBAE-F894B279BD26}" dt="2022-11-29T11:04:09.230" v="6911"/>
          <ac:spMkLst>
            <pc:docMk/>
            <pc:sldMk cId="1796706160" sldId="522"/>
            <ac:spMk id="281" creationId="{9A31FD6F-E054-4C18-826E-8FF600D0D203}"/>
          </ac:spMkLst>
        </pc:spChg>
        <pc:spChg chg="mod">
          <ac:chgData name="Ragnhild Halvorsrud" userId="917ea340-fd63-490f-a7db-68428d24cf32" providerId="ADAL" clId="{07873359-39E7-4010-BBAE-F894B279BD26}" dt="2022-11-29T11:04:09.230" v="6911"/>
          <ac:spMkLst>
            <pc:docMk/>
            <pc:sldMk cId="1796706160" sldId="522"/>
            <ac:spMk id="282" creationId="{2A953CE4-AB2E-43F2-A883-9FEE707A43DE}"/>
          </ac:spMkLst>
        </pc:spChg>
        <pc:spChg chg="mod">
          <ac:chgData name="Ragnhild Halvorsrud" userId="917ea340-fd63-490f-a7db-68428d24cf32" providerId="ADAL" clId="{07873359-39E7-4010-BBAE-F894B279BD26}" dt="2022-11-29T11:04:09.230" v="6911"/>
          <ac:spMkLst>
            <pc:docMk/>
            <pc:sldMk cId="1796706160" sldId="522"/>
            <ac:spMk id="283" creationId="{46464D98-C951-42A3-908C-DF5F851D34C1}"/>
          </ac:spMkLst>
        </pc:spChg>
        <pc:spChg chg="mod">
          <ac:chgData name="Ragnhild Halvorsrud" userId="917ea340-fd63-490f-a7db-68428d24cf32" providerId="ADAL" clId="{07873359-39E7-4010-BBAE-F894B279BD26}" dt="2022-11-29T11:04:09.230" v="6911"/>
          <ac:spMkLst>
            <pc:docMk/>
            <pc:sldMk cId="1796706160" sldId="522"/>
            <ac:spMk id="285" creationId="{86146BAA-877E-4196-B160-109CD1129B68}"/>
          </ac:spMkLst>
        </pc:spChg>
        <pc:spChg chg="mod">
          <ac:chgData name="Ragnhild Halvorsrud" userId="917ea340-fd63-490f-a7db-68428d24cf32" providerId="ADAL" clId="{07873359-39E7-4010-BBAE-F894B279BD26}" dt="2022-11-29T11:04:09.230" v="6911"/>
          <ac:spMkLst>
            <pc:docMk/>
            <pc:sldMk cId="1796706160" sldId="522"/>
            <ac:spMk id="286" creationId="{9A623ED8-4B72-4146-A69F-0B995179CB98}"/>
          </ac:spMkLst>
        </pc:spChg>
        <pc:spChg chg="mod">
          <ac:chgData name="Ragnhild Halvorsrud" userId="917ea340-fd63-490f-a7db-68428d24cf32" providerId="ADAL" clId="{07873359-39E7-4010-BBAE-F894B279BD26}" dt="2022-11-29T11:04:09.230" v="6911"/>
          <ac:spMkLst>
            <pc:docMk/>
            <pc:sldMk cId="1796706160" sldId="522"/>
            <ac:spMk id="287" creationId="{7E63AC7D-3B40-42C1-BF2E-91F305D919AE}"/>
          </ac:spMkLst>
        </pc:spChg>
        <pc:spChg chg="mod">
          <ac:chgData name="Ragnhild Halvorsrud" userId="917ea340-fd63-490f-a7db-68428d24cf32" providerId="ADAL" clId="{07873359-39E7-4010-BBAE-F894B279BD26}" dt="2022-11-29T11:04:09.230" v="6911"/>
          <ac:spMkLst>
            <pc:docMk/>
            <pc:sldMk cId="1796706160" sldId="522"/>
            <ac:spMk id="288" creationId="{FE0AF689-4407-4733-B829-72901226E09D}"/>
          </ac:spMkLst>
        </pc:spChg>
        <pc:spChg chg="mod">
          <ac:chgData name="Ragnhild Halvorsrud" userId="917ea340-fd63-490f-a7db-68428d24cf32" providerId="ADAL" clId="{07873359-39E7-4010-BBAE-F894B279BD26}" dt="2022-11-29T11:04:09.230" v="6911"/>
          <ac:spMkLst>
            <pc:docMk/>
            <pc:sldMk cId="1796706160" sldId="522"/>
            <ac:spMk id="289" creationId="{AC0E2518-744E-4B32-B4DC-B69C9E11FBC4}"/>
          </ac:spMkLst>
        </pc:spChg>
        <pc:spChg chg="mod">
          <ac:chgData name="Ragnhild Halvorsrud" userId="917ea340-fd63-490f-a7db-68428d24cf32" providerId="ADAL" clId="{07873359-39E7-4010-BBAE-F894B279BD26}" dt="2022-11-29T11:04:09.230" v="6911"/>
          <ac:spMkLst>
            <pc:docMk/>
            <pc:sldMk cId="1796706160" sldId="522"/>
            <ac:spMk id="290" creationId="{A69169CD-D423-4F17-BA69-0C5D35123EA3}"/>
          </ac:spMkLst>
        </pc:spChg>
        <pc:spChg chg="mod">
          <ac:chgData name="Ragnhild Halvorsrud" userId="917ea340-fd63-490f-a7db-68428d24cf32" providerId="ADAL" clId="{07873359-39E7-4010-BBAE-F894B279BD26}" dt="2022-11-29T11:04:09.230" v="6911"/>
          <ac:spMkLst>
            <pc:docMk/>
            <pc:sldMk cId="1796706160" sldId="522"/>
            <ac:spMk id="291" creationId="{73C3B220-C0E0-4C71-84A8-6067949083B9}"/>
          </ac:spMkLst>
        </pc:spChg>
        <pc:spChg chg="mod">
          <ac:chgData name="Ragnhild Halvorsrud" userId="917ea340-fd63-490f-a7db-68428d24cf32" providerId="ADAL" clId="{07873359-39E7-4010-BBAE-F894B279BD26}" dt="2022-11-29T11:04:09.230" v="6911"/>
          <ac:spMkLst>
            <pc:docMk/>
            <pc:sldMk cId="1796706160" sldId="522"/>
            <ac:spMk id="292" creationId="{0C9F340A-4A33-4F5D-BDB5-8592DCAC2F9F}"/>
          </ac:spMkLst>
        </pc:spChg>
        <pc:spChg chg="mod">
          <ac:chgData name="Ragnhild Halvorsrud" userId="917ea340-fd63-490f-a7db-68428d24cf32" providerId="ADAL" clId="{07873359-39E7-4010-BBAE-F894B279BD26}" dt="2022-11-29T11:04:09.230" v="6911"/>
          <ac:spMkLst>
            <pc:docMk/>
            <pc:sldMk cId="1796706160" sldId="522"/>
            <ac:spMk id="294" creationId="{7EA9659E-CD62-4037-9D49-3131E362B3C9}"/>
          </ac:spMkLst>
        </pc:spChg>
        <pc:spChg chg="mod">
          <ac:chgData name="Ragnhild Halvorsrud" userId="917ea340-fd63-490f-a7db-68428d24cf32" providerId="ADAL" clId="{07873359-39E7-4010-BBAE-F894B279BD26}" dt="2022-11-29T11:04:09.230" v="6911"/>
          <ac:spMkLst>
            <pc:docMk/>
            <pc:sldMk cId="1796706160" sldId="522"/>
            <ac:spMk id="295" creationId="{60DA5FC5-E7B5-4376-BB55-F3682F1A196D}"/>
          </ac:spMkLst>
        </pc:spChg>
        <pc:spChg chg="mod">
          <ac:chgData name="Ragnhild Halvorsrud" userId="917ea340-fd63-490f-a7db-68428d24cf32" providerId="ADAL" clId="{07873359-39E7-4010-BBAE-F894B279BD26}" dt="2022-11-29T11:04:09.230" v="6911"/>
          <ac:spMkLst>
            <pc:docMk/>
            <pc:sldMk cId="1796706160" sldId="522"/>
            <ac:spMk id="296" creationId="{42D1AAD6-2B40-42DF-BC61-99E0B1A7A108}"/>
          </ac:spMkLst>
        </pc:spChg>
        <pc:spChg chg="mod">
          <ac:chgData name="Ragnhild Halvorsrud" userId="917ea340-fd63-490f-a7db-68428d24cf32" providerId="ADAL" clId="{07873359-39E7-4010-BBAE-F894B279BD26}" dt="2022-11-29T11:04:09.230" v="6911"/>
          <ac:spMkLst>
            <pc:docMk/>
            <pc:sldMk cId="1796706160" sldId="522"/>
            <ac:spMk id="297" creationId="{F7BC12E2-EC4D-43E3-A08A-671600D2BE78}"/>
          </ac:spMkLst>
        </pc:spChg>
        <pc:spChg chg="mod">
          <ac:chgData name="Ragnhild Halvorsrud" userId="917ea340-fd63-490f-a7db-68428d24cf32" providerId="ADAL" clId="{07873359-39E7-4010-BBAE-F894B279BD26}" dt="2022-11-29T11:04:09.230" v="6911"/>
          <ac:spMkLst>
            <pc:docMk/>
            <pc:sldMk cId="1796706160" sldId="522"/>
            <ac:spMk id="298" creationId="{0884E659-A5B4-4AB6-8B0C-3B71267D3C3E}"/>
          </ac:spMkLst>
        </pc:spChg>
        <pc:spChg chg="mod">
          <ac:chgData name="Ragnhild Halvorsrud" userId="917ea340-fd63-490f-a7db-68428d24cf32" providerId="ADAL" clId="{07873359-39E7-4010-BBAE-F894B279BD26}" dt="2022-11-29T11:04:09.230" v="6911"/>
          <ac:spMkLst>
            <pc:docMk/>
            <pc:sldMk cId="1796706160" sldId="522"/>
            <ac:spMk id="299" creationId="{70AEF0ED-F80D-408E-B944-582C502F97DA}"/>
          </ac:spMkLst>
        </pc:spChg>
        <pc:spChg chg="mod">
          <ac:chgData name="Ragnhild Halvorsrud" userId="917ea340-fd63-490f-a7db-68428d24cf32" providerId="ADAL" clId="{07873359-39E7-4010-BBAE-F894B279BD26}" dt="2022-11-29T11:04:09.230" v="6911"/>
          <ac:spMkLst>
            <pc:docMk/>
            <pc:sldMk cId="1796706160" sldId="522"/>
            <ac:spMk id="300" creationId="{9CC3724A-83A6-4499-9060-6F6D2E930372}"/>
          </ac:spMkLst>
        </pc:spChg>
        <pc:spChg chg="mod">
          <ac:chgData name="Ragnhild Halvorsrud" userId="917ea340-fd63-490f-a7db-68428d24cf32" providerId="ADAL" clId="{07873359-39E7-4010-BBAE-F894B279BD26}" dt="2022-11-29T11:04:09.230" v="6911"/>
          <ac:spMkLst>
            <pc:docMk/>
            <pc:sldMk cId="1796706160" sldId="522"/>
            <ac:spMk id="301" creationId="{B373A96E-C889-4CDB-9C5F-9CB84275C759}"/>
          </ac:spMkLst>
        </pc:spChg>
        <pc:spChg chg="mod">
          <ac:chgData name="Ragnhild Halvorsrud" userId="917ea340-fd63-490f-a7db-68428d24cf32" providerId="ADAL" clId="{07873359-39E7-4010-BBAE-F894B279BD26}" dt="2022-11-29T11:04:09.230" v="6911"/>
          <ac:spMkLst>
            <pc:docMk/>
            <pc:sldMk cId="1796706160" sldId="522"/>
            <ac:spMk id="302" creationId="{53DFE014-9F4B-40A5-BCF3-1497CD5AC1F9}"/>
          </ac:spMkLst>
        </pc:spChg>
        <pc:spChg chg="mod">
          <ac:chgData name="Ragnhild Halvorsrud" userId="917ea340-fd63-490f-a7db-68428d24cf32" providerId="ADAL" clId="{07873359-39E7-4010-BBAE-F894B279BD26}" dt="2022-11-29T11:04:09.230" v="6911"/>
          <ac:spMkLst>
            <pc:docMk/>
            <pc:sldMk cId="1796706160" sldId="522"/>
            <ac:spMk id="303" creationId="{E31AE6D1-3A8C-4C81-975D-58113D0DD9D7}"/>
          </ac:spMkLst>
        </pc:spChg>
        <pc:spChg chg="mod">
          <ac:chgData name="Ragnhild Halvorsrud" userId="917ea340-fd63-490f-a7db-68428d24cf32" providerId="ADAL" clId="{07873359-39E7-4010-BBAE-F894B279BD26}" dt="2022-11-29T10:51:19.131" v="6905" actId="14100"/>
          <ac:spMkLst>
            <pc:docMk/>
            <pc:sldMk cId="1796706160" sldId="522"/>
            <ac:spMk id="305" creationId="{0DBF0D01-D33F-4C68-91B2-C55C2397487D}"/>
          </ac:spMkLst>
        </pc:spChg>
        <pc:spChg chg="mod">
          <ac:chgData name="Ragnhild Halvorsrud" userId="917ea340-fd63-490f-a7db-68428d24cf32" providerId="ADAL" clId="{07873359-39E7-4010-BBAE-F894B279BD26}" dt="2022-11-29T11:04:09.230" v="6911"/>
          <ac:spMkLst>
            <pc:docMk/>
            <pc:sldMk cId="1796706160" sldId="522"/>
            <ac:spMk id="307" creationId="{331DB604-7B6E-40FE-91C1-FC07AF3A7753}"/>
          </ac:spMkLst>
        </pc:spChg>
        <pc:spChg chg="mod">
          <ac:chgData name="Ragnhild Halvorsrud" userId="917ea340-fd63-490f-a7db-68428d24cf32" providerId="ADAL" clId="{07873359-39E7-4010-BBAE-F894B279BD26}" dt="2022-11-29T11:04:09.230" v="6911"/>
          <ac:spMkLst>
            <pc:docMk/>
            <pc:sldMk cId="1796706160" sldId="522"/>
            <ac:spMk id="308" creationId="{3B2C6C7E-2C7B-44CB-8BE8-D959EFDC8725}"/>
          </ac:spMkLst>
        </pc:spChg>
        <pc:spChg chg="del">
          <ac:chgData name="Ragnhild Halvorsrud" userId="917ea340-fd63-490f-a7db-68428d24cf32" providerId="ADAL" clId="{07873359-39E7-4010-BBAE-F894B279BD26}" dt="2022-11-28T19:36:24.213" v="4055" actId="478"/>
          <ac:spMkLst>
            <pc:docMk/>
            <pc:sldMk cId="1796706160" sldId="522"/>
            <ac:spMk id="308" creationId="{9F7577AC-69E9-4408-99C3-C85FD5501648}"/>
          </ac:spMkLst>
        </pc:spChg>
        <pc:spChg chg="mod">
          <ac:chgData name="Ragnhild Halvorsrud" userId="917ea340-fd63-490f-a7db-68428d24cf32" providerId="ADAL" clId="{07873359-39E7-4010-BBAE-F894B279BD26}" dt="2022-11-29T11:04:09.230" v="6911"/>
          <ac:spMkLst>
            <pc:docMk/>
            <pc:sldMk cId="1796706160" sldId="522"/>
            <ac:spMk id="309" creationId="{1CE7D904-6C79-42E0-B576-C8BB3543C267}"/>
          </ac:spMkLst>
        </pc:spChg>
        <pc:spChg chg="mod">
          <ac:chgData name="Ragnhild Halvorsrud" userId="917ea340-fd63-490f-a7db-68428d24cf32" providerId="ADAL" clId="{07873359-39E7-4010-BBAE-F894B279BD26}" dt="2022-11-29T11:04:09.230" v="6911"/>
          <ac:spMkLst>
            <pc:docMk/>
            <pc:sldMk cId="1796706160" sldId="522"/>
            <ac:spMk id="310" creationId="{B7AB72E2-0B55-4112-95B2-108B403A4A22}"/>
          </ac:spMkLst>
        </pc:spChg>
        <pc:grpChg chg="add mod">
          <ac:chgData name="Ragnhild Halvorsrud" userId="917ea340-fd63-490f-a7db-68428d24cf32" providerId="ADAL" clId="{07873359-39E7-4010-BBAE-F894B279BD26}" dt="2022-11-29T11:04:09.230" v="6911"/>
          <ac:grpSpMkLst>
            <pc:docMk/>
            <pc:sldMk cId="1796706160" sldId="522"/>
            <ac:grpSpMk id="14" creationId="{E2BCAB85-4231-4A56-A7C8-3321AFE9EC17}"/>
          </ac:grpSpMkLst>
        </pc:grpChg>
        <pc:grpChg chg="mod">
          <ac:chgData name="Ragnhild Halvorsrud" userId="917ea340-fd63-490f-a7db-68428d24cf32" providerId="ADAL" clId="{07873359-39E7-4010-BBAE-F894B279BD26}" dt="2022-11-29T11:04:09.230" v="6911"/>
          <ac:grpSpMkLst>
            <pc:docMk/>
            <pc:sldMk cId="1796706160" sldId="522"/>
            <ac:grpSpMk id="16" creationId="{56099782-E382-453C-A557-F70EC6123048}"/>
          </ac:grpSpMkLst>
        </pc:grpChg>
        <pc:grpChg chg="mod">
          <ac:chgData name="Ragnhild Halvorsrud" userId="917ea340-fd63-490f-a7db-68428d24cf32" providerId="ADAL" clId="{07873359-39E7-4010-BBAE-F894B279BD26}" dt="2022-11-29T11:04:09.230" v="6911"/>
          <ac:grpSpMkLst>
            <pc:docMk/>
            <pc:sldMk cId="1796706160" sldId="522"/>
            <ac:grpSpMk id="65" creationId="{5AD40554-AE2C-471B-A595-51CFCBB31E5D}"/>
          </ac:grpSpMkLst>
        </pc:grpChg>
        <pc:grpChg chg="mod">
          <ac:chgData name="Ragnhild Halvorsrud" userId="917ea340-fd63-490f-a7db-68428d24cf32" providerId="ADAL" clId="{07873359-39E7-4010-BBAE-F894B279BD26}" dt="2022-11-29T11:04:09.230" v="6911"/>
          <ac:grpSpMkLst>
            <pc:docMk/>
            <pc:sldMk cId="1796706160" sldId="522"/>
            <ac:grpSpMk id="66" creationId="{BB0EC22A-BE0E-4BE8-8586-012794D62204}"/>
          </ac:grpSpMkLst>
        </pc:grpChg>
        <pc:picChg chg="del">
          <ac:chgData name="Ragnhild Halvorsrud" userId="917ea340-fd63-490f-a7db-68428d24cf32" providerId="ADAL" clId="{07873359-39E7-4010-BBAE-F894B279BD26}" dt="2022-11-29T11:03:59.739" v="6910" actId="478"/>
          <ac:picMkLst>
            <pc:docMk/>
            <pc:sldMk cId="1796706160" sldId="522"/>
            <ac:picMk id="306" creationId="{3F5DA95E-4BAD-4487-983A-D3B444177A06}"/>
          </ac:picMkLst>
        </pc:picChg>
        <pc:cxnChg chg="mod">
          <ac:chgData name="Ragnhild Halvorsrud" userId="917ea340-fd63-490f-a7db-68428d24cf32" providerId="ADAL" clId="{07873359-39E7-4010-BBAE-F894B279BD26}" dt="2022-11-29T11:04:09.230" v="6911"/>
          <ac:cxnSpMkLst>
            <pc:docMk/>
            <pc:sldMk cId="1796706160" sldId="522"/>
            <ac:cxnSpMk id="17" creationId="{0B64890A-A8AE-459D-BCF3-BD138CBE884B}"/>
          </ac:cxnSpMkLst>
        </pc:cxnChg>
        <pc:cxnChg chg="mod">
          <ac:chgData name="Ragnhild Halvorsrud" userId="917ea340-fd63-490f-a7db-68428d24cf32" providerId="ADAL" clId="{07873359-39E7-4010-BBAE-F894B279BD26}" dt="2022-11-29T11:04:09.230" v="6911"/>
          <ac:cxnSpMkLst>
            <pc:docMk/>
            <pc:sldMk cId="1796706160" sldId="522"/>
            <ac:cxnSpMk id="24" creationId="{C218DE92-21D0-4439-8668-0CFFA8341064}"/>
          </ac:cxnSpMkLst>
        </pc:cxnChg>
        <pc:cxnChg chg="mod">
          <ac:chgData name="Ragnhild Halvorsrud" userId="917ea340-fd63-490f-a7db-68428d24cf32" providerId="ADAL" clId="{07873359-39E7-4010-BBAE-F894B279BD26}" dt="2022-11-29T11:04:09.230" v="6911"/>
          <ac:cxnSpMkLst>
            <pc:docMk/>
            <pc:sldMk cId="1796706160" sldId="522"/>
            <ac:cxnSpMk id="31" creationId="{29849E77-E462-4600-8CBB-26781760CE82}"/>
          </ac:cxnSpMkLst>
        </pc:cxnChg>
        <pc:cxnChg chg="mod">
          <ac:chgData name="Ragnhild Halvorsrud" userId="917ea340-fd63-490f-a7db-68428d24cf32" providerId="ADAL" clId="{07873359-39E7-4010-BBAE-F894B279BD26}" dt="2022-11-29T11:04:09.230" v="6911"/>
          <ac:cxnSpMkLst>
            <pc:docMk/>
            <pc:sldMk cId="1796706160" sldId="522"/>
            <ac:cxnSpMk id="38" creationId="{CD883000-8102-426F-B068-86F9F2E24AD7}"/>
          </ac:cxnSpMkLst>
        </pc:cxnChg>
        <pc:cxnChg chg="mod">
          <ac:chgData name="Ragnhild Halvorsrud" userId="917ea340-fd63-490f-a7db-68428d24cf32" providerId="ADAL" clId="{07873359-39E7-4010-BBAE-F894B279BD26}" dt="2022-11-29T11:04:09.230" v="6911"/>
          <ac:cxnSpMkLst>
            <pc:docMk/>
            <pc:sldMk cId="1796706160" sldId="522"/>
            <ac:cxnSpMk id="45" creationId="{AD9E8C96-895F-44F0-8628-36EEC83936E9}"/>
          </ac:cxnSpMkLst>
        </pc:cxnChg>
        <pc:cxnChg chg="mod">
          <ac:chgData name="Ragnhild Halvorsrud" userId="917ea340-fd63-490f-a7db-68428d24cf32" providerId="ADAL" clId="{07873359-39E7-4010-BBAE-F894B279BD26}" dt="2022-11-29T11:04:09.230" v="6911"/>
          <ac:cxnSpMkLst>
            <pc:docMk/>
            <pc:sldMk cId="1796706160" sldId="522"/>
            <ac:cxnSpMk id="57" creationId="{E74F3EA8-A622-45E0-80A8-68B4FDE33ECB}"/>
          </ac:cxnSpMkLst>
        </pc:cxnChg>
        <pc:cxnChg chg="mod">
          <ac:chgData name="Ragnhild Halvorsrud" userId="917ea340-fd63-490f-a7db-68428d24cf32" providerId="ADAL" clId="{07873359-39E7-4010-BBAE-F894B279BD26}" dt="2022-11-29T11:04:09.230" v="6911"/>
          <ac:cxnSpMkLst>
            <pc:docMk/>
            <pc:sldMk cId="1796706160" sldId="522"/>
            <ac:cxnSpMk id="58" creationId="{A712C3A5-5BE4-41B9-B15A-5DBBD3AC61D4}"/>
          </ac:cxnSpMkLst>
        </pc:cxnChg>
        <pc:cxnChg chg="mod">
          <ac:chgData name="Ragnhild Halvorsrud" userId="917ea340-fd63-490f-a7db-68428d24cf32" providerId="ADAL" clId="{07873359-39E7-4010-BBAE-F894B279BD26}" dt="2022-11-29T11:04:09.230" v="6911"/>
          <ac:cxnSpMkLst>
            <pc:docMk/>
            <pc:sldMk cId="1796706160" sldId="522"/>
            <ac:cxnSpMk id="59" creationId="{4805590A-8357-4A2D-A8E9-53DA0ED75344}"/>
          </ac:cxnSpMkLst>
        </pc:cxnChg>
        <pc:cxnChg chg="mod">
          <ac:chgData name="Ragnhild Halvorsrud" userId="917ea340-fd63-490f-a7db-68428d24cf32" providerId="ADAL" clId="{07873359-39E7-4010-BBAE-F894B279BD26}" dt="2022-11-29T11:04:09.230" v="6911"/>
          <ac:cxnSpMkLst>
            <pc:docMk/>
            <pc:sldMk cId="1796706160" sldId="522"/>
            <ac:cxnSpMk id="60" creationId="{D835A0F5-87A3-49BE-9B96-E73AEA46F71D}"/>
          </ac:cxnSpMkLst>
        </pc:cxnChg>
        <pc:cxnChg chg="mod">
          <ac:chgData name="Ragnhild Halvorsrud" userId="917ea340-fd63-490f-a7db-68428d24cf32" providerId="ADAL" clId="{07873359-39E7-4010-BBAE-F894B279BD26}" dt="2022-11-29T11:04:09.230" v="6911"/>
          <ac:cxnSpMkLst>
            <pc:docMk/>
            <pc:sldMk cId="1796706160" sldId="522"/>
            <ac:cxnSpMk id="61" creationId="{BFC7AE60-ECFC-4C0C-AF34-17D3BE07C35B}"/>
          </ac:cxnSpMkLst>
        </pc:cxnChg>
        <pc:cxnChg chg="mod">
          <ac:chgData name="Ragnhild Halvorsrud" userId="917ea340-fd63-490f-a7db-68428d24cf32" providerId="ADAL" clId="{07873359-39E7-4010-BBAE-F894B279BD26}" dt="2022-11-29T11:04:09.230" v="6911"/>
          <ac:cxnSpMkLst>
            <pc:docMk/>
            <pc:sldMk cId="1796706160" sldId="522"/>
            <ac:cxnSpMk id="62" creationId="{594310BA-0B50-48E8-8364-385755330744}"/>
          </ac:cxnSpMkLst>
        </pc:cxnChg>
        <pc:cxnChg chg="mod">
          <ac:chgData name="Ragnhild Halvorsrud" userId="917ea340-fd63-490f-a7db-68428d24cf32" providerId="ADAL" clId="{07873359-39E7-4010-BBAE-F894B279BD26}" dt="2022-11-29T11:04:09.230" v="6911"/>
          <ac:cxnSpMkLst>
            <pc:docMk/>
            <pc:sldMk cId="1796706160" sldId="522"/>
            <ac:cxnSpMk id="63" creationId="{5C4F391E-2942-4689-8393-35A80DED7016}"/>
          </ac:cxnSpMkLst>
        </pc:cxnChg>
        <pc:cxnChg chg="mod">
          <ac:chgData name="Ragnhild Halvorsrud" userId="917ea340-fd63-490f-a7db-68428d24cf32" providerId="ADAL" clId="{07873359-39E7-4010-BBAE-F894B279BD26}" dt="2022-11-29T11:04:09.230" v="6911"/>
          <ac:cxnSpMkLst>
            <pc:docMk/>
            <pc:sldMk cId="1796706160" sldId="522"/>
            <ac:cxnSpMk id="64" creationId="{A111B9D6-4C88-4A6A-8E43-EE47143F9315}"/>
          </ac:cxnSpMkLst>
        </pc:cxnChg>
        <pc:cxnChg chg="mod">
          <ac:chgData name="Ragnhild Halvorsrud" userId="917ea340-fd63-490f-a7db-68428d24cf32" providerId="ADAL" clId="{07873359-39E7-4010-BBAE-F894B279BD26}" dt="2022-11-29T11:04:09.230" v="6911"/>
          <ac:cxnSpMkLst>
            <pc:docMk/>
            <pc:sldMk cId="1796706160" sldId="522"/>
            <ac:cxnSpMk id="67" creationId="{7FD0F5C7-EDD4-40E5-A7DA-C21B75686A81}"/>
          </ac:cxnSpMkLst>
        </pc:cxnChg>
        <pc:cxnChg chg="mod">
          <ac:chgData name="Ragnhild Halvorsrud" userId="917ea340-fd63-490f-a7db-68428d24cf32" providerId="ADAL" clId="{07873359-39E7-4010-BBAE-F894B279BD26}" dt="2022-11-29T11:04:09.230" v="6911"/>
          <ac:cxnSpMkLst>
            <pc:docMk/>
            <pc:sldMk cId="1796706160" sldId="522"/>
            <ac:cxnSpMk id="73" creationId="{A48A6AB8-591B-4F1A-AD07-36EA9B0BDA40}"/>
          </ac:cxnSpMkLst>
        </pc:cxnChg>
        <pc:cxnChg chg="mod">
          <ac:chgData name="Ragnhild Halvorsrud" userId="917ea340-fd63-490f-a7db-68428d24cf32" providerId="ADAL" clId="{07873359-39E7-4010-BBAE-F894B279BD26}" dt="2022-11-29T11:04:09.230" v="6911"/>
          <ac:cxnSpMkLst>
            <pc:docMk/>
            <pc:sldMk cId="1796706160" sldId="522"/>
            <ac:cxnSpMk id="75" creationId="{8B7DEE64-28E5-4251-841C-A5E75801D4C4}"/>
          </ac:cxnSpMkLst>
        </pc:cxnChg>
        <pc:cxnChg chg="mod">
          <ac:chgData name="Ragnhild Halvorsrud" userId="917ea340-fd63-490f-a7db-68428d24cf32" providerId="ADAL" clId="{07873359-39E7-4010-BBAE-F894B279BD26}" dt="2022-11-29T11:04:09.230" v="6911"/>
          <ac:cxnSpMkLst>
            <pc:docMk/>
            <pc:sldMk cId="1796706160" sldId="522"/>
            <ac:cxnSpMk id="81" creationId="{97A888C2-341F-4AD1-930D-C0B3DB005E2D}"/>
          </ac:cxnSpMkLst>
        </pc:cxnChg>
        <pc:cxnChg chg="mod">
          <ac:chgData name="Ragnhild Halvorsrud" userId="917ea340-fd63-490f-a7db-68428d24cf32" providerId="ADAL" clId="{07873359-39E7-4010-BBAE-F894B279BD26}" dt="2022-11-29T11:04:09.230" v="6911"/>
          <ac:cxnSpMkLst>
            <pc:docMk/>
            <pc:sldMk cId="1796706160" sldId="522"/>
            <ac:cxnSpMk id="91" creationId="{7042E84C-1A66-43E4-9042-83EAB2E88F8B}"/>
          </ac:cxnSpMkLst>
        </pc:cxnChg>
        <pc:cxnChg chg="mod">
          <ac:chgData name="Ragnhild Halvorsrud" userId="917ea340-fd63-490f-a7db-68428d24cf32" providerId="ADAL" clId="{07873359-39E7-4010-BBAE-F894B279BD26}" dt="2022-11-29T11:04:09.230" v="6911"/>
          <ac:cxnSpMkLst>
            <pc:docMk/>
            <pc:sldMk cId="1796706160" sldId="522"/>
            <ac:cxnSpMk id="92" creationId="{7FF652CF-CFBE-45F4-8865-42DC7BA7DA3B}"/>
          </ac:cxnSpMkLst>
        </pc:cxnChg>
        <pc:cxnChg chg="mod">
          <ac:chgData name="Ragnhild Halvorsrud" userId="917ea340-fd63-490f-a7db-68428d24cf32" providerId="ADAL" clId="{07873359-39E7-4010-BBAE-F894B279BD26}" dt="2022-11-29T11:04:09.230" v="6911"/>
          <ac:cxnSpMkLst>
            <pc:docMk/>
            <pc:sldMk cId="1796706160" sldId="522"/>
            <ac:cxnSpMk id="93" creationId="{932313C1-5B88-4609-8E47-0AB076A217C2}"/>
          </ac:cxnSpMkLst>
        </pc:cxnChg>
        <pc:cxnChg chg="mod">
          <ac:chgData name="Ragnhild Halvorsrud" userId="917ea340-fd63-490f-a7db-68428d24cf32" providerId="ADAL" clId="{07873359-39E7-4010-BBAE-F894B279BD26}" dt="2022-11-29T11:04:09.230" v="6911"/>
          <ac:cxnSpMkLst>
            <pc:docMk/>
            <pc:sldMk cId="1796706160" sldId="522"/>
            <ac:cxnSpMk id="94" creationId="{DA0074A4-DEAE-4001-9A63-13A0F60FD11E}"/>
          </ac:cxnSpMkLst>
        </pc:cxnChg>
        <pc:cxnChg chg="mod">
          <ac:chgData name="Ragnhild Halvorsrud" userId="917ea340-fd63-490f-a7db-68428d24cf32" providerId="ADAL" clId="{07873359-39E7-4010-BBAE-F894B279BD26}" dt="2022-11-29T11:04:09.230" v="6911"/>
          <ac:cxnSpMkLst>
            <pc:docMk/>
            <pc:sldMk cId="1796706160" sldId="522"/>
            <ac:cxnSpMk id="95" creationId="{75FB2881-06B8-4283-8DCF-EFA367F5FB86}"/>
          </ac:cxnSpMkLst>
        </pc:cxnChg>
        <pc:cxnChg chg="mod">
          <ac:chgData name="Ragnhild Halvorsrud" userId="917ea340-fd63-490f-a7db-68428d24cf32" providerId="ADAL" clId="{07873359-39E7-4010-BBAE-F894B279BD26}" dt="2022-11-29T11:04:09.230" v="6911"/>
          <ac:cxnSpMkLst>
            <pc:docMk/>
            <pc:sldMk cId="1796706160" sldId="522"/>
            <ac:cxnSpMk id="96" creationId="{F5E863B6-3656-462E-BBC5-63D2884C13C9}"/>
          </ac:cxnSpMkLst>
        </pc:cxnChg>
        <pc:cxnChg chg="mod">
          <ac:chgData name="Ragnhild Halvorsrud" userId="917ea340-fd63-490f-a7db-68428d24cf32" providerId="ADAL" clId="{07873359-39E7-4010-BBAE-F894B279BD26}" dt="2022-11-29T11:04:09.230" v="6911"/>
          <ac:cxnSpMkLst>
            <pc:docMk/>
            <pc:sldMk cId="1796706160" sldId="522"/>
            <ac:cxnSpMk id="97" creationId="{5E6ABB59-81A8-4887-BDDC-7011DC980755}"/>
          </ac:cxnSpMkLst>
        </pc:cxnChg>
        <pc:cxnChg chg="mod">
          <ac:chgData name="Ragnhild Halvorsrud" userId="917ea340-fd63-490f-a7db-68428d24cf32" providerId="ADAL" clId="{07873359-39E7-4010-BBAE-F894B279BD26}" dt="2022-11-29T11:04:09.230" v="6911"/>
          <ac:cxnSpMkLst>
            <pc:docMk/>
            <pc:sldMk cId="1796706160" sldId="522"/>
            <ac:cxnSpMk id="99" creationId="{E10DAAAC-D7E4-4C9F-9D64-F4B463B421FF}"/>
          </ac:cxnSpMkLst>
        </pc:cxnChg>
        <pc:cxnChg chg="mod">
          <ac:chgData name="Ragnhild Halvorsrud" userId="917ea340-fd63-490f-a7db-68428d24cf32" providerId="ADAL" clId="{07873359-39E7-4010-BBAE-F894B279BD26}" dt="2022-11-29T11:04:09.230" v="6911"/>
          <ac:cxnSpMkLst>
            <pc:docMk/>
            <pc:sldMk cId="1796706160" sldId="522"/>
            <ac:cxnSpMk id="101" creationId="{60FCBCD0-334C-4640-B96C-329EEB1CDB3F}"/>
          </ac:cxnSpMkLst>
        </pc:cxnChg>
        <pc:cxnChg chg="mod">
          <ac:chgData name="Ragnhild Halvorsrud" userId="917ea340-fd63-490f-a7db-68428d24cf32" providerId="ADAL" clId="{07873359-39E7-4010-BBAE-F894B279BD26}" dt="2022-11-29T11:04:09.230" v="6911"/>
          <ac:cxnSpMkLst>
            <pc:docMk/>
            <pc:sldMk cId="1796706160" sldId="522"/>
            <ac:cxnSpMk id="102" creationId="{1E746924-683F-4DD0-B7E0-303B4E19D4E3}"/>
          </ac:cxnSpMkLst>
        </pc:cxnChg>
        <pc:cxnChg chg="mod">
          <ac:chgData name="Ragnhild Halvorsrud" userId="917ea340-fd63-490f-a7db-68428d24cf32" providerId="ADAL" clId="{07873359-39E7-4010-BBAE-F894B279BD26}" dt="2022-11-29T11:04:09.230" v="6911"/>
          <ac:cxnSpMkLst>
            <pc:docMk/>
            <pc:sldMk cId="1796706160" sldId="522"/>
            <ac:cxnSpMk id="105" creationId="{33EC5E42-74DA-492F-BBA9-AD5F9B4E8EC1}"/>
          </ac:cxnSpMkLst>
        </pc:cxnChg>
        <pc:cxnChg chg="mod">
          <ac:chgData name="Ragnhild Halvorsrud" userId="917ea340-fd63-490f-a7db-68428d24cf32" providerId="ADAL" clId="{07873359-39E7-4010-BBAE-F894B279BD26}" dt="2022-11-29T11:04:09.230" v="6911"/>
          <ac:cxnSpMkLst>
            <pc:docMk/>
            <pc:sldMk cId="1796706160" sldId="522"/>
            <ac:cxnSpMk id="106" creationId="{E479DDEB-0B27-4C35-AC34-60A2AE709514}"/>
          </ac:cxnSpMkLst>
        </pc:cxnChg>
        <pc:cxnChg chg="mod">
          <ac:chgData name="Ragnhild Halvorsrud" userId="917ea340-fd63-490f-a7db-68428d24cf32" providerId="ADAL" clId="{07873359-39E7-4010-BBAE-F894B279BD26}" dt="2022-11-29T11:04:09.230" v="6911"/>
          <ac:cxnSpMkLst>
            <pc:docMk/>
            <pc:sldMk cId="1796706160" sldId="522"/>
            <ac:cxnSpMk id="109" creationId="{EF29BADF-FD47-4EC5-990B-E9C61B4DCDBD}"/>
          </ac:cxnSpMkLst>
        </pc:cxnChg>
        <pc:cxnChg chg="mod">
          <ac:chgData name="Ragnhild Halvorsrud" userId="917ea340-fd63-490f-a7db-68428d24cf32" providerId="ADAL" clId="{07873359-39E7-4010-BBAE-F894B279BD26}" dt="2022-11-29T11:04:09.230" v="6911"/>
          <ac:cxnSpMkLst>
            <pc:docMk/>
            <pc:sldMk cId="1796706160" sldId="522"/>
            <ac:cxnSpMk id="111" creationId="{EA8ECFF2-FB54-41EB-90D0-FE475550B36C}"/>
          </ac:cxnSpMkLst>
        </pc:cxnChg>
        <pc:cxnChg chg="mod">
          <ac:chgData name="Ragnhild Halvorsrud" userId="917ea340-fd63-490f-a7db-68428d24cf32" providerId="ADAL" clId="{07873359-39E7-4010-BBAE-F894B279BD26}" dt="2022-11-29T11:04:09.230" v="6911"/>
          <ac:cxnSpMkLst>
            <pc:docMk/>
            <pc:sldMk cId="1796706160" sldId="522"/>
            <ac:cxnSpMk id="112" creationId="{340849BF-689B-487A-9C03-DA1F7F70DBBA}"/>
          </ac:cxnSpMkLst>
        </pc:cxnChg>
        <pc:cxnChg chg="mod">
          <ac:chgData name="Ragnhild Halvorsrud" userId="917ea340-fd63-490f-a7db-68428d24cf32" providerId="ADAL" clId="{07873359-39E7-4010-BBAE-F894B279BD26}" dt="2022-11-29T11:04:09.230" v="6911"/>
          <ac:cxnSpMkLst>
            <pc:docMk/>
            <pc:sldMk cId="1796706160" sldId="522"/>
            <ac:cxnSpMk id="117" creationId="{AE410329-0EC5-423F-B7B5-C1540E2097A0}"/>
          </ac:cxnSpMkLst>
        </pc:cxnChg>
        <pc:cxnChg chg="mod">
          <ac:chgData name="Ragnhild Halvorsrud" userId="917ea340-fd63-490f-a7db-68428d24cf32" providerId="ADAL" clId="{07873359-39E7-4010-BBAE-F894B279BD26}" dt="2022-11-29T11:04:09.230" v="6911"/>
          <ac:cxnSpMkLst>
            <pc:docMk/>
            <pc:sldMk cId="1796706160" sldId="522"/>
            <ac:cxnSpMk id="118" creationId="{0CB1A17F-071C-4D64-91CF-31FEA52AE11A}"/>
          </ac:cxnSpMkLst>
        </pc:cxnChg>
        <pc:cxnChg chg="mod">
          <ac:chgData name="Ragnhild Halvorsrud" userId="917ea340-fd63-490f-a7db-68428d24cf32" providerId="ADAL" clId="{07873359-39E7-4010-BBAE-F894B279BD26}" dt="2022-11-29T11:04:09.230" v="6911"/>
          <ac:cxnSpMkLst>
            <pc:docMk/>
            <pc:sldMk cId="1796706160" sldId="522"/>
            <ac:cxnSpMk id="119" creationId="{C11A9744-E959-4C64-8E15-3EAFBAB18FC2}"/>
          </ac:cxnSpMkLst>
        </pc:cxnChg>
        <pc:cxnChg chg="mod">
          <ac:chgData name="Ragnhild Halvorsrud" userId="917ea340-fd63-490f-a7db-68428d24cf32" providerId="ADAL" clId="{07873359-39E7-4010-BBAE-F894B279BD26}" dt="2022-11-29T11:04:09.230" v="6911"/>
          <ac:cxnSpMkLst>
            <pc:docMk/>
            <pc:sldMk cId="1796706160" sldId="522"/>
            <ac:cxnSpMk id="120" creationId="{EDACBEFB-3F99-42CE-A95E-A427A718604B}"/>
          </ac:cxnSpMkLst>
        </pc:cxnChg>
        <pc:cxnChg chg="mod">
          <ac:chgData name="Ragnhild Halvorsrud" userId="917ea340-fd63-490f-a7db-68428d24cf32" providerId="ADAL" clId="{07873359-39E7-4010-BBAE-F894B279BD26}" dt="2022-11-29T11:04:09.230" v="6911"/>
          <ac:cxnSpMkLst>
            <pc:docMk/>
            <pc:sldMk cId="1796706160" sldId="522"/>
            <ac:cxnSpMk id="122" creationId="{7C77E3E3-D705-4E70-98CC-61134E10C93F}"/>
          </ac:cxnSpMkLst>
        </pc:cxnChg>
        <pc:cxnChg chg="mod">
          <ac:chgData name="Ragnhild Halvorsrud" userId="917ea340-fd63-490f-a7db-68428d24cf32" providerId="ADAL" clId="{07873359-39E7-4010-BBAE-F894B279BD26}" dt="2022-11-29T11:04:09.230" v="6911"/>
          <ac:cxnSpMkLst>
            <pc:docMk/>
            <pc:sldMk cId="1796706160" sldId="522"/>
            <ac:cxnSpMk id="124" creationId="{350F0218-21FE-4546-AF3A-1ED78CD8EDC2}"/>
          </ac:cxnSpMkLst>
        </pc:cxnChg>
        <pc:cxnChg chg="mod">
          <ac:chgData name="Ragnhild Halvorsrud" userId="917ea340-fd63-490f-a7db-68428d24cf32" providerId="ADAL" clId="{07873359-39E7-4010-BBAE-F894B279BD26}" dt="2022-11-29T11:04:09.230" v="6911"/>
          <ac:cxnSpMkLst>
            <pc:docMk/>
            <pc:sldMk cId="1796706160" sldId="522"/>
            <ac:cxnSpMk id="125" creationId="{66DDEA7F-CA07-4B41-A5AF-7AA1E0275E52}"/>
          </ac:cxnSpMkLst>
        </pc:cxnChg>
        <pc:cxnChg chg="mod">
          <ac:chgData name="Ragnhild Halvorsrud" userId="917ea340-fd63-490f-a7db-68428d24cf32" providerId="ADAL" clId="{07873359-39E7-4010-BBAE-F894B279BD26}" dt="2022-11-29T11:04:09.230" v="6911"/>
          <ac:cxnSpMkLst>
            <pc:docMk/>
            <pc:sldMk cId="1796706160" sldId="522"/>
            <ac:cxnSpMk id="129" creationId="{B9B47AA5-6395-4F8A-A40A-896553ABE9D7}"/>
          </ac:cxnSpMkLst>
        </pc:cxnChg>
        <pc:cxnChg chg="mod">
          <ac:chgData name="Ragnhild Halvorsrud" userId="917ea340-fd63-490f-a7db-68428d24cf32" providerId="ADAL" clId="{07873359-39E7-4010-BBAE-F894B279BD26}" dt="2022-11-29T11:04:09.230" v="6911"/>
          <ac:cxnSpMkLst>
            <pc:docMk/>
            <pc:sldMk cId="1796706160" sldId="522"/>
            <ac:cxnSpMk id="133" creationId="{25DE4D02-C9FB-4DCA-AD14-C812D123F62A}"/>
          </ac:cxnSpMkLst>
        </pc:cxnChg>
        <pc:cxnChg chg="mod">
          <ac:chgData name="Ragnhild Halvorsrud" userId="917ea340-fd63-490f-a7db-68428d24cf32" providerId="ADAL" clId="{07873359-39E7-4010-BBAE-F894B279BD26}" dt="2022-11-29T11:04:09.230" v="6911"/>
          <ac:cxnSpMkLst>
            <pc:docMk/>
            <pc:sldMk cId="1796706160" sldId="522"/>
            <ac:cxnSpMk id="134" creationId="{7805C1D2-9C5E-424B-B556-587E47AA22E2}"/>
          </ac:cxnSpMkLst>
        </pc:cxnChg>
        <pc:cxnChg chg="mod">
          <ac:chgData name="Ragnhild Halvorsrud" userId="917ea340-fd63-490f-a7db-68428d24cf32" providerId="ADAL" clId="{07873359-39E7-4010-BBAE-F894B279BD26}" dt="2022-11-29T11:04:09.230" v="6911"/>
          <ac:cxnSpMkLst>
            <pc:docMk/>
            <pc:sldMk cId="1796706160" sldId="522"/>
            <ac:cxnSpMk id="135" creationId="{091B0354-AE66-42EB-9B9E-E93C8FA8A2F4}"/>
          </ac:cxnSpMkLst>
        </pc:cxnChg>
        <pc:cxnChg chg="mod">
          <ac:chgData name="Ragnhild Halvorsrud" userId="917ea340-fd63-490f-a7db-68428d24cf32" providerId="ADAL" clId="{07873359-39E7-4010-BBAE-F894B279BD26}" dt="2022-11-29T11:04:09.230" v="6911"/>
          <ac:cxnSpMkLst>
            <pc:docMk/>
            <pc:sldMk cId="1796706160" sldId="522"/>
            <ac:cxnSpMk id="138" creationId="{282164B2-A3C0-4F59-9785-285DB6898913}"/>
          </ac:cxnSpMkLst>
        </pc:cxnChg>
        <pc:cxnChg chg="mod">
          <ac:chgData name="Ragnhild Halvorsrud" userId="917ea340-fd63-490f-a7db-68428d24cf32" providerId="ADAL" clId="{07873359-39E7-4010-BBAE-F894B279BD26}" dt="2022-11-29T11:04:09.230" v="6911"/>
          <ac:cxnSpMkLst>
            <pc:docMk/>
            <pc:sldMk cId="1796706160" sldId="522"/>
            <ac:cxnSpMk id="139" creationId="{4828B885-98FD-4D4F-8E03-DBA29793EBDD}"/>
          </ac:cxnSpMkLst>
        </pc:cxnChg>
        <pc:cxnChg chg="mod">
          <ac:chgData name="Ragnhild Halvorsrud" userId="917ea340-fd63-490f-a7db-68428d24cf32" providerId="ADAL" clId="{07873359-39E7-4010-BBAE-F894B279BD26}" dt="2022-11-29T11:04:09.230" v="6911"/>
          <ac:cxnSpMkLst>
            <pc:docMk/>
            <pc:sldMk cId="1796706160" sldId="522"/>
            <ac:cxnSpMk id="140" creationId="{F9635A7A-F4D1-4C9A-94B2-632DDED78AA7}"/>
          </ac:cxnSpMkLst>
        </pc:cxnChg>
        <pc:cxnChg chg="mod">
          <ac:chgData name="Ragnhild Halvorsrud" userId="917ea340-fd63-490f-a7db-68428d24cf32" providerId="ADAL" clId="{07873359-39E7-4010-BBAE-F894B279BD26}" dt="2022-11-29T11:04:09.230" v="6911"/>
          <ac:cxnSpMkLst>
            <pc:docMk/>
            <pc:sldMk cId="1796706160" sldId="522"/>
            <ac:cxnSpMk id="142" creationId="{74F24368-E111-4ED3-BAD0-D4CDE7752C8A}"/>
          </ac:cxnSpMkLst>
        </pc:cxnChg>
        <pc:cxnChg chg="mod">
          <ac:chgData name="Ragnhild Halvorsrud" userId="917ea340-fd63-490f-a7db-68428d24cf32" providerId="ADAL" clId="{07873359-39E7-4010-BBAE-F894B279BD26}" dt="2022-11-29T11:04:09.230" v="6911"/>
          <ac:cxnSpMkLst>
            <pc:docMk/>
            <pc:sldMk cId="1796706160" sldId="522"/>
            <ac:cxnSpMk id="143" creationId="{FC7619C2-7B1A-4656-ACF3-266D4B39E6AA}"/>
          </ac:cxnSpMkLst>
        </pc:cxnChg>
        <pc:cxnChg chg="mod">
          <ac:chgData name="Ragnhild Halvorsrud" userId="917ea340-fd63-490f-a7db-68428d24cf32" providerId="ADAL" clId="{07873359-39E7-4010-BBAE-F894B279BD26}" dt="2022-11-29T11:04:09.230" v="6911"/>
          <ac:cxnSpMkLst>
            <pc:docMk/>
            <pc:sldMk cId="1796706160" sldId="522"/>
            <ac:cxnSpMk id="145" creationId="{B8ACED62-3D00-4AF2-92A7-2DF78722E04C}"/>
          </ac:cxnSpMkLst>
        </pc:cxnChg>
        <pc:cxnChg chg="mod">
          <ac:chgData name="Ragnhild Halvorsrud" userId="917ea340-fd63-490f-a7db-68428d24cf32" providerId="ADAL" clId="{07873359-39E7-4010-BBAE-F894B279BD26}" dt="2022-11-29T11:04:09.230" v="6911"/>
          <ac:cxnSpMkLst>
            <pc:docMk/>
            <pc:sldMk cId="1796706160" sldId="522"/>
            <ac:cxnSpMk id="149" creationId="{9F93C3AF-36CF-4EB9-A245-0F58DBEF9F38}"/>
          </ac:cxnSpMkLst>
        </pc:cxnChg>
        <pc:cxnChg chg="mod">
          <ac:chgData name="Ragnhild Halvorsrud" userId="917ea340-fd63-490f-a7db-68428d24cf32" providerId="ADAL" clId="{07873359-39E7-4010-BBAE-F894B279BD26}" dt="2022-11-29T11:04:09.230" v="6911"/>
          <ac:cxnSpMkLst>
            <pc:docMk/>
            <pc:sldMk cId="1796706160" sldId="522"/>
            <ac:cxnSpMk id="150" creationId="{5AD13F93-0199-4C09-995C-DBC18753F0DC}"/>
          </ac:cxnSpMkLst>
        </pc:cxnChg>
        <pc:cxnChg chg="mod">
          <ac:chgData name="Ragnhild Halvorsrud" userId="917ea340-fd63-490f-a7db-68428d24cf32" providerId="ADAL" clId="{07873359-39E7-4010-BBAE-F894B279BD26}" dt="2022-11-29T11:04:09.230" v="6911"/>
          <ac:cxnSpMkLst>
            <pc:docMk/>
            <pc:sldMk cId="1796706160" sldId="522"/>
            <ac:cxnSpMk id="152" creationId="{AB5E863F-6C25-4680-85CE-ED82B18851BA}"/>
          </ac:cxnSpMkLst>
        </pc:cxnChg>
        <pc:cxnChg chg="mod">
          <ac:chgData name="Ragnhild Halvorsrud" userId="917ea340-fd63-490f-a7db-68428d24cf32" providerId="ADAL" clId="{07873359-39E7-4010-BBAE-F894B279BD26}" dt="2022-11-29T11:04:09.230" v="6911"/>
          <ac:cxnSpMkLst>
            <pc:docMk/>
            <pc:sldMk cId="1796706160" sldId="522"/>
            <ac:cxnSpMk id="154" creationId="{01DFBEB4-3536-4F31-AFCB-4C1E47D0E2E7}"/>
          </ac:cxnSpMkLst>
        </pc:cxnChg>
        <pc:cxnChg chg="mod">
          <ac:chgData name="Ragnhild Halvorsrud" userId="917ea340-fd63-490f-a7db-68428d24cf32" providerId="ADAL" clId="{07873359-39E7-4010-BBAE-F894B279BD26}" dt="2022-11-29T11:04:09.230" v="6911"/>
          <ac:cxnSpMkLst>
            <pc:docMk/>
            <pc:sldMk cId="1796706160" sldId="522"/>
            <ac:cxnSpMk id="158" creationId="{8E45D89A-C49A-4458-94DF-1A0B6666DB94}"/>
          </ac:cxnSpMkLst>
        </pc:cxnChg>
        <pc:cxnChg chg="mod">
          <ac:chgData name="Ragnhild Halvorsrud" userId="917ea340-fd63-490f-a7db-68428d24cf32" providerId="ADAL" clId="{07873359-39E7-4010-BBAE-F894B279BD26}" dt="2022-11-29T11:04:09.230" v="6911"/>
          <ac:cxnSpMkLst>
            <pc:docMk/>
            <pc:sldMk cId="1796706160" sldId="522"/>
            <ac:cxnSpMk id="160" creationId="{6A9BEC12-7BDF-45D2-84C3-448EE23375AD}"/>
          </ac:cxnSpMkLst>
        </pc:cxnChg>
        <pc:cxnChg chg="mod">
          <ac:chgData name="Ragnhild Halvorsrud" userId="917ea340-fd63-490f-a7db-68428d24cf32" providerId="ADAL" clId="{07873359-39E7-4010-BBAE-F894B279BD26}" dt="2022-11-29T11:04:09.230" v="6911"/>
          <ac:cxnSpMkLst>
            <pc:docMk/>
            <pc:sldMk cId="1796706160" sldId="522"/>
            <ac:cxnSpMk id="161" creationId="{B477DDCE-8C87-48E9-A40D-82888E6CB248}"/>
          </ac:cxnSpMkLst>
        </pc:cxnChg>
        <pc:cxnChg chg="mod">
          <ac:chgData name="Ragnhild Halvorsrud" userId="917ea340-fd63-490f-a7db-68428d24cf32" providerId="ADAL" clId="{07873359-39E7-4010-BBAE-F894B279BD26}" dt="2022-11-29T11:04:09.230" v="6911"/>
          <ac:cxnSpMkLst>
            <pc:docMk/>
            <pc:sldMk cId="1796706160" sldId="522"/>
            <ac:cxnSpMk id="162" creationId="{7426839A-D633-4DE7-B440-A82AD49D18D4}"/>
          </ac:cxnSpMkLst>
        </pc:cxnChg>
        <pc:cxnChg chg="mod">
          <ac:chgData name="Ragnhild Halvorsrud" userId="917ea340-fd63-490f-a7db-68428d24cf32" providerId="ADAL" clId="{07873359-39E7-4010-BBAE-F894B279BD26}" dt="2022-11-29T11:04:09.230" v="6911"/>
          <ac:cxnSpMkLst>
            <pc:docMk/>
            <pc:sldMk cId="1796706160" sldId="522"/>
            <ac:cxnSpMk id="165" creationId="{75142D17-279F-4786-A817-29F989C5BAC2}"/>
          </ac:cxnSpMkLst>
        </pc:cxnChg>
        <pc:cxnChg chg="mod">
          <ac:chgData name="Ragnhild Halvorsrud" userId="917ea340-fd63-490f-a7db-68428d24cf32" providerId="ADAL" clId="{07873359-39E7-4010-BBAE-F894B279BD26}" dt="2022-11-29T11:04:09.230" v="6911"/>
          <ac:cxnSpMkLst>
            <pc:docMk/>
            <pc:sldMk cId="1796706160" sldId="522"/>
            <ac:cxnSpMk id="166" creationId="{21D62EF7-54C2-41F4-81C4-2140A6B489CE}"/>
          </ac:cxnSpMkLst>
        </pc:cxnChg>
        <pc:cxnChg chg="mod">
          <ac:chgData name="Ragnhild Halvorsrud" userId="917ea340-fd63-490f-a7db-68428d24cf32" providerId="ADAL" clId="{07873359-39E7-4010-BBAE-F894B279BD26}" dt="2022-11-29T11:04:09.230" v="6911"/>
          <ac:cxnSpMkLst>
            <pc:docMk/>
            <pc:sldMk cId="1796706160" sldId="522"/>
            <ac:cxnSpMk id="167" creationId="{BB5F959B-7FB8-4BEF-BDAB-6C73047E4AEC}"/>
          </ac:cxnSpMkLst>
        </pc:cxnChg>
        <pc:cxnChg chg="mod">
          <ac:chgData name="Ragnhild Halvorsrud" userId="917ea340-fd63-490f-a7db-68428d24cf32" providerId="ADAL" clId="{07873359-39E7-4010-BBAE-F894B279BD26}" dt="2022-11-29T11:04:09.230" v="6911"/>
          <ac:cxnSpMkLst>
            <pc:docMk/>
            <pc:sldMk cId="1796706160" sldId="522"/>
            <ac:cxnSpMk id="168" creationId="{7E9F2FF4-D7B7-4D56-B17C-45602E25E3AD}"/>
          </ac:cxnSpMkLst>
        </pc:cxnChg>
        <pc:cxnChg chg="mod">
          <ac:chgData name="Ragnhild Halvorsrud" userId="917ea340-fd63-490f-a7db-68428d24cf32" providerId="ADAL" clId="{07873359-39E7-4010-BBAE-F894B279BD26}" dt="2022-11-29T11:04:09.230" v="6911"/>
          <ac:cxnSpMkLst>
            <pc:docMk/>
            <pc:sldMk cId="1796706160" sldId="522"/>
            <ac:cxnSpMk id="169" creationId="{24C74595-043C-4DF5-8D9D-2EE265447116}"/>
          </ac:cxnSpMkLst>
        </pc:cxnChg>
        <pc:cxnChg chg="mod">
          <ac:chgData name="Ragnhild Halvorsrud" userId="917ea340-fd63-490f-a7db-68428d24cf32" providerId="ADAL" clId="{07873359-39E7-4010-BBAE-F894B279BD26}" dt="2022-11-29T11:04:09.230" v="6911"/>
          <ac:cxnSpMkLst>
            <pc:docMk/>
            <pc:sldMk cId="1796706160" sldId="522"/>
            <ac:cxnSpMk id="170" creationId="{0C363D5D-3286-4EA1-B92B-3FF8815A2347}"/>
          </ac:cxnSpMkLst>
        </pc:cxnChg>
        <pc:cxnChg chg="mod">
          <ac:chgData name="Ragnhild Halvorsrud" userId="917ea340-fd63-490f-a7db-68428d24cf32" providerId="ADAL" clId="{07873359-39E7-4010-BBAE-F894B279BD26}" dt="2022-11-29T11:04:09.230" v="6911"/>
          <ac:cxnSpMkLst>
            <pc:docMk/>
            <pc:sldMk cId="1796706160" sldId="522"/>
            <ac:cxnSpMk id="171" creationId="{EAA3BCF1-1993-4AD0-8752-B7D2868298FF}"/>
          </ac:cxnSpMkLst>
        </pc:cxnChg>
        <pc:cxnChg chg="mod">
          <ac:chgData name="Ragnhild Halvorsrud" userId="917ea340-fd63-490f-a7db-68428d24cf32" providerId="ADAL" clId="{07873359-39E7-4010-BBAE-F894B279BD26}" dt="2022-11-29T11:04:09.230" v="6911"/>
          <ac:cxnSpMkLst>
            <pc:docMk/>
            <pc:sldMk cId="1796706160" sldId="522"/>
            <ac:cxnSpMk id="172" creationId="{93FE324A-A716-4195-92A5-38DACF213DB3}"/>
          </ac:cxnSpMkLst>
        </pc:cxnChg>
        <pc:cxnChg chg="mod">
          <ac:chgData name="Ragnhild Halvorsrud" userId="917ea340-fd63-490f-a7db-68428d24cf32" providerId="ADAL" clId="{07873359-39E7-4010-BBAE-F894B279BD26}" dt="2022-11-29T11:04:09.230" v="6911"/>
          <ac:cxnSpMkLst>
            <pc:docMk/>
            <pc:sldMk cId="1796706160" sldId="522"/>
            <ac:cxnSpMk id="173" creationId="{29DF6E93-5B25-4B46-B06F-6AAB749FB996}"/>
          </ac:cxnSpMkLst>
        </pc:cxnChg>
        <pc:cxnChg chg="mod">
          <ac:chgData name="Ragnhild Halvorsrud" userId="917ea340-fd63-490f-a7db-68428d24cf32" providerId="ADAL" clId="{07873359-39E7-4010-BBAE-F894B279BD26}" dt="2022-11-29T11:04:09.230" v="6911"/>
          <ac:cxnSpMkLst>
            <pc:docMk/>
            <pc:sldMk cId="1796706160" sldId="522"/>
            <ac:cxnSpMk id="174" creationId="{6D97B38C-241A-46E6-8F45-0794CCD313CC}"/>
          </ac:cxnSpMkLst>
        </pc:cxnChg>
        <pc:cxnChg chg="mod">
          <ac:chgData name="Ragnhild Halvorsrud" userId="917ea340-fd63-490f-a7db-68428d24cf32" providerId="ADAL" clId="{07873359-39E7-4010-BBAE-F894B279BD26}" dt="2022-11-29T11:04:09.230" v="6911"/>
          <ac:cxnSpMkLst>
            <pc:docMk/>
            <pc:sldMk cId="1796706160" sldId="522"/>
            <ac:cxnSpMk id="175" creationId="{F5B7B171-FCA0-4138-98C0-4E6B085B2884}"/>
          </ac:cxnSpMkLst>
        </pc:cxnChg>
        <pc:cxnChg chg="mod">
          <ac:chgData name="Ragnhild Halvorsrud" userId="917ea340-fd63-490f-a7db-68428d24cf32" providerId="ADAL" clId="{07873359-39E7-4010-BBAE-F894B279BD26}" dt="2022-11-29T11:04:09.230" v="6911"/>
          <ac:cxnSpMkLst>
            <pc:docMk/>
            <pc:sldMk cId="1796706160" sldId="522"/>
            <ac:cxnSpMk id="181" creationId="{14F6CFA9-0FBC-41C8-8F2C-9C63B7204684}"/>
          </ac:cxnSpMkLst>
        </pc:cxnChg>
        <pc:cxnChg chg="mod">
          <ac:chgData name="Ragnhild Halvorsrud" userId="917ea340-fd63-490f-a7db-68428d24cf32" providerId="ADAL" clId="{07873359-39E7-4010-BBAE-F894B279BD26}" dt="2022-11-29T11:04:09.230" v="6911"/>
          <ac:cxnSpMkLst>
            <pc:docMk/>
            <pc:sldMk cId="1796706160" sldId="522"/>
            <ac:cxnSpMk id="183" creationId="{B66FE4CC-FC88-4A63-95AC-E2230F9AA82E}"/>
          </ac:cxnSpMkLst>
        </pc:cxnChg>
        <pc:cxnChg chg="mod">
          <ac:chgData name="Ragnhild Halvorsrud" userId="917ea340-fd63-490f-a7db-68428d24cf32" providerId="ADAL" clId="{07873359-39E7-4010-BBAE-F894B279BD26}" dt="2022-11-29T11:04:09.230" v="6911"/>
          <ac:cxnSpMkLst>
            <pc:docMk/>
            <pc:sldMk cId="1796706160" sldId="522"/>
            <ac:cxnSpMk id="187" creationId="{D8A5EE23-33D7-4913-9BA3-55BF808F218D}"/>
          </ac:cxnSpMkLst>
        </pc:cxnChg>
        <pc:cxnChg chg="mod">
          <ac:chgData name="Ragnhild Halvorsrud" userId="917ea340-fd63-490f-a7db-68428d24cf32" providerId="ADAL" clId="{07873359-39E7-4010-BBAE-F894B279BD26}" dt="2022-11-29T11:04:09.230" v="6911"/>
          <ac:cxnSpMkLst>
            <pc:docMk/>
            <pc:sldMk cId="1796706160" sldId="522"/>
            <ac:cxnSpMk id="191" creationId="{9BDDDF67-73A1-440B-8AC7-F6963646D789}"/>
          </ac:cxnSpMkLst>
        </pc:cxnChg>
        <pc:cxnChg chg="mod">
          <ac:chgData name="Ragnhild Halvorsrud" userId="917ea340-fd63-490f-a7db-68428d24cf32" providerId="ADAL" clId="{07873359-39E7-4010-BBAE-F894B279BD26}" dt="2022-11-29T11:04:09.230" v="6911"/>
          <ac:cxnSpMkLst>
            <pc:docMk/>
            <pc:sldMk cId="1796706160" sldId="522"/>
            <ac:cxnSpMk id="194" creationId="{AAB17876-C3C9-4676-8B69-8EE00604A177}"/>
          </ac:cxnSpMkLst>
        </pc:cxnChg>
        <pc:cxnChg chg="mod">
          <ac:chgData name="Ragnhild Halvorsrud" userId="917ea340-fd63-490f-a7db-68428d24cf32" providerId="ADAL" clId="{07873359-39E7-4010-BBAE-F894B279BD26}" dt="2022-11-29T11:04:09.230" v="6911"/>
          <ac:cxnSpMkLst>
            <pc:docMk/>
            <pc:sldMk cId="1796706160" sldId="522"/>
            <ac:cxnSpMk id="195" creationId="{AF3DCC89-C7F1-4EA6-A36D-BFD3F516C5F9}"/>
          </ac:cxnSpMkLst>
        </pc:cxnChg>
        <pc:cxnChg chg="mod">
          <ac:chgData name="Ragnhild Halvorsrud" userId="917ea340-fd63-490f-a7db-68428d24cf32" providerId="ADAL" clId="{07873359-39E7-4010-BBAE-F894B279BD26}" dt="2022-11-29T11:04:09.230" v="6911"/>
          <ac:cxnSpMkLst>
            <pc:docMk/>
            <pc:sldMk cId="1796706160" sldId="522"/>
            <ac:cxnSpMk id="203" creationId="{C3127AC2-FA9C-4017-B0AC-B25E8937C8A7}"/>
          </ac:cxnSpMkLst>
        </pc:cxnChg>
        <pc:cxnChg chg="mod">
          <ac:chgData name="Ragnhild Halvorsrud" userId="917ea340-fd63-490f-a7db-68428d24cf32" providerId="ADAL" clId="{07873359-39E7-4010-BBAE-F894B279BD26}" dt="2022-11-29T11:04:09.230" v="6911"/>
          <ac:cxnSpMkLst>
            <pc:docMk/>
            <pc:sldMk cId="1796706160" sldId="522"/>
            <ac:cxnSpMk id="211" creationId="{92E46B16-7075-40E5-B087-2FC7B7387FF4}"/>
          </ac:cxnSpMkLst>
        </pc:cxnChg>
        <pc:cxnChg chg="mod">
          <ac:chgData name="Ragnhild Halvorsrud" userId="917ea340-fd63-490f-a7db-68428d24cf32" providerId="ADAL" clId="{07873359-39E7-4010-BBAE-F894B279BD26}" dt="2022-11-29T11:04:09.230" v="6911"/>
          <ac:cxnSpMkLst>
            <pc:docMk/>
            <pc:sldMk cId="1796706160" sldId="522"/>
            <ac:cxnSpMk id="219" creationId="{29BBB624-922B-4AC6-A372-06784AA4E79B}"/>
          </ac:cxnSpMkLst>
        </pc:cxnChg>
        <pc:cxnChg chg="mod">
          <ac:chgData name="Ragnhild Halvorsrud" userId="917ea340-fd63-490f-a7db-68428d24cf32" providerId="ADAL" clId="{07873359-39E7-4010-BBAE-F894B279BD26}" dt="2022-11-29T11:04:09.230" v="6911"/>
          <ac:cxnSpMkLst>
            <pc:docMk/>
            <pc:sldMk cId="1796706160" sldId="522"/>
            <ac:cxnSpMk id="227" creationId="{B68DDF5B-49D5-491F-BBEA-B4B909488F2B}"/>
          </ac:cxnSpMkLst>
        </pc:cxnChg>
        <pc:cxnChg chg="mod">
          <ac:chgData name="Ragnhild Halvorsrud" userId="917ea340-fd63-490f-a7db-68428d24cf32" providerId="ADAL" clId="{07873359-39E7-4010-BBAE-F894B279BD26}" dt="2022-11-29T11:04:09.230" v="6911"/>
          <ac:cxnSpMkLst>
            <pc:docMk/>
            <pc:sldMk cId="1796706160" sldId="522"/>
            <ac:cxnSpMk id="240" creationId="{3085ECE3-2FD2-4F5A-A281-55ADF992B200}"/>
          </ac:cxnSpMkLst>
        </pc:cxnChg>
        <pc:cxnChg chg="mod">
          <ac:chgData name="Ragnhild Halvorsrud" userId="917ea340-fd63-490f-a7db-68428d24cf32" providerId="ADAL" clId="{07873359-39E7-4010-BBAE-F894B279BD26}" dt="2022-11-29T11:04:09.230" v="6911"/>
          <ac:cxnSpMkLst>
            <pc:docMk/>
            <pc:sldMk cId="1796706160" sldId="522"/>
            <ac:cxnSpMk id="241" creationId="{1A067FC0-A446-4E65-BF20-661685B2EA56}"/>
          </ac:cxnSpMkLst>
        </pc:cxnChg>
        <pc:cxnChg chg="mod">
          <ac:chgData name="Ragnhild Halvorsrud" userId="917ea340-fd63-490f-a7db-68428d24cf32" providerId="ADAL" clId="{07873359-39E7-4010-BBAE-F894B279BD26}" dt="2022-11-29T11:04:09.230" v="6911"/>
          <ac:cxnSpMkLst>
            <pc:docMk/>
            <pc:sldMk cId="1796706160" sldId="522"/>
            <ac:cxnSpMk id="242" creationId="{0B913242-A8BD-4E0D-B5AC-4AA243CC1024}"/>
          </ac:cxnSpMkLst>
        </pc:cxnChg>
        <pc:cxnChg chg="mod">
          <ac:chgData name="Ragnhild Halvorsrud" userId="917ea340-fd63-490f-a7db-68428d24cf32" providerId="ADAL" clId="{07873359-39E7-4010-BBAE-F894B279BD26}" dt="2022-11-29T11:04:09.230" v="6911"/>
          <ac:cxnSpMkLst>
            <pc:docMk/>
            <pc:sldMk cId="1796706160" sldId="522"/>
            <ac:cxnSpMk id="243" creationId="{466B67D1-3FD1-43AB-89DD-66F3BC9E523C}"/>
          </ac:cxnSpMkLst>
        </pc:cxnChg>
        <pc:cxnChg chg="mod">
          <ac:chgData name="Ragnhild Halvorsrud" userId="917ea340-fd63-490f-a7db-68428d24cf32" providerId="ADAL" clId="{07873359-39E7-4010-BBAE-F894B279BD26}" dt="2022-11-29T11:04:09.230" v="6911"/>
          <ac:cxnSpMkLst>
            <pc:docMk/>
            <pc:sldMk cId="1796706160" sldId="522"/>
            <ac:cxnSpMk id="244" creationId="{EC466540-C7B2-4B29-9DD8-E7769EBA85A8}"/>
          </ac:cxnSpMkLst>
        </pc:cxnChg>
        <pc:cxnChg chg="mod">
          <ac:chgData name="Ragnhild Halvorsrud" userId="917ea340-fd63-490f-a7db-68428d24cf32" providerId="ADAL" clId="{07873359-39E7-4010-BBAE-F894B279BD26}" dt="2022-11-29T11:04:09.230" v="6911"/>
          <ac:cxnSpMkLst>
            <pc:docMk/>
            <pc:sldMk cId="1796706160" sldId="522"/>
            <ac:cxnSpMk id="245" creationId="{F98FE9EC-E991-4116-819E-80E77E1446C2}"/>
          </ac:cxnSpMkLst>
        </pc:cxnChg>
        <pc:cxnChg chg="mod">
          <ac:chgData name="Ragnhild Halvorsrud" userId="917ea340-fd63-490f-a7db-68428d24cf32" providerId="ADAL" clId="{07873359-39E7-4010-BBAE-F894B279BD26}" dt="2022-11-29T11:04:09.230" v="6911"/>
          <ac:cxnSpMkLst>
            <pc:docMk/>
            <pc:sldMk cId="1796706160" sldId="522"/>
            <ac:cxnSpMk id="246" creationId="{91D469C9-D81C-4325-AEAB-2302707AC661}"/>
          </ac:cxnSpMkLst>
        </pc:cxnChg>
        <pc:cxnChg chg="mod">
          <ac:chgData name="Ragnhild Halvorsrud" userId="917ea340-fd63-490f-a7db-68428d24cf32" providerId="ADAL" clId="{07873359-39E7-4010-BBAE-F894B279BD26}" dt="2022-11-29T11:04:09.230" v="6911"/>
          <ac:cxnSpMkLst>
            <pc:docMk/>
            <pc:sldMk cId="1796706160" sldId="522"/>
            <ac:cxnSpMk id="247" creationId="{F952A1AB-E1F9-4FF0-A42B-D086EE3CB27E}"/>
          </ac:cxnSpMkLst>
        </pc:cxnChg>
        <pc:cxnChg chg="mod">
          <ac:chgData name="Ragnhild Halvorsrud" userId="917ea340-fd63-490f-a7db-68428d24cf32" providerId="ADAL" clId="{07873359-39E7-4010-BBAE-F894B279BD26}" dt="2022-11-29T11:04:09.230" v="6911"/>
          <ac:cxnSpMkLst>
            <pc:docMk/>
            <pc:sldMk cId="1796706160" sldId="522"/>
            <ac:cxnSpMk id="248" creationId="{6C08AE82-B0EE-4ED4-83C9-B4ACDEA07BF3}"/>
          </ac:cxnSpMkLst>
        </pc:cxnChg>
        <pc:cxnChg chg="mod">
          <ac:chgData name="Ragnhild Halvorsrud" userId="917ea340-fd63-490f-a7db-68428d24cf32" providerId="ADAL" clId="{07873359-39E7-4010-BBAE-F894B279BD26}" dt="2022-11-29T11:04:09.230" v="6911"/>
          <ac:cxnSpMkLst>
            <pc:docMk/>
            <pc:sldMk cId="1796706160" sldId="522"/>
            <ac:cxnSpMk id="257" creationId="{FAF6E369-91F3-4BBF-B401-34FC63495307}"/>
          </ac:cxnSpMkLst>
        </pc:cxnChg>
        <pc:cxnChg chg="mod">
          <ac:chgData name="Ragnhild Halvorsrud" userId="917ea340-fd63-490f-a7db-68428d24cf32" providerId="ADAL" clId="{07873359-39E7-4010-BBAE-F894B279BD26}" dt="2022-11-29T11:04:09.230" v="6911"/>
          <ac:cxnSpMkLst>
            <pc:docMk/>
            <pc:sldMk cId="1796706160" sldId="522"/>
            <ac:cxnSpMk id="266" creationId="{EAE6FD33-5358-4F15-AA45-BFD810835798}"/>
          </ac:cxnSpMkLst>
        </pc:cxnChg>
        <pc:cxnChg chg="mod">
          <ac:chgData name="Ragnhild Halvorsrud" userId="917ea340-fd63-490f-a7db-68428d24cf32" providerId="ADAL" clId="{07873359-39E7-4010-BBAE-F894B279BD26}" dt="2022-11-29T11:04:09.230" v="6911"/>
          <ac:cxnSpMkLst>
            <pc:docMk/>
            <pc:sldMk cId="1796706160" sldId="522"/>
            <ac:cxnSpMk id="275" creationId="{EBCC479A-95C6-4200-9219-2E55536D4B0B}"/>
          </ac:cxnSpMkLst>
        </pc:cxnChg>
        <pc:cxnChg chg="mod">
          <ac:chgData name="Ragnhild Halvorsrud" userId="917ea340-fd63-490f-a7db-68428d24cf32" providerId="ADAL" clId="{07873359-39E7-4010-BBAE-F894B279BD26}" dt="2022-11-29T11:04:09.230" v="6911"/>
          <ac:cxnSpMkLst>
            <pc:docMk/>
            <pc:sldMk cId="1796706160" sldId="522"/>
            <ac:cxnSpMk id="284" creationId="{DC8B9769-3F7C-4ACD-8184-1869469BC4ED}"/>
          </ac:cxnSpMkLst>
        </pc:cxnChg>
        <pc:cxnChg chg="mod">
          <ac:chgData name="Ragnhild Halvorsrud" userId="917ea340-fd63-490f-a7db-68428d24cf32" providerId="ADAL" clId="{07873359-39E7-4010-BBAE-F894B279BD26}" dt="2022-11-29T11:04:09.230" v="6911"/>
          <ac:cxnSpMkLst>
            <pc:docMk/>
            <pc:sldMk cId="1796706160" sldId="522"/>
            <ac:cxnSpMk id="293" creationId="{792C82DB-8D1E-45A9-BD14-6F219B5B65B6}"/>
          </ac:cxnSpMkLst>
        </pc:cxnChg>
        <pc:cxnChg chg="mod">
          <ac:chgData name="Ragnhild Halvorsrud" userId="917ea340-fd63-490f-a7db-68428d24cf32" providerId="ADAL" clId="{07873359-39E7-4010-BBAE-F894B279BD26}" dt="2022-11-29T11:04:09.230" v="6911"/>
          <ac:cxnSpMkLst>
            <pc:docMk/>
            <pc:sldMk cId="1796706160" sldId="522"/>
            <ac:cxnSpMk id="311" creationId="{20489787-D41B-4D34-AA21-BD4D8B00E3B1}"/>
          </ac:cxnSpMkLst>
        </pc:cxnChg>
        <pc:cxnChg chg="mod">
          <ac:chgData name="Ragnhild Halvorsrud" userId="917ea340-fd63-490f-a7db-68428d24cf32" providerId="ADAL" clId="{07873359-39E7-4010-BBAE-F894B279BD26}" dt="2022-11-29T11:04:09.230" v="6911"/>
          <ac:cxnSpMkLst>
            <pc:docMk/>
            <pc:sldMk cId="1796706160" sldId="522"/>
            <ac:cxnSpMk id="315" creationId="{7E09D9B9-B002-4E53-9306-03BAE47F5B1F}"/>
          </ac:cxnSpMkLst>
        </pc:cxnChg>
        <pc:cxnChg chg="mod">
          <ac:chgData name="Ragnhild Halvorsrud" userId="917ea340-fd63-490f-a7db-68428d24cf32" providerId="ADAL" clId="{07873359-39E7-4010-BBAE-F894B279BD26}" dt="2022-11-29T11:04:09.230" v="6911"/>
          <ac:cxnSpMkLst>
            <pc:docMk/>
            <pc:sldMk cId="1796706160" sldId="522"/>
            <ac:cxnSpMk id="319" creationId="{6744920B-C144-4A43-936E-917EDCB81A3C}"/>
          </ac:cxnSpMkLst>
        </pc:cxnChg>
        <pc:cxnChg chg="mod">
          <ac:chgData name="Ragnhild Halvorsrud" userId="917ea340-fd63-490f-a7db-68428d24cf32" providerId="ADAL" clId="{07873359-39E7-4010-BBAE-F894B279BD26}" dt="2022-11-29T11:04:09.230" v="6911"/>
          <ac:cxnSpMkLst>
            <pc:docMk/>
            <pc:sldMk cId="1796706160" sldId="522"/>
            <ac:cxnSpMk id="320" creationId="{58362199-2AB5-4643-BE47-CEA7EE92C350}"/>
          </ac:cxnSpMkLst>
        </pc:cxnChg>
        <pc:cxnChg chg="mod">
          <ac:chgData name="Ragnhild Halvorsrud" userId="917ea340-fd63-490f-a7db-68428d24cf32" providerId="ADAL" clId="{07873359-39E7-4010-BBAE-F894B279BD26}" dt="2022-11-29T11:04:09.230" v="6911"/>
          <ac:cxnSpMkLst>
            <pc:docMk/>
            <pc:sldMk cId="1796706160" sldId="522"/>
            <ac:cxnSpMk id="321" creationId="{418A9A2D-AF18-4D6D-904A-937C21F41DB9}"/>
          </ac:cxnSpMkLst>
        </pc:cxnChg>
        <pc:cxnChg chg="mod">
          <ac:chgData name="Ragnhild Halvorsrud" userId="917ea340-fd63-490f-a7db-68428d24cf32" providerId="ADAL" clId="{07873359-39E7-4010-BBAE-F894B279BD26}" dt="2022-11-29T11:04:09.230" v="6911"/>
          <ac:cxnSpMkLst>
            <pc:docMk/>
            <pc:sldMk cId="1796706160" sldId="522"/>
            <ac:cxnSpMk id="322" creationId="{4DF9B4D8-446D-498A-BF79-C59EF54CEE15}"/>
          </ac:cxnSpMkLst>
        </pc:cxnChg>
        <pc:cxnChg chg="mod">
          <ac:chgData name="Ragnhild Halvorsrud" userId="917ea340-fd63-490f-a7db-68428d24cf32" providerId="ADAL" clId="{07873359-39E7-4010-BBAE-F894B279BD26}" dt="2022-11-29T11:04:09.230" v="6911"/>
          <ac:cxnSpMkLst>
            <pc:docMk/>
            <pc:sldMk cId="1796706160" sldId="522"/>
            <ac:cxnSpMk id="323" creationId="{C909FE26-8644-4A3D-BFA3-ADF1DFBC05E3}"/>
          </ac:cxnSpMkLst>
        </pc:cxnChg>
        <pc:cxnChg chg="mod">
          <ac:chgData name="Ragnhild Halvorsrud" userId="917ea340-fd63-490f-a7db-68428d24cf32" providerId="ADAL" clId="{07873359-39E7-4010-BBAE-F894B279BD26}" dt="2022-11-29T11:04:09.230" v="6911"/>
          <ac:cxnSpMkLst>
            <pc:docMk/>
            <pc:sldMk cId="1796706160" sldId="522"/>
            <ac:cxnSpMk id="325" creationId="{096A5BD4-4CA5-4E1A-903D-90DC6B2D5629}"/>
          </ac:cxnSpMkLst>
        </pc:cxnChg>
        <pc:cxnChg chg="mod">
          <ac:chgData name="Ragnhild Halvorsrud" userId="917ea340-fd63-490f-a7db-68428d24cf32" providerId="ADAL" clId="{07873359-39E7-4010-BBAE-F894B279BD26}" dt="2022-11-29T11:04:09.230" v="6911"/>
          <ac:cxnSpMkLst>
            <pc:docMk/>
            <pc:sldMk cId="1796706160" sldId="522"/>
            <ac:cxnSpMk id="326" creationId="{DE2D4E49-3450-4FBA-94C1-24FC88BDC794}"/>
          </ac:cxnSpMkLst>
        </pc:cxnChg>
        <pc:cxnChg chg="mod">
          <ac:chgData name="Ragnhild Halvorsrud" userId="917ea340-fd63-490f-a7db-68428d24cf32" providerId="ADAL" clId="{07873359-39E7-4010-BBAE-F894B279BD26}" dt="2022-11-29T11:04:09.230" v="6911"/>
          <ac:cxnSpMkLst>
            <pc:docMk/>
            <pc:sldMk cId="1796706160" sldId="522"/>
            <ac:cxnSpMk id="327" creationId="{F6625561-2413-49D9-A2EA-36A23AF61E98}"/>
          </ac:cxnSpMkLst>
        </pc:cxnChg>
      </pc:sldChg>
      <pc:sldChg chg="addSp delSp modSp mod">
        <pc:chgData name="Ragnhild Halvorsrud" userId="917ea340-fd63-490f-a7db-68428d24cf32" providerId="ADAL" clId="{07873359-39E7-4010-BBAE-F894B279BD26}" dt="2022-11-29T11:26:16.055" v="6912" actId="6549"/>
        <pc:sldMkLst>
          <pc:docMk/>
          <pc:sldMk cId="2858277977" sldId="523"/>
        </pc:sldMkLst>
        <pc:spChg chg="mod">
          <ac:chgData name="Ragnhild Halvorsrud" userId="917ea340-fd63-490f-a7db-68428d24cf32" providerId="ADAL" clId="{07873359-39E7-4010-BBAE-F894B279BD26}" dt="2022-11-29T10:49:25.614" v="6902" actId="6549"/>
          <ac:spMkLst>
            <pc:docMk/>
            <pc:sldMk cId="2858277977" sldId="523"/>
            <ac:spMk id="2" creationId="{1AA7EC0E-8CFE-424D-8AF5-64D77111E340}"/>
          </ac:spMkLst>
        </pc:spChg>
        <pc:spChg chg="del">
          <ac:chgData name="Ragnhild Halvorsrud" userId="917ea340-fd63-490f-a7db-68428d24cf32" providerId="ADAL" clId="{07873359-39E7-4010-BBAE-F894B279BD26}" dt="2022-11-18T18:51:45.575" v="72" actId="478"/>
          <ac:spMkLst>
            <pc:docMk/>
            <pc:sldMk cId="2858277977" sldId="523"/>
            <ac:spMk id="3" creationId="{CC71634D-2104-4EAC-95B0-FB6EEB37464F}"/>
          </ac:spMkLst>
        </pc:spChg>
        <pc:spChg chg="add mod">
          <ac:chgData name="Ragnhild Halvorsrud" userId="917ea340-fd63-490f-a7db-68428d24cf32" providerId="ADAL" clId="{07873359-39E7-4010-BBAE-F894B279BD26}" dt="2022-11-29T11:03:44.451" v="6909"/>
          <ac:spMkLst>
            <pc:docMk/>
            <pc:sldMk cId="2858277977" sldId="523"/>
            <ac:spMk id="20" creationId="{DEF8985A-C972-4919-A102-3244684398E8}"/>
          </ac:spMkLst>
        </pc:spChg>
        <pc:spChg chg="add mod">
          <ac:chgData name="Ragnhild Halvorsrud" userId="917ea340-fd63-490f-a7db-68428d24cf32" providerId="ADAL" clId="{07873359-39E7-4010-BBAE-F894B279BD26}" dt="2022-11-29T11:03:44.451" v="6909"/>
          <ac:spMkLst>
            <pc:docMk/>
            <pc:sldMk cId="2858277977" sldId="523"/>
            <ac:spMk id="21" creationId="{AC09D604-4869-49BD-9A6B-AF7D6C24791C}"/>
          </ac:spMkLst>
        </pc:spChg>
        <pc:spChg chg="mod">
          <ac:chgData name="Ragnhild Halvorsrud" userId="917ea340-fd63-490f-a7db-68428d24cf32" providerId="ADAL" clId="{07873359-39E7-4010-BBAE-F894B279BD26}" dt="2022-11-29T11:03:44.451" v="6909"/>
          <ac:spMkLst>
            <pc:docMk/>
            <pc:sldMk cId="2858277977" sldId="523"/>
            <ac:spMk id="26" creationId="{63CF5F0D-B873-4F13-88FA-550902202638}"/>
          </ac:spMkLst>
        </pc:spChg>
        <pc:spChg chg="mod">
          <ac:chgData name="Ragnhild Halvorsrud" userId="917ea340-fd63-490f-a7db-68428d24cf32" providerId="ADAL" clId="{07873359-39E7-4010-BBAE-F894B279BD26}" dt="2022-11-29T11:03:44.451" v="6909"/>
          <ac:spMkLst>
            <pc:docMk/>
            <pc:sldMk cId="2858277977" sldId="523"/>
            <ac:spMk id="27" creationId="{BD47E501-E310-4280-9AC2-CA923839D0EC}"/>
          </ac:spMkLst>
        </pc:spChg>
        <pc:spChg chg="mod">
          <ac:chgData name="Ragnhild Halvorsrud" userId="917ea340-fd63-490f-a7db-68428d24cf32" providerId="ADAL" clId="{07873359-39E7-4010-BBAE-F894B279BD26}" dt="2022-11-29T11:03:44.451" v="6909"/>
          <ac:spMkLst>
            <pc:docMk/>
            <pc:sldMk cId="2858277977" sldId="523"/>
            <ac:spMk id="28" creationId="{E229D74E-1826-4543-93E6-88870B5A6BAC}"/>
          </ac:spMkLst>
        </pc:spChg>
        <pc:spChg chg="mod">
          <ac:chgData name="Ragnhild Halvorsrud" userId="917ea340-fd63-490f-a7db-68428d24cf32" providerId="ADAL" clId="{07873359-39E7-4010-BBAE-F894B279BD26}" dt="2022-11-29T11:03:44.451" v="6909"/>
          <ac:spMkLst>
            <pc:docMk/>
            <pc:sldMk cId="2858277977" sldId="523"/>
            <ac:spMk id="29" creationId="{BCE99791-36B8-4760-8BC0-B368B9B27D07}"/>
          </ac:spMkLst>
        </pc:spChg>
        <pc:spChg chg="mod">
          <ac:chgData name="Ragnhild Halvorsrud" userId="917ea340-fd63-490f-a7db-68428d24cf32" providerId="ADAL" clId="{07873359-39E7-4010-BBAE-F894B279BD26}" dt="2022-11-29T11:03:44.451" v="6909"/>
          <ac:spMkLst>
            <pc:docMk/>
            <pc:sldMk cId="2858277977" sldId="523"/>
            <ac:spMk id="30" creationId="{D8C3B6CE-0A8E-4DE8-8C9D-9D79CDD70E0E}"/>
          </ac:spMkLst>
        </pc:spChg>
        <pc:spChg chg="mod">
          <ac:chgData name="Ragnhild Halvorsrud" userId="917ea340-fd63-490f-a7db-68428d24cf32" providerId="ADAL" clId="{07873359-39E7-4010-BBAE-F894B279BD26}" dt="2022-11-29T11:03:44.451" v="6909"/>
          <ac:spMkLst>
            <pc:docMk/>
            <pc:sldMk cId="2858277977" sldId="523"/>
            <ac:spMk id="31" creationId="{D590E293-5668-494B-9F21-BBAF21CB6F3B}"/>
          </ac:spMkLst>
        </pc:spChg>
        <pc:spChg chg="mod">
          <ac:chgData name="Ragnhild Halvorsrud" userId="917ea340-fd63-490f-a7db-68428d24cf32" providerId="ADAL" clId="{07873359-39E7-4010-BBAE-F894B279BD26}" dt="2022-11-29T11:03:44.451" v="6909"/>
          <ac:spMkLst>
            <pc:docMk/>
            <pc:sldMk cId="2858277977" sldId="523"/>
            <ac:spMk id="33" creationId="{A6635670-C262-4896-86D0-C1036B07FFDF}"/>
          </ac:spMkLst>
        </pc:spChg>
        <pc:spChg chg="mod">
          <ac:chgData name="Ragnhild Halvorsrud" userId="917ea340-fd63-490f-a7db-68428d24cf32" providerId="ADAL" clId="{07873359-39E7-4010-BBAE-F894B279BD26}" dt="2022-11-29T11:03:44.451" v="6909"/>
          <ac:spMkLst>
            <pc:docMk/>
            <pc:sldMk cId="2858277977" sldId="523"/>
            <ac:spMk id="34" creationId="{0B83BE88-83A0-4147-9D27-FF7F276ED50E}"/>
          </ac:spMkLst>
        </pc:spChg>
        <pc:spChg chg="mod">
          <ac:chgData name="Ragnhild Halvorsrud" userId="917ea340-fd63-490f-a7db-68428d24cf32" providerId="ADAL" clId="{07873359-39E7-4010-BBAE-F894B279BD26}" dt="2022-11-29T11:03:44.451" v="6909"/>
          <ac:spMkLst>
            <pc:docMk/>
            <pc:sldMk cId="2858277977" sldId="523"/>
            <ac:spMk id="35" creationId="{E99861F9-D7E6-4831-B941-42A330667F2B}"/>
          </ac:spMkLst>
        </pc:spChg>
        <pc:spChg chg="mod">
          <ac:chgData name="Ragnhild Halvorsrud" userId="917ea340-fd63-490f-a7db-68428d24cf32" providerId="ADAL" clId="{07873359-39E7-4010-BBAE-F894B279BD26}" dt="2022-11-29T11:03:44.451" v="6909"/>
          <ac:spMkLst>
            <pc:docMk/>
            <pc:sldMk cId="2858277977" sldId="523"/>
            <ac:spMk id="36" creationId="{AA066FF4-BAB0-4496-A22F-6FAF27976573}"/>
          </ac:spMkLst>
        </pc:spChg>
        <pc:spChg chg="mod">
          <ac:chgData name="Ragnhild Halvorsrud" userId="917ea340-fd63-490f-a7db-68428d24cf32" providerId="ADAL" clId="{07873359-39E7-4010-BBAE-F894B279BD26}" dt="2022-11-29T11:03:44.451" v="6909"/>
          <ac:spMkLst>
            <pc:docMk/>
            <pc:sldMk cId="2858277977" sldId="523"/>
            <ac:spMk id="37" creationId="{F102AC6C-8D12-4B35-850A-E412A417BFB2}"/>
          </ac:spMkLst>
        </pc:spChg>
        <pc:spChg chg="mod">
          <ac:chgData name="Ragnhild Halvorsrud" userId="917ea340-fd63-490f-a7db-68428d24cf32" providerId="ADAL" clId="{07873359-39E7-4010-BBAE-F894B279BD26}" dt="2022-11-29T11:03:44.451" v="6909"/>
          <ac:spMkLst>
            <pc:docMk/>
            <pc:sldMk cId="2858277977" sldId="523"/>
            <ac:spMk id="38" creationId="{13882DB1-EFA0-42C9-86F2-14BF5B052D2D}"/>
          </ac:spMkLst>
        </pc:spChg>
        <pc:spChg chg="mod">
          <ac:chgData name="Ragnhild Halvorsrud" userId="917ea340-fd63-490f-a7db-68428d24cf32" providerId="ADAL" clId="{07873359-39E7-4010-BBAE-F894B279BD26}" dt="2022-11-29T11:03:44.451" v="6909"/>
          <ac:spMkLst>
            <pc:docMk/>
            <pc:sldMk cId="2858277977" sldId="523"/>
            <ac:spMk id="40" creationId="{45B4A7DE-6017-4FA7-A315-FFDB1EBCA9DF}"/>
          </ac:spMkLst>
        </pc:spChg>
        <pc:spChg chg="mod">
          <ac:chgData name="Ragnhild Halvorsrud" userId="917ea340-fd63-490f-a7db-68428d24cf32" providerId="ADAL" clId="{07873359-39E7-4010-BBAE-F894B279BD26}" dt="2022-11-29T11:03:44.451" v="6909"/>
          <ac:spMkLst>
            <pc:docMk/>
            <pc:sldMk cId="2858277977" sldId="523"/>
            <ac:spMk id="41" creationId="{1456A9D8-5F25-4F5E-90E3-BA6E097B5090}"/>
          </ac:spMkLst>
        </pc:spChg>
        <pc:spChg chg="mod">
          <ac:chgData name="Ragnhild Halvorsrud" userId="917ea340-fd63-490f-a7db-68428d24cf32" providerId="ADAL" clId="{07873359-39E7-4010-BBAE-F894B279BD26}" dt="2022-11-29T11:03:44.451" v="6909"/>
          <ac:spMkLst>
            <pc:docMk/>
            <pc:sldMk cId="2858277977" sldId="523"/>
            <ac:spMk id="42" creationId="{8F29FFAC-E52E-425C-9B59-1610A6B85FE4}"/>
          </ac:spMkLst>
        </pc:spChg>
        <pc:spChg chg="mod">
          <ac:chgData name="Ragnhild Halvorsrud" userId="917ea340-fd63-490f-a7db-68428d24cf32" providerId="ADAL" clId="{07873359-39E7-4010-BBAE-F894B279BD26}" dt="2022-11-29T11:03:44.451" v="6909"/>
          <ac:spMkLst>
            <pc:docMk/>
            <pc:sldMk cId="2858277977" sldId="523"/>
            <ac:spMk id="43" creationId="{665ADAB3-B863-4174-9D5B-8F6B56ED30EE}"/>
          </ac:spMkLst>
        </pc:spChg>
        <pc:spChg chg="mod">
          <ac:chgData name="Ragnhild Halvorsrud" userId="917ea340-fd63-490f-a7db-68428d24cf32" providerId="ADAL" clId="{07873359-39E7-4010-BBAE-F894B279BD26}" dt="2022-11-29T11:03:44.451" v="6909"/>
          <ac:spMkLst>
            <pc:docMk/>
            <pc:sldMk cId="2858277977" sldId="523"/>
            <ac:spMk id="44" creationId="{DBC9BE6B-5612-4AFC-83D2-4FE1399AD379}"/>
          </ac:spMkLst>
        </pc:spChg>
        <pc:spChg chg="mod">
          <ac:chgData name="Ragnhild Halvorsrud" userId="917ea340-fd63-490f-a7db-68428d24cf32" providerId="ADAL" clId="{07873359-39E7-4010-BBAE-F894B279BD26}" dt="2022-11-29T11:03:44.451" v="6909"/>
          <ac:spMkLst>
            <pc:docMk/>
            <pc:sldMk cId="2858277977" sldId="523"/>
            <ac:spMk id="45" creationId="{A3932794-9DE6-40A7-94DF-6D914D6383EA}"/>
          </ac:spMkLst>
        </pc:spChg>
        <pc:spChg chg="mod">
          <ac:chgData name="Ragnhild Halvorsrud" userId="917ea340-fd63-490f-a7db-68428d24cf32" providerId="ADAL" clId="{07873359-39E7-4010-BBAE-F894B279BD26}" dt="2022-11-29T11:03:44.451" v="6909"/>
          <ac:spMkLst>
            <pc:docMk/>
            <pc:sldMk cId="2858277977" sldId="523"/>
            <ac:spMk id="47" creationId="{DF0A66B0-7976-4490-8EC9-C119ED851D6E}"/>
          </ac:spMkLst>
        </pc:spChg>
        <pc:spChg chg="mod">
          <ac:chgData name="Ragnhild Halvorsrud" userId="917ea340-fd63-490f-a7db-68428d24cf32" providerId="ADAL" clId="{07873359-39E7-4010-BBAE-F894B279BD26}" dt="2022-11-29T11:03:44.451" v="6909"/>
          <ac:spMkLst>
            <pc:docMk/>
            <pc:sldMk cId="2858277977" sldId="523"/>
            <ac:spMk id="48" creationId="{F437FD01-38F8-46CC-8F87-1FB3A7CEBD81}"/>
          </ac:spMkLst>
        </pc:spChg>
        <pc:spChg chg="mod">
          <ac:chgData name="Ragnhild Halvorsrud" userId="917ea340-fd63-490f-a7db-68428d24cf32" providerId="ADAL" clId="{07873359-39E7-4010-BBAE-F894B279BD26}" dt="2022-11-29T11:03:44.451" v="6909"/>
          <ac:spMkLst>
            <pc:docMk/>
            <pc:sldMk cId="2858277977" sldId="523"/>
            <ac:spMk id="49" creationId="{8FA441E9-3D97-48BF-89EE-236F06DFF264}"/>
          </ac:spMkLst>
        </pc:spChg>
        <pc:spChg chg="mod">
          <ac:chgData name="Ragnhild Halvorsrud" userId="917ea340-fd63-490f-a7db-68428d24cf32" providerId="ADAL" clId="{07873359-39E7-4010-BBAE-F894B279BD26}" dt="2022-11-29T11:03:44.451" v="6909"/>
          <ac:spMkLst>
            <pc:docMk/>
            <pc:sldMk cId="2858277977" sldId="523"/>
            <ac:spMk id="50" creationId="{B7B4F791-9C52-489C-ADD2-D5F80D785292}"/>
          </ac:spMkLst>
        </pc:spChg>
        <pc:spChg chg="mod">
          <ac:chgData name="Ragnhild Halvorsrud" userId="917ea340-fd63-490f-a7db-68428d24cf32" providerId="ADAL" clId="{07873359-39E7-4010-BBAE-F894B279BD26}" dt="2022-11-29T11:03:44.451" v="6909"/>
          <ac:spMkLst>
            <pc:docMk/>
            <pc:sldMk cId="2858277977" sldId="523"/>
            <ac:spMk id="51" creationId="{C68EF634-1F7D-4E20-9A8C-79E31DC0965B}"/>
          </ac:spMkLst>
        </pc:spChg>
        <pc:spChg chg="mod">
          <ac:chgData name="Ragnhild Halvorsrud" userId="917ea340-fd63-490f-a7db-68428d24cf32" providerId="ADAL" clId="{07873359-39E7-4010-BBAE-F894B279BD26}" dt="2022-11-29T11:03:44.451" v="6909"/>
          <ac:spMkLst>
            <pc:docMk/>
            <pc:sldMk cId="2858277977" sldId="523"/>
            <ac:spMk id="52" creationId="{4114B92A-A3CA-4D90-9FDD-05599F1EEF62}"/>
          </ac:spMkLst>
        </pc:spChg>
        <pc:spChg chg="mod">
          <ac:chgData name="Ragnhild Halvorsrud" userId="917ea340-fd63-490f-a7db-68428d24cf32" providerId="ADAL" clId="{07873359-39E7-4010-BBAE-F894B279BD26}" dt="2022-11-29T11:03:44.451" v="6909"/>
          <ac:spMkLst>
            <pc:docMk/>
            <pc:sldMk cId="2858277977" sldId="523"/>
            <ac:spMk id="54" creationId="{BF557B38-2132-4427-9AB1-B656B4AD46B4}"/>
          </ac:spMkLst>
        </pc:spChg>
        <pc:spChg chg="mod">
          <ac:chgData name="Ragnhild Halvorsrud" userId="917ea340-fd63-490f-a7db-68428d24cf32" providerId="ADAL" clId="{07873359-39E7-4010-BBAE-F894B279BD26}" dt="2022-11-29T11:03:44.451" v="6909"/>
          <ac:spMkLst>
            <pc:docMk/>
            <pc:sldMk cId="2858277977" sldId="523"/>
            <ac:spMk id="55" creationId="{975F512B-2FF0-4465-BACF-BDC6BE55DF17}"/>
          </ac:spMkLst>
        </pc:spChg>
        <pc:spChg chg="mod">
          <ac:chgData name="Ragnhild Halvorsrud" userId="917ea340-fd63-490f-a7db-68428d24cf32" providerId="ADAL" clId="{07873359-39E7-4010-BBAE-F894B279BD26}" dt="2022-11-29T11:03:44.451" v="6909"/>
          <ac:spMkLst>
            <pc:docMk/>
            <pc:sldMk cId="2858277977" sldId="523"/>
            <ac:spMk id="56" creationId="{BFC5BCEE-3CAA-4BB4-A5E3-3C5C94918680}"/>
          </ac:spMkLst>
        </pc:spChg>
        <pc:spChg chg="mod">
          <ac:chgData name="Ragnhild Halvorsrud" userId="917ea340-fd63-490f-a7db-68428d24cf32" providerId="ADAL" clId="{07873359-39E7-4010-BBAE-F894B279BD26}" dt="2022-11-29T11:03:44.451" v="6909"/>
          <ac:spMkLst>
            <pc:docMk/>
            <pc:sldMk cId="2858277977" sldId="523"/>
            <ac:spMk id="57" creationId="{A68D0B1E-4F2A-494B-A074-66BE7B293701}"/>
          </ac:spMkLst>
        </pc:spChg>
        <pc:spChg chg="mod">
          <ac:chgData name="Ragnhild Halvorsrud" userId="917ea340-fd63-490f-a7db-68428d24cf32" providerId="ADAL" clId="{07873359-39E7-4010-BBAE-F894B279BD26}" dt="2022-11-29T11:03:44.451" v="6909"/>
          <ac:spMkLst>
            <pc:docMk/>
            <pc:sldMk cId="2858277977" sldId="523"/>
            <ac:spMk id="58" creationId="{5ACE514C-B308-408E-8A69-DBD40DEAA2CF}"/>
          </ac:spMkLst>
        </pc:spChg>
        <pc:spChg chg="mod">
          <ac:chgData name="Ragnhild Halvorsrud" userId="917ea340-fd63-490f-a7db-68428d24cf32" providerId="ADAL" clId="{07873359-39E7-4010-BBAE-F894B279BD26}" dt="2022-11-29T11:03:44.451" v="6909"/>
          <ac:spMkLst>
            <pc:docMk/>
            <pc:sldMk cId="2858277977" sldId="523"/>
            <ac:spMk id="59" creationId="{95A514B5-47BA-4817-B3B7-39BE1BEC9AA7}"/>
          </ac:spMkLst>
        </pc:spChg>
        <pc:spChg chg="mod">
          <ac:chgData name="Ragnhild Halvorsrud" userId="917ea340-fd63-490f-a7db-68428d24cf32" providerId="ADAL" clId="{07873359-39E7-4010-BBAE-F894B279BD26}" dt="2022-11-29T11:03:44.451" v="6909"/>
          <ac:spMkLst>
            <pc:docMk/>
            <pc:sldMk cId="2858277977" sldId="523"/>
            <ac:spMk id="60" creationId="{4EF3338A-5C33-4979-A207-5557D1484B84}"/>
          </ac:spMkLst>
        </pc:spChg>
        <pc:spChg chg="mod">
          <ac:chgData name="Ragnhild Halvorsrud" userId="917ea340-fd63-490f-a7db-68428d24cf32" providerId="ADAL" clId="{07873359-39E7-4010-BBAE-F894B279BD26}" dt="2022-11-29T11:03:44.451" v="6909"/>
          <ac:spMkLst>
            <pc:docMk/>
            <pc:sldMk cId="2858277977" sldId="523"/>
            <ac:spMk id="61" creationId="{D08B0011-6A2A-4588-99A4-3A535FA80131}"/>
          </ac:spMkLst>
        </pc:spChg>
        <pc:spChg chg="mod">
          <ac:chgData name="Ragnhild Halvorsrud" userId="917ea340-fd63-490f-a7db-68428d24cf32" providerId="ADAL" clId="{07873359-39E7-4010-BBAE-F894B279BD26}" dt="2022-11-29T11:03:44.451" v="6909"/>
          <ac:spMkLst>
            <pc:docMk/>
            <pc:sldMk cId="2858277977" sldId="523"/>
            <ac:spMk id="62" creationId="{3B1589E7-8910-44E2-AF46-84E65EBEB18B}"/>
          </ac:spMkLst>
        </pc:spChg>
        <pc:spChg chg="mod">
          <ac:chgData name="Ragnhild Halvorsrud" userId="917ea340-fd63-490f-a7db-68428d24cf32" providerId="ADAL" clId="{07873359-39E7-4010-BBAE-F894B279BD26}" dt="2022-11-29T11:03:44.451" v="6909"/>
          <ac:spMkLst>
            <pc:docMk/>
            <pc:sldMk cId="2858277977" sldId="523"/>
            <ac:spMk id="63" creationId="{CAD404E1-9396-4F3A-85D1-F100C3C0E7CD}"/>
          </ac:spMkLst>
        </pc:spChg>
        <pc:spChg chg="mod">
          <ac:chgData name="Ragnhild Halvorsrud" userId="917ea340-fd63-490f-a7db-68428d24cf32" providerId="ADAL" clId="{07873359-39E7-4010-BBAE-F894B279BD26}" dt="2022-11-29T11:03:44.451" v="6909"/>
          <ac:spMkLst>
            <pc:docMk/>
            <pc:sldMk cId="2858277977" sldId="523"/>
            <ac:spMk id="64" creationId="{B06A1CB5-23ED-41B4-8667-335A10A211D9}"/>
          </ac:spMkLst>
        </pc:spChg>
        <pc:spChg chg="mod">
          <ac:chgData name="Ragnhild Halvorsrud" userId="917ea340-fd63-490f-a7db-68428d24cf32" providerId="ADAL" clId="{07873359-39E7-4010-BBAE-F894B279BD26}" dt="2022-11-29T11:03:44.451" v="6909"/>
          <ac:spMkLst>
            <pc:docMk/>
            <pc:sldMk cId="2858277977" sldId="523"/>
            <ac:spMk id="76" creationId="{AAA8E0EC-4DFC-4966-8068-6BD4D5A4E11A}"/>
          </ac:spMkLst>
        </pc:spChg>
        <pc:spChg chg="mod">
          <ac:chgData name="Ragnhild Halvorsrud" userId="917ea340-fd63-490f-a7db-68428d24cf32" providerId="ADAL" clId="{07873359-39E7-4010-BBAE-F894B279BD26}" dt="2022-11-29T11:03:44.451" v="6909"/>
          <ac:spMkLst>
            <pc:docMk/>
            <pc:sldMk cId="2858277977" sldId="523"/>
            <ac:spMk id="77" creationId="{6FB6D1EC-D562-4FD8-9BFD-7F033F6C3370}"/>
          </ac:spMkLst>
        </pc:spChg>
        <pc:spChg chg="mod">
          <ac:chgData name="Ragnhild Halvorsrud" userId="917ea340-fd63-490f-a7db-68428d24cf32" providerId="ADAL" clId="{07873359-39E7-4010-BBAE-F894B279BD26}" dt="2022-11-29T11:03:44.451" v="6909"/>
          <ac:spMkLst>
            <pc:docMk/>
            <pc:sldMk cId="2858277977" sldId="523"/>
            <ac:spMk id="78" creationId="{97F9A4A7-BC15-4234-920D-8634227C4F6D}"/>
          </ac:spMkLst>
        </pc:spChg>
        <pc:spChg chg="mod">
          <ac:chgData name="Ragnhild Halvorsrud" userId="917ea340-fd63-490f-a7db-68428d24cf32" providerId="ADAL" clId="{07873359-39E7-4010-BBAE-F894B279BD26}" dt="2022-11-29T11:03:44.451" v="6909"/>
          <ac:spMkLst>
            <pc:docMk/>
            <pc:sldMk cId="2858277977" sldId="523"/>
            <ac:spMk id="79" creationId="{8653173E-AEA9-4ED8-B4E2-FB61A20B9B1C}"/>
          </ac:spMkLst>
        </pc:spChg>
        <pc:spChg chg="mod">
          <ac:chgData name="Ragnhild Halvorsrud" userId="917ea340-fd63-490f-a7db-68428d24cf32" providerId="ADAL" clId="{07873359-39E7-4010-BBAE-F894B279BD26}" dt="2022-11-29T11:03:44.451" v="6909"/>
          <ac:spMkLst>
            <pc:docMk/>
            <pc:sldMk cId="2858277977" sldId="523"/>
            <ac:spMk id="80" creationId="{DE5BE063-D430-459F-96D4-6B170A73A63D}"/>
          </ac:spMkLst>
        </pc:spChg>
        <pc:spChg chg="mod">
          <ac:chgData name="Ragnhild Halvorsrud" userId="917ea340-fd63-490f-a7db-68428d24cf32" providerId="ADAL" clId="{07873359-39E7-4010-BBAE-F894B279BD26}" dt="2022-11-29T11:03:44.451" v="6909"/>
          <ac:spMkLst>
            <pc:docMk/>
            <pc:sldMk cId="2858277977" sldId="523"/>
            <ac:spMk id="82" creationId="{7DB0C9F9-EE5B-4182-B587-A57D866E8A19}"/>
          </ac:spMkLst>
        </pc:spChg>
        <pc:spChg chg="mod">
          <ac:chgData name="Ragnhild Halvorsrud" userId="917ea340-fd63-490f-a7db-68428d24cf32" providerId="ADAL" clId="{07873359-39E7-4010-BBAE-F894B279BD26}" dt="2022-11-29T11:03:44.451" v="6909"/>
          <ac:spMkLst>
            <pc:docMk/>
            <pc:sldMk cId="2858277977" sldId="523"/>
            <ac:spMk id="83" creationId="{D0B93464-7DB9-4462-92B2-19000839E26B}"/>
          </ac:spMkLst>
        </pc:spChg>
        <pc:spChg chg="mod">
          <ac:chgData name="Ragnhild Halvorsrud" userId="917ea340-fd63-490f-a7db-68428d24cf32" providerId="ADAL" clId="{07873359-39E7-4010-BBAE-F894B279BD26}" dt="2022-11-29T11:03:44.451" v="6909"/>
          <ac:spMkLst>
            <pc:docMk/>
            <pc:sldMk cId="2858277977" sldId="523"/>
            <ac:spMk id="84" creationId="{AB28628F-5F9E-49CC-AA9A-37C4D54A439C}"/>
          </ac:spMkLst>
        </pc:spChg>
        <pc:spChg chg="mod">
          <ac:chgData name="Ragnhild Halvorsrud" userId="917ea340-fd63-490f-a7db-68428d24cf32" providerId="ADAL" clId="{07873359-39E7-4010-BBAE-F894B279BD26}" dt="2022-11-29T11:03:44.451" v="6909"/>
          <ac:spMkLst>
            <pc:docMk/>
            <pc:sldMk cId="2858277977" sldId="523"/>
            <ac:spMk id="85" creationId="{CAAEA0CC-00F7-40D0-B81A-E53B5F199010}"/>
          </ac:spMkLst>
        </pc:spChg>
        <pc:spChg chg="mod">
          <ac:chgData name="Ragnhild Halvorsrud" userId="917ea340-fd63-490f-a7db-68428d24cf32" providerId="ADAL" clId="{07873359-39E7-4010-BBAE-F894B279BD26}" dt="2022-11-29T11:03:44.451" v="6909"/>
          <ac:spMkLst>
            <pc:docMk/>
            <pc:sldMk cId="2858277977" sldId="523"/>
            <ac:spMk id="86" creationId="{EBA47E37-63A2-4A83-AC27-989C0E6FE9BC}"/>
          </ac:spMkLst>
        </pc:spChg>
        <pc:spChg chg="mod">
          <ac:chgData name="Ragnhild Halvorsrud" userId="917ea340-fd63-490f-a7db-68428d24cf32" providerId="ADAL" clId="{07873359-39E7-4010-BBAE-F894B279BD26}" dt="2022-11-29T11:03:44.451" v="6909"/>
          <ac:spMkLst>
            <pc:docMk/>
            <pc:sldMk cId="2858277977" sldId="523"/>
            <ac:spMk id="88" creationId="{9AB1F9CA-661D-4547-8F10-FADF432D211D}"/>
          </ac:spMkLst>
        </pc:spChg>
        <pc:spChg chg="mod">
          <ac:chgData name="Ragnhild Halvorsrud" userId="917ea340-fd63-490f-a7db-68428d24cf32" providerId="ADAL" clId="{07873359-39E7-4010-BBAE-F894B279BD26}" dt="2022-11-29T11:03:44.451" v="6909"/>
          <ac:spMkLst>
            <pc:docMk/>
            <pc:sldMk cId="2858277977" sldId="523"/>
            <ac:spMk id="89" creationId="{3A7769A5-474B-4A56-B53A-F91215C254EE}"/>
          </ac:spMkLst>
        </pc:spChg>
        <pc:spChg chg="mod">
          <ac:chgData name="Ragnhild Halvorsrud" userId="917ea340-fd63-490f-a7db-68428d24cf32" providerId="ADAL" clId="{07873359-39E7-4010-BBAE-F894B279BD26}" dt="2022-11-29T11:03:44.451" v="6909"/>
          <ac:spMkLst>
            <pc:docMk/>
            <pc:sldMk cId="2858277977" sldId="523"/>
            <ac:spMk id="90" creationId="{D43885C2-F7FC-43AC-A953-DF8FF29839A6}"/>
          </ac:spMkLst>
        </pc:spChg>
        <pc:spChg chg="mod">
          <ac:chgData name="Ragnhild Halvorsrud" userId="917ea340-fd63-490f-a7db-68428d24cf32" providerId="ADAL" clId="{07873359-39E7-4010-BBAE-F894B279BD26}" dt="2022-11-29T11:03:44.451" v="6909"/>
          <ac:spMkLst>
            <pc:docMk/>
            <pc:sldMk cId="2858277977" sldId="523"/>
            <ac:spMk id="91" creationId="{DCBCBDF2-F627-4859-AB32-604D4CE372E3}"/>
          </ac:spMkLst>
        </pc:spChg>
        <pc:spChg chg="mod">
          <ac:chgData name="Ragnhild Halvorsrud" userId="917ea340-fd63-490f-a7db-68428d24cf32" providerId="ADAL" clId="{07873359-39E7-4010-BBAE-F894B279BD26}" dt="2022-11-29T11:03:44.451" v="6909"/>
          <ac:spMkLst>
            <pc:docMk/>
            <pc:sldMk cId="2858277977" sldId="523"/>
            <ac:spMk id="92" creationId="{63BFC5E3-FD9F-4209-90C5-E378CE746E9D}"/>
          </ac:spMkLst>
        </pc:spChg>
        <pc:spChg chg="mod">
          <ac:chgData name="Ragnhild Halvorsrud" userId="917ea340-fd63-490f-a7db-68428d24cf32" providerId="ADAL" clId="{07873359-39E7-4010-BBAE-F894B279BD26}" dt="2022-11-29T11:03:44.451" v="6909"/>
          <ac:spMkLst>
            <pc:docMk/>
            <pc:sldMk cId="2858277977" sldId="523"/>
            <ac:spMk id="94" creationId="{54A625E0-1CE2-48F8-A1CD-FD96975487B4}"/>
          </ac:spMkLst>
        </pc:spChg>
        <pc:spChg chg="mod">
          <ac:chgData name="Ragnhild Halvorsrud" userId="917ea340-fd63-490f-a7db-68428d24cf32" providerId="ADAL" clId="{07873359-39E7-4010-BBAE-F894B279BD26}" dt="2022-11-29T11:03:44.451" v="6909"/>
          <ac:spMkLst>
            <pc:docMk/>
            <pc:sldMk cId="2858277977" sldId="523"/>
            <ac:spMk id="95" creationId="{C6C121C8-DCA7-408F-8E60-F3F8BA841824}"/>
          </ac:spMkLst>
        </pc:spChg>
        <pc:spChg chg="mod">
          <ac:chgData name="Ragnhild Halvorsrud" userId="917ea340-fd63-490f-a7db-68428d24cf32" providerId="ADAL" clId="{07873359-39E7-4010-BBAE-F894B279BD26}" dt="2022-11-29T11:03:44.451" v="6909"/>
          <ac:spMkLst>
            <pc:docMk/>
            <pc:sldMk cId="2858277977" sldId="523"/>
            <ac:spMk id="96" creationId="{DC6E0405-15EA-4217-9D67-98FFAC65F76B}"/>
          </ac:spMkLst>
        </pc:spChg>
        <pc:spChg chg="mod">
          <ac:chgData name="Ragnhild Halvorsrud" userId="917ea340-fd63-490f-a7db-68428d24cf32" providerId="ADAL" clId="{07873359-39E7-4010-BBAE-F894B279BD26}" dt="2022-11-29T11:03:44.451" v="6909"/>
          <ac:spMkLst>
            <pc:docMk/>
            <pc:sldMk cId="2858277977" sldId="523"/>
            <ac:spMk id="97" creationId="{3DC92ACE-D49C-477C-A5E5-064DBC937A20}"/>
          </ac:spMkLst>
        </pc:spChg>
        <pc:spChg chg="mod">
          <ac:chgData name="Ragnhild Halvorsrud" userId="917ea340-fd63-490f-a7db-68428d24cf32" providerId="ADAL" clId="{07873359-39E7-4010-BBAE-F894B279BD26}" dt="2022-11-29T11:03:44.451" v="6909"/>
          <ac:spMkLst>
            <pc:docMk/>
            <pc:sldMk cId="2858277977" sldId="523"/>
            <ac:spMk id="98" creationId="{9C4C0EA3-4D52-4F66-B105-801F2627E716}"/>
          </ac:spMkLst>
        </pc:spChg>
        <pc:spChg chg="mod">
          <ac:chgData name="Ragnhild Halvorsrud" userId="917ea340-fd63-490f-a7db-68428d24cf32" providerId="ADAL" clId="{07873359-39E7-4010-BBAE-F894B279BD26}" dt="2022-11-29T11:03:44.451" v="6909"/>
          <ac:spMkLst>
            <pc:docMk/>
            <pc:sldMk cId="2858277977" sldId="523"/>
            <ac:spMk id="99" creationId="{B58FB5DE-B6F1-4E17-B8C0-40357D2775D5}"/>
          </ac:spMkLst>
        </pc:spChg>
        <pc:spChg chg="mod">
          <ac:chgData name="Ragnhild Halvorsrud" userId="917ea340-fd63-490f-a7db-68428d24cf32" providerId="ADAL" clId="{07873359-39E7-4010-BBAE-F894B279BD26}" dt="2022-11-29T11:03:44.451" v="6909"/>
          <ac:spMkLst>
            <pc:docMk/>
            <pc:sldMk cId="2858277977" sldId="523"/>
            <ac:spMk id="100" creationId="{0E5900FF-1049-4AA7-9C57-BC60728E0C2D}"/>
          </ac:spMkLst>
        </pc:spChg>
        <pc:spChg chg="mod">
          <ac:chgData name="Ragnhild Halvorsrud" userId="917ea340-fd63-490f-a7db-68428d24cf32" providerId="ADAL" clId="{07873359-39E7-4010-BBAE-F894B279BD26}" dt="2022-11-29T11:03:44.451" v="6909"/>
          <ac:spMkLst>
            <pc:docMk/>
            <pc:sldMk cId="2858277977" sldId="523"/>
            <ac:spMk id="101" creationId="{6AEDC880-2C68-455E-A7F0-FBA0F86B78EB}"/>
          </ac:spMkLst>
        </pc:spChg>
        <pc:spChg chg="mod">
          <ac:chgData name="Ragnhild Halvorsrud" userId="917ea340-fd63-490f-a7db-68428d24cf32" providerId="ADAL" clId="{07873359-39E7-4010-BBAE-F894B279BD26}" dt="2022-11-29T11:03:44.451" v="6909"/>
          <ac:spMkLst>
            <pc:docMk/>
            <pc:sldMk cId="2858277977" sldId="523"/>
            <ac:spMk id="102" creationId="{2BBF70EF-FEA0-40AB-BB73-B29F22621449}"/>
          </ac:spMkLst>
        </pc:spChg>
        <pc:spChg chg="mod">
          <ac:chgData name="Ragnhild Halvorsrud" userId="917ea340-fd63-490f-a7db-68428d24cf32" providerId="ADAL" clId="{07873359-39E7-4010-BBAE-F894B279BD26}" dt="2022-11-29T11:03:44.451" v="6909"/>
          <ac:spMkLst>
            <pc:docMk/>
            <pc:sldMk cId="2858277977" sldId="523"/>
            <ac:spMk id="110" creationId="{54F6669C-1008-4290-B268-C478A239CF63}"/>
          </ac:spMkLst>
        </pc:spChg>
        <pc:spChg chg="mod">
          <ac:chgData name="Ragnhild Halvorsrud" userId="917ea340-fd63-490f-a7db-68428d24cf32" providerId="ADAL" clId="{07873359-39E7-4010-BBAE-F894B279BD26}" dt="2022-11-29T11:03:44.451" v="6909"/>
          <ac:spMkLst>
            <pc:docMk/>
            <pc:sldMk cId="2858277977" sldId="523"/>
            <ac:spMk id="112" creationId="{B67AC767-19FB-4C5C-A350-D64EE0C45B82}"/>
          </ac:spMkLst>
        </pc:spChg>
        <pc:spChg chg="mod">
          <ac:chgData name="Ragnhild Halvorsrud" userId="917ea340-fd63-490f-a7db-68428d24cf32" providerId="ADAL" clId="{07873359-39E7-4010-BBAE-F894B279BD26}" dt="2022-11-29T11:03:44.451" v="6909"/>
          <ac:spMkLst>
            <pc:docMk/>
            <pc:sldMk cId="2858277977" sldId="523"/>
            <ac:spMk id="115" creationId="{280BB9A4-97F5-413A-A2B8-D43CC731944E}"/>
          </ac:spMkLst>
        </pc:spChg>
        <pc:spChg chg="mod">
          <ac:chgData name="Ragnhild Halvorsrud" userId="917ea340-fd63-490f-a7db-68428d24cf32" providerId="ADAL" clId="{07873359-39E7-4010-BBAE-F894B279BD26}" dt="2022-11-29T11:03:44.451" v="6909"/>
          <ac:spMkLst>
            <pc:docMk/>
            <pc:sldMk cId="2858277977" sldId="523"/>
            <ac:spMk id="116" creationId="{8BE83BE3-29B4-4DC8-A0A2-E3B0A49B8123}"/>
          </ac:spMkLst>
        </pc:spChg>
        <pc:spChg chg="mod">
          <ac:chgData name="Ragnhild Halvorsrud" userId="917ea340-fd63-490f-a7db-68428d24cf32" providerId="ADAL" clId="{07873359-39E7-4010-BBAE-F894B279BD26}" dt="2022-11-29T11:03:44.451" v="6909"/>
          <ac:spMkLst>
            <pc:docMk/>
            <pc:sldMk cId="2858277977" sldId="523"/>
            <ac:spMk id="119" creationId="{724A0A19-DDAE-4286-A01F-EDCB2D81B2D5}"/>
          </ac:spMkLst>
        </pc:spChg>
        <pc:spChg chg="mod">
          <ac:chgData name="Ragnhild Halvorsrud" userId="917ea340-fd63-490f-a7db-68428d24cf32" providerId="ADAL" clId="{07873359-39E7-4010-BBAE-F894B279BD26}" dt="2022-11-29T11:03:44.451" v="6909"/>
          <ac:spMkLst>
            <pc:docMk/>
            <pc:sldMk cId="2858277977" sldId="523"/>
            <ac:spMk id="120" creationId="{51272A73-D7BA-4542-A47E-48D0357385DC}"/>
          </ac:spMkLst>
        </pc:spChg>
        <pc:spChg chg="mod">
          <ac:chgData name="Ragnhild Halvorsrud" userId="917ea340-fd63-490f-a7db-68428d24cf32" providerId="ADAL" clId="{07873359-39E7-4010-BBAE-F894B279BD26}" dt="2022-11-29T11:03:44.451" v="6909"/>
          <ac:spMkLst>
            <pc:docMk/>
            <pc:sldMk cId="2858277977" sldId="523"/>
            <ac:spMk id="122" creationId="{04336F13-428F-42E0-88F1-2B033008B948}"/>
          </ac:spMkLst>
        </pc:spChg>
        <pc:spChg chg="mod">
          <ac:chgData name="Ragnhild Halvorsrud" userId="917ea340-fd63-490f-a7db-68428d24cf32" providerId="ADAL" clId="{07873359-39E7-4010-BBAE-F894B279BD26}" dt="2022-11-29T11:03:44.451" v="6909"/>
          <ac:spMkLst>
            <pc:docMk/>
            <pc:sldMk cId="2858277977" sldId="523"/>
            <ac:spMk id="125" creationId="{52B60988-18A7-4646-84CB-621AE86E8FF4}"/>
          </ac:spMkLst>
        </pc:spChg>
        <pc:spChg chg="mod">
          <ac:chgData name="Ragnhild Halvorsrud" userId="917ea340-fd63-490f-a7db-68428d24cf32" providerId="ADAL" clId="{07873359-39E7-4010-BBAE-F894B279BD26}" dt="2022-11-29T11:03:44.451" v="6909"/>
          <ac:spMkLst>
            <pc:docMk/>
            <pc:sldMk cId="2858277977" sldId="523"/>
            <ac:spMk id="126" creationId="{07C818B6-54C6-43BB-B839-8E9D16DFD6DB}"/>
          </ac:spMkLst>
        </pc:spChg>
        <pc:spChg chg="mod">
          <ac:chgData name="Ragnhild Halvorsrud" userId="917ea340-fd63-490f-a7db-68428d24cf32" providerId="ADAL" clId="{07873359-39E7-4010-BBAE-F894B279BD26}" dt="2022-11-29T11:03:44.451" v="6909"/>
          <ac:spMkLst>
            <pc:docMk/>
            <pc:sldMk cId="2858277977" sldId="523"/>
            <ac:spMk id="127" creationId="{E328228C-38B5-4B43-A59E-23068DB4664E}"/>
          </ac:spMkLst>
        </pc:spChg>
        <pc:spChg chg="mod">
          <ac:chgData name="Ragnhild Halvorsrud" userId="917ea340-fd63-490f-a7db-68428d24cf32" providerId="ADAL" clId="{07873359-39E7-4010-BBAE-F894B279BD26}" dt="2022-11-29T11:03:44.451" v="6909"/>
          <ac:spMkLst>
            <pc:docMk/>
            <pc:sldMk cId="2858277977" sldId="523"/>
            <ac:spMk id="128" creationId="{880EA7BB-1E71-47FE-8A28-8E42CF7045D8}"/>
          </ac:spMkLst>
        </pc:spChg>
        <pc:spChg chg="mod">
          <ac:chgData name="Ragnhild Halvorsrud" userId="917ea340-fd63-490f-a7db-68428d24cf32" providerId="ADAL" clId="{07873359-39E7-4010-BBAE-F894B279BD26}" dt="2022-11-29T11:03:44.451" v="6909"/>
          <ac:spMkLst>
            <pc:docMk/>
            <pc:sldMk cId="2858277977" sldId="523"/>
            <ac:spMk id="133" creationId="{41DCC2EF-2852-4EA1-8722-E01BC9745DC5}"/>
          </ac:spMkLst>
        </pc:spChg>
        <pc:spChg chg="mod">
          <ac:chgData name="Ragnhild Halvorsrud" userId="917ea340-fd63-490f-a7db-68428d24cf32" providerId="ADAL" clId="{07873359-39E7-4010-BBAE-F894B279BD26}" dt="2022-11-29T11:03:44.451" v="6909"/>
          <ac:spMkLst>
            <pc:docMk/>
            <pc:sldMk cId="2858277977" sldId="523"/>
            <ac:spMk id="135" creationId="{D7F198AE-5464-4DE1-BC2C-2D061971EA94}"/>
          </ac:spMkLst>
        </pc:spChg>
        <pc:spChg chg="mod">
          <ac:chgData name="Ragnhild Halvorsrud" userId="917ea340-fd63-490f-a7db-68428d24cf32" providerId="ADAL" clId="{07873359-39E7-4010-BBAE-F894B279BD26}" dt="2022-11-29T11:03:44.451" v="6909"/>
          <ac:spMkLst>
            <pc:docMk/>
            <pc:sldMk cId="2858277977" sldId="523"/>
            <ac:spMk id="138" creationId="{C1FD72F9-4126-4C09-88C1-DE5817E9F5CB}"/>
          </ac:spMkLst>
        </pc:spChg>
        <pc:spChg chg="mod">
          <ac:chgData name="Ragnhild Halvorsrud" userId="917ea340-fd63-490f-a7db-68428d24cf32" providerId="ADAL" clId="{07873359-39E7-4010-BBAE-F894B279BD26}" dt="2022-11-29T11:03:44.451" v="6909"/>
          <ac:spMkLst>
            <pc:docMk/>
            <pc:sldMk cId="2858277977" sldId="523"/>
            <ac:spMk id="139" creationId="{F20936FC-BAB9-422C-A1D6-99E9BEA3AA80}"/>
          </ac:spMkLst>
        </pc:spChg>
        <pc:spChg chg="mod">
          <ac:chgData name="Ragnhild Halvorsrud" userId="917ea340-fd63-490f-a7db-68428d24cf32" providerId="ADAL" clId="{07873359-39E7-4010-BBAE-F894B279BD26}" dt="2022-11-29T11:03:44.451" v="6909"/>
          <ac:spMkLst>
            <pc:docMk/>
            <pc:sldMk cId="2858277977" sldId="523"/>
            <ac:spMk id="140" creationId="{14BD538D-3408-416A-A4AB-73D3C5995165}"/>
          </ac:spMkLst>
        </pc:spChg>
        <pc:spChg chg="mod">
          <ac:chgData name="Ragnhild Halvorsrud" userId="917ea340-fd63-490f-a7db-68428d24cf32" providerId="ADAL" clId="{07873359-39E7-4010-BBAE-F894B279BD26}" dt="2022-11-29T11:03:44.451" v="6909"/>
          <ac:spMkLst>
            <pc:docMk/>
            <pc:sldMk cId="2858277977" sldId="523"/>
            <ac:spMk id="142" creationId="{911330E3-AE44-4BF8-BBD6-DA48340CF9E9}"/>
          </ac:spMkLst>
        </pc:spChg>
        <pc:spChg chg="mod">
          <ac:chgData name="Ragnhild Halvorsrud" userId="917ea340-fd63-490f-a7db-68428d24cf32" providerId="ADAL" clId="{07873359-39E7-4010-BBAE-F894B279BD26}" dt="2022-11-29T11:03:44.451" v="6909"/>
          <ac:spMkLst>
            <pc:docMk/>
            <pc:sldMk cId="2858277977" sldId="523"/>
            <ac:spMk id="143" creationId="{F5B0BAA4-B66A-446E-8D37-DFDE6AACCEE2}"/>
          </ac:spMkLst>
        </pc:spChg>
        <pc:spChg chg="mod">
          <ac:chgData name="Ragnhild Halvorsrud" userId="917ea340-fd63-490f-a7db-68428d24cf32" providerId="ADAL" clId="{07873359-39E7-4010-BBAE-F894B279BD26}" dt="2022-11-29T11:03:44.451" v="6909"/>
          <ac:spMkLst>
            <pc:docMk/>
            <pc:sldMk cId="2858277977" sldId="523"/>
            <ac:spMk id="144" creationId="{62496939-0ED7-4F3B-B5CD-6FCD760E3937}"/>
          </ac:spMkLst>
        </pc:spChg>
        <pc:spChg chg="mod">
          <ac:chgData name="Ragnhild Halvorsrud" userId="917ea340-fd63-490f-a7db-68428d24cf32" providerId="ADAL" clId="{07873359-39E7-4010-BBAE-F894B279BD26}" dt="2022-11-29T11:03:44.451" v="6909"/>
          <ac:spMkLst>
            <pc:docMk/>
            <pc:sldMk cId="2858277977" sldId="523"/>
            <ac:spMk id="148" creationId="{BF001CA8-1CBB-4ADF-8834-53CA0F878D6A}"/>
          </ac:spMkLst>
        </pc:spChg>
        <pc:spChg chg="mod">
          <ac:chgData name="Ragnhild Halvorsrud" userId="917ea340-fd63-490f-a7db-68428d24cf32" providerId="ADAL" clId="{07873359-39E7-4010-BBAE-F894B279BD26}" dt="2022-11-29T11:03:44.451" v="6909"/>
          <ac:spMkLst>
            <pc:docMk/>
            <pc:sldMk cId="2858277977" sldId="523"/>
            <ac:spMk id="149" creationId="{6B28ECD8-BFE3-4F73-B6B9-845EEEA06706}"/>
          </ac:spMkLst>
        </pc:spChg>
        <pc:spChg chg="mod">
          <ac:chgData name="Ragnhild Halvorsrud" userId="917ea340-fd63-490f-a7db-68428d24cf32" providerId="ADAL" clId="{07873359-39E7-4010-BBAE-F894B279BD26}" dt="2022-11-29T11:03:44.451" v="6909"/>
          <ac:spMkLst>
            <pc:docMk/>
            <pc:sldMk cId="2858277977" sldId="523"/>
            <ac:spMk id="153" creationId="{7818CEC0-CA8F-40AA-BF67-BCD23EDABD24}"/>
          </ac:spMkLst>
        </pc:spChg>
        <pc:spChg chg="mod">
          <ac:chgData name="Ragnhild Halvorsrud" userId="917ea340-fd63-490f-a7db-68428d24cf32" providerId="ADAL" clId="{07873359-39E7-4010-BBAE-F894B279BD26}" dt="2022-11-29T11:03:44.451" v="6909"/>
          <ac:spMkLst>
            <pc:docMk/>
            <pc:sldMk cId="2858277977" sldId="523"/>
            <ac:spMk id="156" creationId="{9107C333-D6D2-4D2A-A090-622E411C9B29}"/>
          </ac:spMkLst>
        </pc:spChg>
        <pc:spChg chg="mod">
          <ac:chgData name="Ragnhild Halvorsrud" userId="917ea340-fd63-490f-a7db-68428d24cf32" providerId="ADAL" clId="{07873359-39E7-4010-BBAE-F894B279BD26}" dt="2022-11-29T11:03:44.451" v="6909"/>
          <ac:spMkLst>
            <pc:docMk/>
            <pc:sldMk cId="2858277977" sldId="523"/>
            <ac:spMk id="158" creationId="{033CB175-E60A-4001-942B-E150734E6E34}"/>
          </ac:spMkLst>
        </pc:spChg>
        <pc:spChg chg="mod">
          <ac:chgData name="Ragnhild Halvorsrud" userId="917ea340-fd63-490f-a7db-68428d24cf32" providerId="ADAL" clId="{07873359-39E7-4010-BBAE-F894B279BD26}" dt="2022-11-29T11:03:44.451" v="6909"/>
          <ac:spMkLst>
            <pc:docMk/>
            <pc:sldMk cId="2858277977" sldId="523"/>
            <ac:spMk id="159" creationId="{343CDD77-B2CF-4882-AF9C-79AD3B738C2E}"/>
          </ac:spMkLst>
        </pc:spChg>
        <pc:spChg chg="mod">
          <ac:chgData name="Ragnhild Halvorsrud" userId="917ea340-fd63-490f-a7db-68428d24cf32" providerId="ADAL" clId="{07873359-39E7-4010-BBAE-F894B279BD26}" dt="2022-11-29T11:03:44.451" v="6909"/>
          <ac:spMkLst>
            <pc:docMk/>
            <pc:sldMk cId="2858277977" sldId="523"/>
            <ac:spMk id="160" creationId="{FF288594-91AF-4064-8AB2-D7C031717200}"/>
          </ac:spMkLst>
        </pc:spChg>
        <pc:spChg chg="mod">
          <ac:chgData name="Ragnhild Halvorsrud" userId="917ea340-fd63-490f-a7db-68428d24cf32" providerId="ADAL" clId="{07873359-39E7-4010-BBAE-F894B279BD26}" dt="2022-11-29T11:03:44.451" v="6909"/>
          <ac:spMkLst>
            <pc:docMk/>
            <pc:sldMk cId="2858277977" sldId="523"/>
            <ac:spMk id="163" creationId="{C36B6C67-D2B2-45D7-A3B1-693E52E62D39}"/>
          </ac:spMkLst>
        </pc:spChg>
        <pc:spChg chg="mod">
          <ac:chgData name="Ragnhild Halvorsrud" userId="917ea340-fd63-490f-a7db-68428d24cf32" providerId="ADAL" clId="{07873359-39E7-4010-BBAE-F894B279BD26}" dt="2022-11-29T11:03:44.451" v="6909"/>
          <ac:spMkLst>
            <pc:docMk/>
            <pc:sldMk cId="2858277977" sldId="523"/>
            <ac:spMk id="165" creationId="{7298337F-ADBC-4911-9512-1C39B2C019BB}"/>
          </ac:spMkLst>
        </pc:spChg>
        <pc:spChg chg="mod">
          <ac:chgData name="Ragnhild Halvorsrud" userId="917ea340-fd63-490f-a7db-68428d24cf32" providerId="ADAL" clId="{07873359-39E7-4010-BBAE-F894B279BD26}" dt="2022-11-29T11:03:44.451" v="6909"/>
          <ac:spMkLst>
            <pc:docMk/>
            <pc:sldMk cId="2858277977" sldId="523"/>
            <ac:spMk id="167" creationId="{BBDB21DF-AFE6-48D8-9D76-20A4093038DF}"/>
          </ac:spMkLst>
        </pc:spChg>
        <pc:spChg chg="mod">
          <ac:chgData name="Ragnhild Halvorsrud" userId="917ea340-fd63-490f-a7db-68428d24cf32" providerId="ADAL" clId="{07873359-39E7-4010-BBAE-F894B279BD26}" dt="2022-11-29T11:03:44.451" v="6909"/>
          <ac:spMkLst>
            <pc:docMk/>
            <pc:sldMk cId="2858277977" sldId="523"/>
            <ac:spMk id="168" creationId="{4A0EDDB0-16EF-49A9-87B5-D6A0691A2A8A}"/>
          </ac:spMkLst>
        </pc:spChg>
        <pc:spChg chg="mod">
          <ac:chgData name="Ragnhild Halvorsrud" userId="917ea340-fd63-490f-a7db-68428d24cf32" providerId="ADAL" clId="{07873359-39E7-4010-BBAE-F894B279BD26}" dt="2022-11-29T11:03:44.451" v="6909"/>
          <ac:spMkLst>
            <pc:docMk/>
            <pc:sldMk cId="2858277977" sldId="523"/>
            <ac:spMk id="169" creationId="{0F718975-1DFF-424F-9894-924B53CFC703}"/>
          </ac:spMkLst>
        </pc:spChg>
        <pc:spChg chg="mod">
          <ac:chgData name="Ragnhild Halvorsrud" userId="917ea340-fd63-490f-a7db-68428d24cf32" providerId="ADAL" clId="{07873359-39E7-4010-BBAE-F894B279BD26}" dt="2022-11-29T11:03:44.451" v="6909"/>
          <ac:spMkLst>
            <pc:docMk/>
            <pc:sldMk cId="2858277977" sldId="523"/>
            <ac:spMk id="171" creationId="{813AD93E-D313-4E7B-9B0C-BD3BA5682024}"/>
          </ac:spMkLst>
        </pc:spChg>
        <pc:spChg chg="mod">
          <ac:chgData name="Ragnhild Halvorsrud" userId="917ea340-fd63-490f-a7db-68428d24cf32" providerId="ADAL" clId="{07873359-39E7-4010-BBAE-F894B279BD26}" dt="2022-11-29T11:03:44.451" v="6909"/>
          <ac:spMkLst>
            <pc:docMk/>
            <pc:sldMk cId="2858277977" sldId="523"/>
            <ac:spMk id="175" creationId="{4F240F4C-D247-46D0-B284-1080CE208A09}"/>
          </ac:spMkLst>
        </pc:spChg>
        <pc:spChg chg="mod">
          <ac:chgData name="Ragnhild Halvorsrud" userId="917ea340-fd63-490f-a7db-68428d24cf32" providerId="ADAL" clId="{07873359-39E7-4010-BBAE-F894B279BD26}" dt="2022-11-29T11:03:44.451" v="6909"/>
          <ac:spMkLst>
            <pc:docMk/>
            <pc:sldMk cId="2858277977" sldId="523"/>
            <ac:spMk id="176" creationId="{A620BBF5-AEAD-4F67-A355-F9A8F50A8FE5}"/>
          </ac:spMkLst>
        </pc:spChg>
        <pc:spChg chg="mod">
          <ac:chgData name="Ragnhild Halvorsrud" userId="917ea340-fd63-490f-a7db-68428d24cf32" providerId="ADAL" clId="{07873359-39E7-4010-BBAE-F894B279BD26}" dt="2022-11-29T11:03:44.451" v="6909"/>
          <ac:spMkLst>
            <pc:docMk/>
            <pc:sldMk cId="2858277977" sldId="523"/>
            <ac:spMk id="188" creationId="{049BF1B0-D918-4BEC-AF7E-38ECDEF5E147}"/>
          </ac:spMkLst>
        </pc:spChg>
        <pc:spChg chg="mod">
          <ac:chgData name="Ragnhild Halvorsrud" userId="917ea340-fd63-490f-a7db-68428d24cf32" providerId="ADAL" clId="{07873359-39E7-4010-BBAE-F894B279BD26}" dt="2022-11-29T11:03:44.451" v="6909"/>
          <ac:spMkLst>
            <pc:docMk/>
            <pc:sldMk cId="2858277977" sldId="523"/>
            <ac:spMk id="190" creationId="{8EDCA8B1-77DF-4C98-8E16-D2113286AADE}"/>
          </ac:spMkLst>
        </pc:spChg>
        <pc:spChg chg="mod">
          <ac:chgData name="Ragnhild Halvorsrud" userId="917ea340-fd63-490f-a7db-68428d24cf32" providerId="ADAL" clId="{07873359-39E7-4010-BBAE-F894B279BD26}" dt="2022-11-29T11:03:44.451" v="6909"/>
          <ac:spMkLst>
            <pc:docMk/>
            <pc:sldMk cId="2858277977" sldId="523"/>
            <ac:spMk id="193" creationId="{4BE09F26-AF21-4A4D-BD41-931EC002FCC5}"/>
          </ac:spMkLst>
        </pc:spChg>
        <pc:spChg chg="mod">
          <ac:chgData name="Ragnhild Halvorsrud" userId="917ea340-fd63-490f-a7db-68428d24cf32" providerId="ADAL" clId="{07873359-39E7-4010-BBAE-F894B279BD26}" dt="2022-11-29T11:03:44.451" v="6909"/>
          <ac:spMkLst>
            <pc:docMk/>
            <pc:sldMk cId="2858277977" sldId="523"/>
            <ac:spMk id="194" creationId="{41F0EB6F-9B94-4D89-AEDB-57256DD56D17}"/>
          </ac:spMkLst>
        </pc:spChg>
        <pc:spChg chg="mod">
          <ac:chgData name="Ragnhild Halvorsrud" userId="917ea340-fd63-490f-a7db-68428d24cf32" providerId="ADAL" clId="{07873359-39E7-4010-BBAE-F894B279BD26}" dt="2022-11-29T11:03:44.451" v="6909"/>
          <ac:spMkLst>
            <pc:docMk/>
            <pc:sldMk cId="2858277977" sldId="523"/>
            <ac:spMk id="195" creationId="{58C92DC2-69D5-466E-A541-ABD2B4144E32}"/>
          </ac:spMkLst>
        </pc:spChg>
        <pc:spChg chg="mod">
          <ac:chgData name="Ragnhild Halvorsrud" userId="917ea340-fd63-490f-a7db-68428d24cf32" providerId="ADAL" clId="{07873359-39E7-4010-BBAE-F894B279BD26}" dt="2022-11-29T11:03:44.451" v="6909"/>
          <ac:spMkLst>
            <pc:docMk/>
            <pc:sldMk cId="2858277977" sldId="523"/>
            <ac:spMk id="197" creationId="{1BACE50A-80EE-493C-B85D-FF637BDB80FC}"/>
          </ac:spMkLst>
        </pc:spChg>
        <pc:spChg chg="mod">
          <ac:chgData name="Ragnhild Halvorsrud" userId="917ea340-fd63-490f-a7db-68428d24cf32" providerId="ADAL" clId="{07873359-39E7-4010-BBAE-F894B279BD26}" dt="2022-11-29T11:03:44.451" v="6909"/>
          <ac:spMkLst>
            <pc:docMk/>
            <pc:sldMk cId="2858277977" sldId="523"/>
            <ac:spMk id="198" creationId="{894BBA74-3A7E-4DC0-A53F-F98E55BCF285}"/>
          </ac:spMkLst>
        </pc:spChg>
        <pc:spChg chg="mod">
          <ac:chgData name="Ragnhild Halvorsrud" userId="917ea340-fd63-490f-a7db-68428d24cf32" providerId="ADAL" clId="{07873359-39E7-4010-BBAE-F894B279BD26}" dt="2022-11-29T11:03:44.451" v="6909"/>
          <ac:spMkLst>
            <pc:docMk/>
            <pc:sldMk cId="2858277977" sldId="523"/>
            <ac:spMk id="199" creationId="{D696DEA4-4D59-434C-BA6C-471A53D43D4E}"/>
          </ac:spMkLst>
        </pc:spChg>
        <pc:spChg chg="mod">
          <ac:chgData name="Ragnhild Halvorsrud" userId="917ea340-fd63-490f-a7db-68428d24cf32" providerId="ADAL" clId="{07873359-39E7-4010-BBAE-F894B279BD26}" dt="2022-11-29T11:03:44.451" v="6909"/>
          <ac:spMkLst>
            <pc:docMk/>
            <pc:sldMk cId="2858277977" sldId="523"/>
            <ac:spMk id="201" creationId="{C580C1A1-AB51-409C-8D09-F39971308120}"/>
          </ac:spMkLst>
        </pc:spChg>
        <pc:spChg chg="mod">
          <ac:chgData name="Ragnhild Halvorsrud" userId="917ea340-fd63-490f-a7db-68428d24cf32" providerId="ADAL" clId="{07873359-39E7-4010-BBAE-F894B279BD26}" dt="2022-11-29T11:03:44.451" v="6909"/>
          <ac:spMkLst>
            <pc:docMk/>
            <pc:sldMk cId="2858277977" sldId="523"/>
            <ac:spMk id="202" creationId="{88F90122-4191-4807-B8A2-28E64F8DA64F}"/>
          </ac:spMkLst>
        </pc:spChg>
        <pc:spChg chg="mod">
          <ac:chgData name="Ragnhild Halvorsrud" userId="917ea340-fd63-490f-a7db-68428d24cf32" providerId="ADAL" clId="{07873359-39E7-4010-BBAE-F894B279BD26}" dt="2022-11-29T11:03:44.451" v="6909"/>
          <ac:spMkLst>
            <pc:docMk/>
            <pc:sldMk cId="2858277977" sldId="523"/>
            <ac:spMk id="205" creationId="{72235759-F9D4-4E6D-B7E9-8EE0D5BFCCFC}"/>
          </ac:spMkLst>
        </pc:spChg>
        <pc:spChg chg="mod">
          <ac:chgData name="Ragnhild Halvorsrud" userId="917ea340-fd63-490f-a7db-68428d24cf32" providerId="ADAL" clId="{07873359-39E7-4010-BBAE-F894B279BD26}" dt="2022-11-29T11:03:44.451" v="6909"/>
          <ac:spMkLst>
            <pc:docMk/>
            <pc:sldMk cId="2858277977" sldId="523"/>
            <ac:spMk id="206" creationId="{1D5A9C77-2973-4A95-B0F9-A7A4AA368473}"/>
          </ac:spMkLst>
        </pc:spChg>
        <pc:spChg chg="mod">
          <ac:chgData name="Ragnhild Halvorsrud" userId="917ea340-fd63-490f-a7db-68428d24cf32" providerId="ADAL" clId="{07873359-39E7-4010-BBAE-F894B279BD26}" dt="2022-11-29T11:03:44.451" v="6909"/>
          <ac:spMkLst>
            <pc:docMk/>
            <pc:sldMk cId="2858277977" sldId="523"/>
            <ac:spMk id="207" creationId="{00195508-9DC7-43E7-A32D-FB8A1F84DC76}"/>
          </ac:spMkLst>
        </pc:spChg>
        <pc:spChg chg="mod">
          <ac:chgData name="Ragnhild Halvorsrud" userId="917ea340-fd63-490f-a7db-68428d24cf32" providerId="ADAL" clId="{07873359-39E7-4010-BBAE-F894B279BD26}" dt="2022-11-29T11:03:44.451" v="6909"/>
          <ac:spMkLst>
            <pc:docMk/>
            <pc:sldMk cId="2858277977" sldId="523"/>
            <ac:spMk id="208" creationId="{83FC2912-098A-4D54-AD50-FC07DC742A2F}"/>
          </ac:spMkLst>
        </pc:spChg>
        <pc:spChg chg="mod">
          <ac:chgData name="Ragnhild Halvorsrud" userId="917ea340-fd63-490f-a7db-68428d24cf32" providerId="ADAL" clId="{07873359-39E7-4010-BBAE-F894B279BD26}" dt="2022-11-29T11:03:44.451" v="6909"/>
          <ac:spMkLst>
            <pc:docMk/>
            <pc:sldMk cId="2858277977" sldId="523"/>
            <ac:spMk id="209" creationId="{37257C4E-5FB2-499E-84ED-1B3C34D36A08}"/>
          </ac:spMkLst>
        </pc:spChg>
        <pc:spChg chg="mod">
          <ac:chgData name="Ragnhild Halvorsrud" userId="917ea340-fd63-490f-a7db-68428d24cf32" providerId="ADAL" clId="{07873359-39E7-4010-BBAE-F894B279BD26}" dt="2022-11-29T11:03:44.451" v="6909"/>
          <ac:spMkLst>
            <pc:docMk/>
            <pc:sldMk cId="2858277977" sldId="523"/>
            <ac:spMk id="210" creationId="{EF4E1E5B-A660-4074-8D95-6BD1F5603950}"/>
          </ac:spMkLst>
        </pc:spChg>
        <pc:spChg chg="mod">
          <ac:chgData name="Ragnhild Halvorsrud" userId="917ea340-fd63-490f-a7db-68428d24cf32" providerId="ADAL" clId="{07873359-39E7-4010-BBAE-F894B279BD26}" dt="2022-11-29T11:03:44.451" v="6909"/>
          <ac:spMkLst>
            <pc:docMk/>
            <pc:sldMk cId="2858277977" sldId="523"/>
            <ac:spMk id="211" creationId="{FA7D9049-AACA-4F6A-B5FA-8573E438F774}"/>
          </ac:spMkLst>
        </pc:spChg>
        <pc:spChg chg="mod">
          <ac:chgData name="Ragnhild Halvorsrud" userId="917ea340-fd63-490f-a7db-68428d24cf32" providerId="ADAL" clId="{07873359-39E7-4010-BBAE-F894B279BD26}" dt="2022-11-29T11:03:44.451" v="6909"/>
          <ac:spMkLst>
            <pc:docMk/>
            <pc:sldMk cId="2858277977" sldId="523"/>
            <ac:spMk id="213" creationId="{C32C33F3-E0A1-402C-BB19-F2FD293780E7}"/>
          </ac:spMkLst>
        </pc:spChg>
        <pc:spChg chg="mod">
          <ac:chgData name="Ragnhild Halvorsrud" userId="917ea340-fd63-490f-a7db-68428d24cf32" providerId="ADAL" clId="{07873359-39E7-4010-BBAE-F894B279BD26}" dt="2022-11-29T11:03:44.451" v="6909"/>
          <ac:spMkLst>
            <pc:docMk/>
            <pc:sldMk cId="2858277977" sldId="523"/>
            <ac:spMk id="214" creationId="{78F97487-BDC0-48AF-A85E-2D7BFEFB3257}"/>
          </ac:spMkLst>
        </pc:spChg>
        <pc:spChg chg="mod">
          <ac:chgData name="Ragnhild Halvorsrud" userId="917ea340-fd63-490f-a7db-68428d24cf32" providerId="ADAL" clId="{07873359-39E7-4010-BBAE-F894B279BD26}" dt="2022-11-29T11:03:44.451" v="6909"/>
          <ac:spMkLst>
            <pc:docMk/>
            <pc:sldMk cId="2858277977" sldId="523"/>
            <ac:spMk id="215" creationId="{509F7793-888F-4953-8C72-8B0FC113820F}"/>
          </ac:spMkLst>
        </pc:spChg>
        <pc:spChg chg="mod">
          <ac:chgData name="Ragnhild Halvorsrud" userId="917ea340-fd63-490f-a7db-68428d24cf32" providerId="ADAL" clId="{07873359-39E7-4010-BBAE-F894B279BD26}" dt="2022-11-29T11:03:44.451" v="6909"/>
          <ac:spMkLst>
            <pc:docMk/>
            <pc:sldMk cId="2858277977" sldId="523"/>
            <ac:spMk id="216" creationId="{3DFC4FFD-A655-4473-8E74-8F5C2218F5D3}"/>
          </ac:spMkLst>
        </pc:spChg>
        <pc:spChg chg="mod">
          <ac:chgData name="Ragnhild Halvorsrud" userId="917ea340-fd63-490f-a7db-68428d24cf32" providerId="ADAL" clId="{07873359-39E7-4010-BBAE-F894B279BD26}" dt="2022-11-29T11:03:44.451" v="6909"/>
          <ac:spMkLst>
            <pc:docMk/>
            <pc:sldMk cId="2858277977" sldId="523"/>
            <ac:spMk id="217" creationId="{76448F90-E49D-4CBD-A4A7-DA2781B46763}"/>
          </ac:spMkLst>
        </pc:spChg>
        <pc:spChg chg="mod">
          <ac:chgData name="Ragnhild Halvorsrud" userId="917ea340-fd63-490f-a7db-68428d24cf32" providerId="ADAL" clId="{07873359-39E7-4010-BBAE-F894B279BD26}" dt="2022-11-29T11:03:44.451" v="6909"/>
          <ac:spMkLst>
            <pc:docMk/>
            <pc:sldMk cId="2858277977" sldId="523"/>
            <ac:spMk id="218" creationId="{E9110BF8-1F54-431A-9561-9CD214D0E435}"/>
          </ac:spMkLst>
        </pc:spChg>
        <pc:spChg chg="mod">
          <ac:chgData name="Ragnhild Halvorsrud" userId="917ea340-fd63-490f-a7db-68428d24cf32" providerId="ADAL" clId="{07873359-39E7-4010-BBAE-F894B279BD26}" dt="2022-11-29T11:03:44.451" v="6909"/>
          <ac:spMkLst>
            <pc:docMk/>
            <pc:sldMk cId="2858277977" sldId="523"/>
            <ac:spMk id="219" creationId="{A20063CA-90BB-45B1-9610-091BB156D778}"/>
          </ac:spMkLst>
        </pc:spChg>
        <pc:spChg chg="mod">
          <ac:chgData name="Ragnhild Halvorsrud" userId="917ea340-fd63-490f-a7db-68428d24cf32" providerId="ADAL" clId="{07873359-39E7-4010-BBAE-F894B279BD26}" dt="2022-11-29T11:03:44.451" v="6909"/>
          <ac:spMkLst>
            <pc:docMk/>
            <pc:sldMk cId="2858277977" sldId="523"/>
            <ac:spMk id="221" creationId="{CAE2A5C0-D7F0-4BA1-8643-0ADE42D99306}"/>
          </ac:spMkLst>
        </pc:spChg>
        <pc:spChg chg="mod">
          <ac:chgData name="Ragnhild Halvorsrud" userId="917ea340-fd63-490f-a7db-68428d24cf32" providerId="ADAL" clId="{07873359-39E7-4010-BBAE-F894B279BD26}" dt="2022-11-29T11:03:44.451" v="6909"/>
          <ac:spMkLst>
            <pc:docMk/>
            <pc:sldMk cId="2858277977" sldId="523"/>
            <ac:spMk id="222" creationId="{E260C9F3-FA97-42BF-8099-EFEE7C2E649D}"/>
          </ac:spMkLst>
        </pc:spChg>
        <pc:spChg chg="mod">
          <ac:chgData name="Ragnhild Halvorsrud" userId="917ea340-fd63-490f-a7db-68428d24cf32" providerId="ADAL" clId="{07873359-39E7-4010-BBAE-F894B279BD26}" dt="2022-11-29T11:03:44.451" v="6909"/>
          <ac:spMkLst>
            <pc:docMk/>
            <pc:sldMk cId="2858277977" sldId="523"/>
            <ac:spMk id="223" creationId="{F8F7D8DE-D326-4D16-925B-E598DA1B830D}"/>
          </ac:spMkLst>
        </pc:spChg>
        <pc:spChg chg="mod">
          <ac:chgData name="Ragnhild Halvorsrud" userId="917ea340-fd63-490f-a7db-68428d24cf32" providerId="ADAL" clId="{07873359-39E7-4010-BBAE-F894B279BD26}" dt="2022-11-29T11:03:44.451" v="6909"/>
          <ac:spMkLst>
            <pc:docMk/>
            <pc:sldMk cId="2858277977" sldId="523"/>
            <ac:spMk id="224" creationId="{B51A71AB-A7F5-40BC-A2C8-3EDC84F216C6}"/>
          </ac:spMkLst>
        </pc:spChg>
        <pc:spChg chg="mod">
          <ac:chgData name="Ragnhild Halvorsrud" userId="917ea340-fd63-490f-a7db-68428d24cf32" providerId="ADAL" clId="{07873359-39E7-4010-BBAE-F894B279BD26}" dt="2022-11-29T11:03:44.451" v="6909"/>
          <ac:spMkLst>
            <pc:docMk/>
            <pc:sldMk cId="2858277977" sldId="523"/>
            <ac:spMk id="225" creationId="{E54AFF67-455D-4FA8-9920-E1BA7790917E}"/>
          </ac:spMkLst>
        </pc:spChg>
        <pc:spChg chg="mod">
          <ac:chgData name="Ragnhild Halvorsrud" userId="917ea340-fd63-490f-a7db-68428d24cf32" providerId="ADAL" clId="{07873359-39E7-4010-BBAE-F894B279BD26}" dt="2022-11-29T11:03:44.451" v="6909"/>
          <ac:spMkLst>
            <pc:docMk/>
            <pc:sldMk cId="2858277977" sldId="523"/>
            <ac:spMk id="226" creationId="{73686F67-8F3F-45DF-A7C5-35ED0A4BF966}"/>
          </ac:spMkLst>
        </pc:spChg>
        <pc:spChg chg="mod">
          <ac:chgData name="Ragnhild Halvorsrud" userId="917ea340-fd63-490f-a7db-68428d24cf32" providerId="ADAL" clId="{07873359-39E7-4010-BBAE-F894B279BD26}" dt="2022-11-29T11:03:44.451" v="6909"/>
          <ac:spMkLst>
            <pc:docMk/>
            <pc:sldMk cId="2858277977" sldId="523"/>
            <ac:spMk id="227" creationId="{8FAC1B04-1B0A-4CD9-8981-D5681214BFC8}"/>
          </ac:spMkLst>
        </pc:spChg>
        <pc:spChg chg="mod">
          <ac:chgData name="Ragnhild Halvorsrud" userId="917ea340-fd63-490f-a7db-68428d24cf32" providerId="ADAL" clId="{07873359-39E7-4010-BBAE-F894B279BD26}" dt="2022-11-29T11:03:44.451" v="6909"/>
          <ac:spMkLst>
            <pc:docMk/>
            <pc:sldMk cId="2858277977" sldId="523"/>
            <ac:spMk id="229" creationId="{29F2886A-147D-40FA-BEAC-B0B541A053CF}"/>
          </ac:spMkLst>
        </pc:spChg>
        <pc:spChg chg="mod">
          <ac:chgData name="Ragnhild Halvorsrud" userId="917ea340-fd63-490f-a7db-68428d24cf32" providerId="ADAL" clId="{07873359-39E7-4010-BBAE-F894B279BD26}" dt="2022-11-29T11:03:44.451" v="6909"/>
          <ac:spMkLst>
            <pc:docMk/>
            <pc:sldMk cId="2858277977" sldId="523"/>
            <ac:spMk id="230" creationId="{DCA8EB55-B6A1-4AA9-B6EE-509DD28CB2E7}"/>
          </ac:spMkLst>
        </pc:spChg>
        <pc:spChg chg="mod">
          <ac:chgData name="Ragnhild Halvorsrud" userId="917ea340-fd63-490f-a7db-68428d24cf32" providerId="ADAL" clId="{07873359-39E7-4010-BBAE-F894B279BD26}" dt="2022-11-29T11:03:44.451" v="6909"/>
          <ac:spMkLst>
            <pc:docMk/>
            <pc:sldMk cId="2858277977" sldId="523"/>
            <ac:spMk id="231" creationId="{82C79248-8C84-401E-AA40-3168A9FB07D6}"/>
          </ac:spMkLst>
        </pc:spChg>
        <pc:spChg chg="mod">
          <ac:chgData name="Ragnhild Halvorsrud" userId="917ea340-fd63-490f-a7db-68428d24cf32" providerId="ADAL" clId="{07873359-39E7-4010-BBAE-F894B279BD26}" dt="2022-11-29T11:03:44.451" v="6909"/>
          <ac:spMkLst>
            <pc:docMk/>
            <pc:sldMk cId="2858277977" sldId="523"/>
            <ac:spMk id="232" creationId="{C0123D61-CFC7-449B-8697-BB439F8BB593}"/>
          </ac:spMkLst>
        </pc:spChg>
        <pc:spChg chg="mod">
          <ac:chgData name="Ragnhild Halvorsrud" userId="917ea340-fd63-490f-a7db-68428d24cf32" providerId="ADAL" clId="{07873359-39E7-4010-BBAE-F894B279BD26}" dt="2022-11-29T11:03:44.451" v="6909"/>
          <ac:spMkLst>
            <pc:docMk/>
            <pc:sldMk cId="2858277977" sldId="523"/>
            <ac:spMk id="233" creationId="{46AA532C-9675-4093-A929-BBC796551581}"/>
          </ac:spMkLst>
        </pc:spChg>
        <pc:spChg chg="mod">
          <ac:chgData name="Ragnhild Halvorsrud" userId="917ea340-fd63-490f-a7db-68428d24cf32" providerId="ADAL" clId="{07873359-39E7-4010-BBAE-F894B279BD26}" dt="2022-11-29T11:03:44.451" v="6909"/>
          <ac:spMkLst>
            <pc:docMk/>
            <pc:sldMk cId="2858277977" sldId="523"/>
            <ac:spMk id="234" creationId="{3479A159-CED2-459C-AA66-8C121F0A0ECA}"/>
          </ac:spMkLst>
        </pc:spChg>
        <pc:spChg chg="mod">
          <ac:chgData name="Ragnhild Halvorsrud" userId="917ea340-fd63-490f-a7db-68428d24cf32" providerId="ADAL" clId="{07873359-39E7-4010-BBAE-F894B279BD26}" dt="2022-11-29T11:03:44.451" v="6909"/>
          <ac:spMkLst>
            <pc:docMk/>
            <pc:sldMk cId="2858277977" sldId="523"/>
            <ac:spMk id="235" creationId="{A8545180-EF73-4C9C-A3F1-BF7E08A8F0F7}"/>
          </ac:spMkLst>
        </pc:spChg>
        <pc:spChg chg="mod">
          <ac:chgData name="Ragnhild Halvorsrud" userId="917ea340-fd63-490f-a7db-68428d24cf32" providerId="ADAL" clId="{07873359-39E7-4010-BBAE-F894B279BD26}" dt="2022-11-29T11:03:44.451" v="6909"/>
          <ac:spMkLst>
            <pc:docMk/>
            <pc:sldMk cId="2858277977" sldId="523"/>
            <ac:spMk id="237" creationId="{DB112E99-AEE9-4E84-BE16-A95FC6F0F2A6}"/>
          </ac:spMkLst>
        </pc:spChg>
        <pc:spChg chg="mod">
          <ac:chgData name="Ragnhild Halvorsrud" userId="917ea340-fd63-490f-a7db-68428d24cf32" providerId="ADAL" clId="{07873359-39E7-4010-BBAE-F894B279BD26}" dt="2022-11-29T11:03:44.451" v="6909"/>
          <ac:spMkLst>
            <pc:docMk/>
            <pc:sldMk cId="2858277977" sldId="523"/>
            <ac:spMk id="238" creationId="{755E3287-8BB8-48CD-9D24-90CBCA40E92A}"/>
          </ac:spMkLst>
        </pc:spChg>
        <pc:spChg chg="mod">
          <ac:chgData name="Ragnhild Halvorsrud" userId="917ea340-fd63-490f-a7db-68428d24cf32" providerId="ADAL" clId="{07873359-39E7-4010-BBAE-F894B279BD26}" dt="2022-11-29T11:03:44.451" v="6909"/>
          <ac:spMkLst>
            <pc:docMk/>
            <pc:sldMk cId="2858277977" sldId="523"/>
            <ac:spMk id="239" creationId="{72CC8C48-8CCA-4A5D-9DEB-A9405D3AB8D0}"/>
          </ac:spMkLst>
        </pc:spChg>
        <pc:spChg chg="mod">
          <ac:chgData name="Ragnhild Halvorsrud" userId="917ea340-fd63-490f-a7db-68428d24cf32" providerId="ADAL" clId="{07873359-39E7-4010-BBAE-F894B279BD26}" dt="2022-11-29T11:03:44.451" v="6909"/>
          <ac:spMkLst>
            <pc:docMk/>
            <pc:sldMk cId="2858277977" sldId="523"/>
            <ac:spMk id="240" creationId="{1C87A020-21CE-4046-93EF-C829E24447F3}"/>
          </ac:spMkLst>
        </pc:spChg>
        <pc:spChg chg="mod">
          <ac:chgData name="Ragnhild Halvorsrud" userId="917ea340-fd63-490f-a7db-68428d24cf32" providerId="ADAL" clId="{07873359-39E7-4010-BBAE-F894B279BD26}" dt="2022-11-29T11:03:44.451" v="6909"/>
          <ac:spMkLst>
            <pc:docMk/>
            <pc:sldMk cId="2858277977" sldId="523"/>
            <ac:spMk id="241" creationId="{412225DD-92FA-4E7F-ABD8-816688959192}"/>
          </ac:spMkLst>
        </pc:spChg>
        <pc:spChg chg="mod">
          <ac:chgData name="Ragnhild Halvorsrud" userId="917ea340-fd63-490f-a7db-68428d24cf32" providerId="ADAL" clId="{07873359-39E7-4010-BBAE-F894B279BD26}" dt="2022-11-29T11:03:44.451" v="6909"/>
          <ac:spMkLst>
            <pc:docMk/>
            <pc:sldMk cId="2858277977" sldId="523"/>
            <ac:spMk id="242" creationId="{AD96F969-F11A-4852-BCDB-451B4E850C17}"/>
          </ac:spMkLst>
        </pc:spChg>
        <pc:spChg chg="mod">
          <ac:chgData name="Ragnhild Halvorsrud" userId="917ea340-fd63-490f-a7db-68428d24cf32" providerId="ADAL" clId="{07873359-39E7-4010-BBAE-F894B279BD26}" dt="2022-11-29T11:03:44.451" v="6909"/>
          <ac:spMkLst>
            <pc:docMk/>
            <pc:sldMk cId="2858277977" sldId="523"/>
            <ac:spMk id="243" creationId="{E0EBA448-EFF6-4A42-9739-F0FC05AA4141}"/>
          </ac:spMkLst>
        </pc:spChg>
        <pc:spChg chg="mod">
          <ac:chgData name="Ragnhild Halvorsrud" userId="917ea340-fd63-490f-a7db-68428d24cf32" providerId="ADAL" clId="{07873359-39E7-4010-BBAE-F894B279BD26}" dt="2022-11-29T11:03:44.451" v="6909"/>
          <ac:spMkLst>
            <pc:docMk/>
            <pc:sldMk cId="2858277977" sldId="523"/>
            <ac:spMk id="244" creationId="{6244A591-3A65-4543-9055-019A14CD02CA}"/>
          </ac:spMkLst>
        </pc:spChg>
        <pc:spChg chg="mod">
          <ac:chgData name="Ragnhild Halvorsrud" userId="917ea340-fd63-490f-a7db-68428d24cf32" providerId="ADAL" clId="{07873359-39E7-4010-BBAE-F894B279BD26}" dt="2022-11-29T11:03:44.451" v="6909"/>
          <ac:spMkLst>
            <pc:docMk/>
            <pc:sldMk cId="2858277977" sldId="523"/>
            <ac:spMk id="245" creationId="{53119029-E6EC-4270-931E-98F409A5463A}"/>
          </ac:spMkLst>
        </pc:spChg>
        <pc:spChg chg="mod">
          <ac:chgData name="Ragnhild Halvorsrud" userId="917ea340-fd63-490f-a7db-68428d24cf32" providerId="ADAL" clId="{07873359-39E7-4010-BBAE-F894B279BD26}" dt="2022-11-29T11:03:44.451" v="6909"/>
          <ac:spMkLst>
            <pc:docMk/>
            <pc:sldMk cId="2858277977" sldId="523"/>
            <ac:spMk id="246" creationId="{819DC30B-B97B-4F22-B0D5-DC61F3486C72}"/>
          </ac:spMkLst>
        </pc:spChg>
        <pc:spChg chg="mod">
          <ac:chgData name="Ragnhild Halvorsrud" userId="917ea340-fd63-490f-a7db-68428d24cf32" providerId="ADAL" clId="{07873359-39E7-4010-BBAE-F894B279BD26}" dt="2022-11-29T11:03:44.451" v="6909"/>
          <ac:spMkLst>
            <pc:docMk/>
            <pc:sldMk cId="2858277977" sldId="523"/>
            <ac:spMk id="247" creationId="{9ED3FAC7-93B7-4586-A4B7-27C6F049E109}"/>
          </ac:spMkLst>
        </pc:spChg>
        <pc:spChg chg="mod">
          <ac:chgData name="Ragnhild Halvorsrud" userId="917ea340-fd63-490f-a7db-68428d24cf32" providerId="ADAL" clId="{07873359-39E7-4010-BBAE-F894B279BD26}" dt="2022-11-29T11:03:44.451" v="6909"/>
          <ac:spMkLst>
            <pc:docMk/>
            <pc:sldMk cId="2858277977" sldId="523"/>
            <ac:spMk id="248" creationId="{79A3A81E-DFEE-4502-96DC-BB3C15E742AA}"/>
          </ac:spMkLst>
        </pc:spChg>
        <pc:spChg chg="mod">
          <ac:chgData name="Ragnhild Halvorsrud" userId="917ea340-fd63-490f-a7db-68428d24cf32" providerId="ADAL" clId="{07873359-39E7-4010-BBAE-F894B279BD26}" dt="2022-11-29T11:03:44.451" v="6909"/>
          <ac:spMkLst>
            <pc:docMk/>
            <pc:sldMk cId="2858277977" sldId="523"/>
            <ac:spMk id="258" creationId="{CDB8DF0F-692F-47C5-BD1E-E923CD7DAD9C}"/>
          </ac:spMkLst>
        </pc:spChg>
        <pc:spChg chg="mod">
          <ac:chgData name="Ragnhild Halvorsrud" userId="917ea340-fd63-490f-a7db-68428d24cf32" providerId="ADAL" clId="{07873359-39E7-4010-BBAE-F894B279BD26}" dt="2022-11-29T11:03:44.451" v="6909"/>
          <ac:spMkLst>
            <pc:docMk/>
            <pc:sldMk cId="2858277977" sldId="523"/>
            <ac:spMk id="259" creationId="{B9619A47-FA8D-4047-8EAA-300CF583DD3A}"/>
          </ac:spMkLst>
        </pc:spChg>
        <pc:spChg chg="mod">
          <ac:chgData name="Ragnhild Halvorsrud" userId="917ea340-fd63-490f-a7db-68428d24cf32" providerId="ADAL" clId="{07873359-39E7-4010-BBAE-F894B279BD26}" dt="2022-11-29T11:03:44.451" v="6909"/>
          <ac:spMkLst>
            <pc:docMk/>
            <pc:sldMk cId="2858277977" sldId="523"/>
            <ac:spMk id="260" creationId="{B1689B15-62CA-4812-A44A-02591812A5AE}"/>
          </ac:spMkLst>
        </pc:spChg>
        <pc:spChg chg="mod">
          <ac:chgData name="Ragnhild Halvorsrud" userId="917ea340-fd63-490f-a7db-68428d24cf32" providerId="ADAL" clId="{07873359-39E7-4010-BBAE-F894B279BD26}" dt="2022-11-29T11:03:44.451" v="6909"/>
          <ac:spMkLst>
            <pc:docMk/>
            <pc:sldMk cId="2858277977" sldId="523"/>
            <ac:spMk id="261" creationId="{4D4A8FAA-4F5D-48CD-91F0-E75FF5CF30C1}"/>
          </ac:spMkLst>
        </pc:spChg>
        <pc:spChg chg="mod">
          <ac:chgData name="Ragnhild Halvorsrud" userId="917ea340-fd63-490f-a7db-68428d24cf32" providerId="ADAL" clId="{07873359-39E7-4010-BBAE-F894B279BD26}" dt="2022-11-29T11:03:44.451" v="6909"/>
          <ac:spMkLst>
            <pc:docMk/>
            <pc:sldMk cId="2858277977" sldId="523"/>
            <ac:spMk id="262" creationId="{3D3FE3CC-D008-4398-8E8D-CA9721853ECA}"/>
          </ac:spMkLst>
        </pc:spChg>
        <pc:spChg chg="mod">
          <ac:chgData name="Ragnhild Halvorsrud" userId="917ea340-fd63-490f-a7db-68428d24cf32" providerId="ADAL" clId="{07873359-39E7-4010-BBAE-F894B279BD26}" dt="2022-11-29T11:03:44.451" v="6909"/>
          <ac:spMkLst>
            <pc:docMk/>
            <pc:sldMk cId="2858277977" sldId="523"/>
            <ac:spMk id="263" creationId="{CCF14774-3564-4688-879A-7F19B8007A7C}"/>
          </ac:spMkLst>
        </pc:spChg>
        <pc:spChg chg="mod">
          <ac:chgData name="Ragnhild Halvorsrud" userId="917ea340-fd63-490f-a7db-68428d24cf32" providerId="ADAL" clId="{07873359-39E7-4010-BBAE-F894B279BD26}" dt="2022-11-29T11:03:44.451" v="6909"/>
          <ac:spMkLst>
            <pc:docMk/>
            <pc:sldMk cId="2858277977" sldId="523"/>
            <ac:spMk id="264" creationId="{FC66B301-67AA-4C3C-8F68-16139BA0EDA8}"/>
          </ac:spMkLst>
        </pc:spChg>
        <pc:spChg chg="mod">
          <ac:chgData name="Ragnhild Halvorsrud" userId="917ea340-fd63-490f-a7db-68428d24cf32" providerId="ADAL" clId="{07873359-39E7-4010-BBAE-F894B279BD26}" dt="2022-11-29T11:03:44.451" v="6909"/>
          <ac:spMkLst>
            <pc:docMk/>
            <pc:sldMk cId="2858277977" sldId="523"/>
            <ac:spMk id="265" creationId="{F8DB1164-92A2-41DE-9365-B7E3AF242600}"/>
          </ac:spMkLst>
        </pc:spChg>
        <pc:spChg chg="mod">
          <ac:chgData name="Ragnhild Halvorsrud" userId="917ea340-fd63-490f-a7db-68428d24cf32" providerId="ADAL" clId="{07873359-39E7-4010-BBAE-F894B279BD26}" dt="2022-11-29T11:03:44.451" v="6909"/>
          <ac:spMkLst>
            <pc:docMk/>
            <pc:sldMk cId="2858277977" sldId="523"/>
            <ac:spMk id="267" creationId="{A024B79A-5F50-4810-9587-548397F3F2CF}"/>
          </ac:spMkLst>
        </pc:spChg>
        <pc:spChg chg="mod">
          <ac:chgData name="Ragnhild Halvorsrud" userId="917ea340-fd63-490f-a7db-68428d24cf32" providerId="ADAL" clId="{07873359-39E7-4010-BBAE-F894B279BD26}" dt="2022-11-29T11:03:44.451" v="6909"/>
          <ac:spMkLst>
            <pc:docMk/>
            <pc:sldMk cId="2858277977" sldId="523"/>
            <ac:spMk id="268" creationId="{74E12F07-9CB3-4D26-9B1F-E77435035994}"/>
          </ac:spMkLst>
        </pc:spChg>
        <pc:spChg chg="mod">
          <ac:chgData name="Ragnhild Halvorsrud" userId="917ea340-fd63-490f-a7db-68428d24cf32" providerId="ADAL" clId="{07873359-39E7-4010-BBAE-F894B279BD26}" dt="2022-11-29T11:03:44.451" v="6909"/>
          <ac:spMkLst>
            <pc:docMk/>
            <pc:sldMk cId="2858277977" sldId="523"/>
            <ac:spMk id="269" creationId="{9B4B4189-1802-4CCE-BD92-6152D4EFAC6A}"/>
          </ac:spMkLst>
        </pc:spChg>
        <pc:spChg chg="mod">
          <ac:chgData name="Ragnhild Halvorsrud" userId="917ea340-fd63-490f-a7db-68428d24cf32" providerId="ADAL" clId="{07873359-39E7-4010-BBAE-F894B279BD26}" dt="2022-11-29T11:03:44.451" v="6909"/>
          <ac:spMkLst>
            <pc:docMk/>
            <pc:sldMk cId="2858277977" sldId="523"/>
            <ac:spMk id="270" creationId="{BEB6B5F8-ED3E-447E-9A8B-B46EB50D3DAE}"/>
          </ac:spMkLst>
        </pc:spChg>
        <pc:spChg chg="mod">
          <ac:chgData name="Ragnhild Halvorsrud" userId="917ea340-fd63-490f-a7db-68428d24cf32" providerId="ADAL" clId="{07873359-39E7-4010-BBAE-F894B279BD26}" dt="2022-11-29T11:03:44.451" v="6909"/>
          <ac:spMkLst>
            <pc:docMk/>
            <pc:sldMk cId="2858277977" sldId="523"/>
            <ac:spMk id="271" creationId="{A59ADD90-B295-410D-A064-03A32BC7B157}"/>
          </ac:spMkLst>
        </pc:spChg>
        <pc:spChg chg="mod">
          <ac:chgData name="Ragnhild Halvorsrud" userId="917ea340-fd63-490f-a7db-68428d24cf32" providerId="ADAL" clId="{07873359-39E7-4010-BBAE-F894B279BD26}" dt="2022-11-29T11:03:44.451" v="6909"/>
          <ac:spMkLst>
            <pc:docMk/>
            <pc:sldMk cId="2858277977" sldId="523"/>
            <ac:spMk id="272" creationId="{6E7CE972-D1EF-4394-929C-7678B9F39944}"/>
          </ac:spMkLst>
        </pc:spChg>
        <pc:spChg chg="mod">
          <ac:chgData name="Ragnhild Halvorsrud" userId="917ea340-fd63-490f-a7db-68428d24cf32" providerId="ADAL" clId="{07873359-39E7-4010-BBAE-F894B279BD26}" dt="2022-11-29T11:03:44.451" v="6909"/>
          <ac:spMkLst>
            <pc:docMk/>
            <pc:sldMk cId="2858277977" sldId="523"/>
            <ac:spMk id="273" creationId="{A44495A1-7583-4487-AB92-48D14A5DADC2}"/>
          </ac:spMkLst>
        </pc:spChg>
        <pc:spChg chg="mod">
          <ac:chgData name="Ragnhild Halvorsrud" userId="917ea340-fd63-490f-a7db-68428d24cf32" providerId="ADAL" clId="{07873359-39E7-4010-BBAE-F894B279BD26}" dt="2022-11-29T11:03:44.451" v="6909"/>
          <ac:spMkLst>
            <pc:docMk/>
            <pc:sldMk cId="2858277977" sldId="523"/>
            <ac:spMk id="274" creationId="{FF50AA89-86E8-4AF4-8496-C7840A514A2C}"/>
          </ac:spMkLst>
        </pc:spChg>
        <pc:spChg chg="mod">
          <ac:chgData name="Ragnhild Halvorsrud" userId="917ea340-fd63-490f-a7db-68428d24cf32" providerId="ADAL" clId="{07873359-39E7-4010-BBAE-F894B279BD26}" dt="2022-11-29T11:03:44.451" v="6909"/>
          <ac:spMkLst>
            <pc:docMk/>
            <pc:sldMk cId="2858277977" sldId="523"/>
            <ac:spMk id="276" creationId="{E7A7B874-C9CD-4266-A53B-5B0E548B3FC8}"/>
          </ac:spMkLst>
        </pc:spChg>
        <pc:spChg chg="mod">
          <ac:chgData name="Ragnhild Halvorsrud" userId="917ea340-fd63-490f-a7db-68428d24cf32" providerId="ADAL" clId="{07873359-39E7-4010-BBAE-F894B279BD26}" dt="2022-11-29T11:03:44.451" v="6909"/>
          <ac:spMkLst>
            <pc:docMk/>
            <pc:sldMk cId="2858277977" sldId="523"/>
            <ac:spMk id="277" creationId="{FAC20070-2C75-478A-9787-2AF492E1B2EE}"/>
          </ac:spMkLst>
        </pc:spChg>
        <pc:spChg chg="mod">
          <ac:chgData name="Ragnhild Halvorsrud" userId="917ea340-fd63-490f-a7db-68428d24cf32" providerId="ADAL" clId="{07873359-39E7-4010-BBAE-F894B279BD26}" dt="2022-11-29T11:03:44.451" v="6909"/>
          <ac:spMkLst>
            <pc:docMk/>
            <pc:sldMk cId="2858277977" sldId="523"/>
            <ac:spMk id="278" creationId="{2AF78CD8-EFF5-4E78-8C37-64FBA56A884C}"/>
          </ac:spMkLst>
        </pc:spChg>
        <pc:spChg chg="mod">
          <ac:chgData name="Ragnhild Halvorsrud" userId="917ea340-fd63-490f-a7db-68428d24cf32" providerId="ADAL" clId="{07873359-39E7-4010-BBAE-F894B279BD26}" dt="2022-11-29T11:03:44.451" v="6909"/>
          <ac:spMkLst>
            <pc:docMk/>
            <pc:sldMk cId="2858277977" sldId="523"/>
            <ac:spMk id="279" creationId="{17542F73-44ED-4468-B47D-F0BCE8EB0353}"/>
          </ac:spMkLst>
        </pc:spChg>
        <pc:spChg chg="mod">
          <ac:chgData name="Ragnhild Halvorsrud" userId="917ea340-fd63-490f-a7db-68428d24cf32" providerId="ADAL" clId="{07873359-39E7-4010-BBAE-F894B279BD26}" dt="2022-11-29T11:03:44.451" v="6909"/>
          <ac:spMkLst>
            <pc:docMk/>
            <pc:sldMk cId="2858277977" sldId="523"/>
            <ac:spMk id="280" creationId="{7B174083-1B27-487E-AC98-173E7772DB70}"/>
          </ac:spMkLst>
        </pc:spChg>
        <pc:spChg chg="mod">
          <ac:chgData name="Ragnhild Halvorsrud" userId="917ea340-fd63-490f-a7db-68428d24cf32" providerId="ADAL" clId="{07873359-39E7-4010-BBAE-F894B279BD26}" dt="2022-11-29T11:03:44.451" v="6909"/>
          <ac:spMkLst>
            <pc:docMk/>
            <pc:sldMk cId="2858277977" sldId="523"/>
            <ac:spMk id="281" creationId="{C6D78EB8-DBAD-4AAE-9401-CDFFD893F459}"/>
          </ac:spMkLst>
        </pc:spChg>
        <pc:spChg chg="mod">
          <ac:chgData name="Ragnhild Halvorsrud" userId="917ea340-fd63-490f-a7db-68428d24cf32" providerId="ADAL" clId="{07873359-39E7-4010-BBAE-F894B279BD26}" dt="2022-11-29T11:03:44.451" v="6909"/>
          <ac:spMkLst>
            <pc:docMk/>
            <pc:sldMk cId="2858277977" sldId="523"/>
            <ac:spMk id="282" creationId="{4FCB6186-4557-4659-9E83-47BB899FB9C8}"/>
          </ac:spMkLst>
        </pc:spChg>
        <pc:spChg chg="mod">
          <ac:chgData name="Ragnhild Halvorsrud" userId="917ea340-fd63-490f-a7db-68428d24cf32" providerId="ADAL" clId="{07873359-39E7-4010-BBAE-F894B279BD26}" dt="2022-11-29T11:03:44.451" v="6909"/>
          <ac:spMkLst>
            <pc:docMk/>
            <pc:sldMk cId="2858277977" sldId="523"/>
            <ac:spMk id="283" creationId="{4994C17B-BE68-4843-9B89-300C531370F7}"/>
          </ac:spMkLst>
        </pc:spChg>
        <pc:spChg chg="mod">
          <ac:chgData name="Ragnhild Halvorsrud" userId="917ea340-fd63-490f-a7db-68428d24cf32" providerId="ADAL" clId="{07873359-39E7-4010-BBAE-F894B279BD26}" dt="2022-11-29T11:03:44.451" v="6909"/>
          <ac:spMkLst>
            <pc:docMk/>
            <pc:sldMk cId="2858277977" sldId="523"/>
            <ac:spMk id="285" creationId="{0D8D39BA-623F-4528-BC10-246A14A12A8D}"/>
          </ac:spMkLst>
        </pc:spChg>
        <pc:spChg chg="mod">
          <ac:chgData name="Ragnhild Halvorsrud" userId="917ea340-fd63-490f-a7db-68428d24cf32" providerId="ADAL" clId="{07873359-39E7-4010-BBAE-F894B279BD26}" dt="2022-11-29T11:03:44.451" v="6909"/>
          <ac:spMkLst>
            <pc:docMk/>
            <pc:sldMk cId="2858277977" sldId="523"/>
            <ac:spMk id="286" creationId="{396B3859-55AD-47C1-BCF1-4336C4028A61}"/>
          </ac:spMkLst>
        </pc:spChg>
        <pc:spChg chg="mod">
          <ac:chgData name="Ragnhild Halvorsrud" userId="917ea340-fd63-490f-a7db-68428d24cf32" providerId="ADAL" clId="{07873359-39E7-4010-BBAE-F894B279BD26}" dt="2022-11-29T11:03:44.451" v="6909"/>
          <ac:spMkLst>
            <pc:docMk/>
            <pc:sldMk cId="2858277977" sldId="523"/>
            <ac:spMk id="287" creationId="{04C23BB0-6D72-40A5-A928-680B55672344}"/>
          </ac:spMkLst>
        </pc:spChg>
        <pc:spChg chg="mod">
          <ac:chgData name="Ragnhild Halvorsrud" userId="917ea340-fd63-490f-a7db-68428d24cf32" providerId="ADAL" clId="{07873359-39E7-4010-BBAE-F894B279BD26}" dt="2022-11-29T11:03:44.451" v="6909"/>
          <ac:spMkLst>
            <pc:docMk/>
            <pc:sldMk cId="2858277977" sldId="523"/>
            <ac:spMk id="288" creationId="{03B7C0B5-B04E-4554-B63B-6AF3D14F4261}"/>
          </ac:spMkLst>
        </pc:spChg>
        <pc:spChg chg="mod">
          <ac:chgData name="Ragnhild Halvorsrud" userId="917ea340-fd63-490f-a7db-68428d24cf32" providerId="ADAL" clId="{07873359-39E7-4010-BBAE-F894B279BD26}" dt="2022-11-29T11:03:44.451" v="6909"/>
          <ac:spMkLst>
            <pc:docMk/>
            <pc:sldMk cId="2858277977" sldId="523"/>
            <ac:spMk id="289" creationId="{9FCDF9AC-C013-4C35-9756-38060EEF9F93}"/>
          </ac:spMkLst>
        </pc:spChg>
        <pc:spChg chg="mod">
          <ac:chgData name="Ragnhild Halvorsrud" userId="917ea340-fd63-490f-a7db-68428d24cf32" providerId="ADAL" clId="{07873359-39E7-4010-BBAE-F894B279BD26}" dt="2022-11-29T11:03:44.451" v="6909"/>
          <ac:spMkLst>
            <pc:docMk/>
            <pc:sldMk cId="2858277977" sldId="523"/>
            <ac:spMk id="290" creationId="{420B17FD-3891-4E51-A1D4-8042D3630024}"/>
          </ac:spMkLst>
        </pc:spChg>
        <pc:spChg chg="mod">
          <ac:chgData name="Ragnhild Halvorsrud" userId="917ea340-fd63-490f-a7db-68428d24cf32" providerId="ADAL" clId="{07873359-39E7-4010-BBAE-F894B279BD26}" dt="2022-11-29T11:03:44.451" v="6909"/>
          <ac:spMkLst>
            <pc:docMk/>
            <pc:sldMk cId="2858277977" sldId="523"/>
            <ac:spMk id="291" creationId="{DE427462-A3D3-4BBD-8773-3357FEA37438}"/>
          </ac:spMkLst>
        </pc:spChg>
        <pc:spChg chg="mod">
          <ac:chgData name="Ragnhild Halvorsrud" userId="917ea340-fd63-490f-a7db-68428d24cf32" providerId="ADAL" clId="{07873359-39E7-4010-BBAE-F894B279BD26}" dt="2022-11-29T11:03:44.451" v="6909"/>
          <ac:spMkLst>
            <pc:docMk/>
            <pc:sldMk cId="2858277977" sldId="523"/>
            <ac:spMk id="292" creationId="{9D3B3772-806C-4574-BC36-8AAB2CC8CD6C}"/>
          </ac:spMkLst>
        </pc:spChg>
        <pc:spChg chg="mod">
          <ac:chgData name="Ragnhild Halvorsrud" userId="917ea340-fd63-490f-a7db-68428d24cf32" providerId="ADAL" clId="{07873359-39E7-4010-BBAE-F894B279BD26}" dt="2022-11-29T11:03:44.451" v="6909"/>
          <ac:spMkLst>
            <pc:docMk/>
            <pc:sldMk cId="2858277977" sldId="523"/>
            <ac:spMk id="294" creationId="{CAD5E9D1-89AF-4382-9BF6-983F6E53BB72}"/>
          </ac:spMkLst>
        </pc:spChg>
        <pc:spChg chg="mod">
          <ac:chgData name="Ragnhild Halvorsrud" userId="917ea340-fd63-490f-a7db-68428d24cf32" providerId="ADAL" clId="{07873359-39E7-4010-BBAE-F894B279BD26}" dt="2022-11-29T11:03:44.451" v="6909"/>
          <ac:spMkLst>
            <pc:docMk/>
            <pc:sldMk cId="2858277977" sldId="523"/>
            <ac:spMk id="295" creationId="{EDC0E514-3A78-4835-98EF-483956F36604}"/>
          </ac:spMkLst>
        </pc:spChg>
        <pc:spChg chg="mod">
          <ac:chgData name="Ragnhild Halvorsrud" userId="917ea340-fd63-490f-a7db-68428d24cf32" providerId="ADAL" clId="{07873359-39E7-4010-BBAE-F894B279BD26}" dt="2022-11-29T11:03:44.451" v="6909"/>
          <ac:spMkLst>
            <pc:docMk/>
            <pc:sldMk cId="2858277977" sldId="523"/>
            <ac:spMk id="296" creationId="{F0F5A61E-665D-4A13-88D2-17A7CE2E5664}"/>
          </ac:spMkLst>
        </pc:spChg>
        <pc:spChg chg="mod">
          <ac:chgData name="Ragnhild Halvorsrud" userId="917ea340-fd63-490f-a7db-68428d24cf32" providerId="ADAL" clId="{07873359-39E7-4010-BBAE-F894B279BD26}" dt="2022-11-29T11:03:44.451" v="6909"/>
          <ac:spMkLst>
            <pc:docMk/>
            <pc:sldMk cId="2858277977" sldId="523"/>
            <ac:spMk id="297" creationId="{465F8325-C4DE-479A-A9D2-7FDE6C805B8E}"/>
          </ac:spMkLst>
        </pc:spChg>
        <pc:spChg chg="mod">
          <ac:chgData name="Ragnhild Halvorsrud" userId="917ea340-fd63-490f-a7db-68428d24cf32" providerId="ADAL" clId="{07873359-39E7-4010-BBAE-F894B279BD26}" dt="2022-11-29T11:03:44.451" v="6909"/>
          <ac:spMkLst>
            <pc:docMk/>
            <pc:sldMk cId="2858277977" sldId="523"/>
            <ac:spMk id="298" creationId="{A5263908-3FF8-407E-8DDD-D652F3FFB7C9}"/>
          </ac:spMkLst>
        </pc:spChg>
        <pc:spChg chg="mod">
          <ac:chgData name="Ragnhild Halvorsrud" userId="917ea340-fd63-490f-a7db-68428d24cf32" providerId="ADAL" clId="{07873359-39E7-4010-BBAE-F894B279BD26}" dt="2022-11-29T11:03:44.451" v="6909"/>
          <ac:spMkLst>
            <pc:docMk/>
            <pc:sldMk cId="2858277977" sldId="523"/>
            <ac:spMk id="299" creationId="{451A2F1C-112B-40E4-BEE7-7AB7FD6E4680}"/>
          </ac:spMkLst>
        </pc:spChg>
        <pc:spChg chg="mod">
          <ac:chgData name="Ragnhild Halvorsrud" userId="917ea340-fd63-490f-a7db-68428d24cf32" providerId="ADAL" clId="{07873359-39E7-4010-BBAE-F894B279BD26}" dt="2022-11-29T11:03:44.451" v="6909"/>
          <ac:spMkLst>
            <pc:docMk/>
            <pc:sldMk cId="2858277977" sldId="523"/>
            <ac:spMk id="300" creationId="{5A608FE8-A417-4848-8894-996F222E1258}"/>
          </ac:spMkLst>
        </pc:spChg>
        <pc:spChg chg="mod">
          <ac:chgData name="Ragnhild Halvorsrud" userId="917ea340-fd63-490f-a7db-68428d24cf32" providerId="ADAL" clId="{07873359-39E7-4010-BBAE-F894B279BD26}" dt="2022-11-29T11:03:44.451" v="6909"/>
          <ac:spMkLst>
            <pc:docMk/>
            <pc:sldMk cId="2858277977" sldId="523"/>
            <ac:spMk id="301" creationId="{27ACFF6D-9DC3-4115-B78D-9259783C75F6}"/>
          </ac:spMkLst>
        </pc:spChg>
        <pc:spChg chg="mod">
          <ac:chgData name="Ragnhild Halvorsrud" userId="917ea340-fd63-490f-a7db-68428d24cf32" providerId="ADAL" clId="{07873359-39E7-4010-BBAE-F894B279BD26}" dt="2022-11-29T11:03:44.451" v="6909"/>
          <ac:spMkLst>
            <pc:docMk/>
            <pc:sldMk cId="2858277977" sldId="523"/>
            <ac:spMk id="303" creationId="{D870AC6A-CEE6-4A69-B6A9-D94D881FE607}"/>
          </ac:spMkLst>
        </pc:spChg>
        <pc:spChg chg="mod">
          <ac:chgData name="Ragnhild Halvorsrud" userId="917ea340-fd63-490f-a7db-68428d24cf32" providerId="ADAL" clId="{07873359-39E7-4010-BBAE-F894B279BD26}" dt="2022-11-29T11:03:44.451" v="6909"/>
          <ac:spMkLst>
            <pc:docMk/>
            <pc:sldMk cId="2858277977" sldId="523"/>
            <ac:spMk id="304" creationId="{CE316A38-1413-4BE9-8CB1-93223715995E}"/>
          </ac:spMkLst>
        </pc:spChg>
        <pc:spChg chg="mod">
          <ac:chgData name="Ragnhild Halvorsrud" userId="917ea340-fd63-490f-a7db-68428d24cf32" providerId="ADAL" clId="{07873359-39E7-4010-BBAE-F894B279BD26}" dt="2022-11-29T11:03:44.451" v="6909"/>
          <ac:spMkLst>
            <pc:docMk/>
            <pc:sldMk cId="2858277977" sldId="523"/>
            <ac:spMk id="305" creationId="{D710B969-8973-4428-B001-6C516C2C4535}"/>
          </ac:spMkLst>
        </pc:spChg>
        <pc:spChg chg="mod">
          <ac:chgData name="Ragnhild Halvorsrud" userId="917ea340-fd63-490f-a7db-68428d24cf32" providerId="ADAL" clId="{07873359-39E7-4010-BBAE-F894B279BD26}" dt="2022-11-29T11:03:44.451" v="6909"/>
          <ac:spMkLst>
            <pc:docMk/>
            <pc:sldMk cId="2858277977" sldId="523"/>
            <ac:spMk id="306" creationId="{13E5DD3B-D441-4C97-BFC2-419BCA33B4B6}"/>
          </ac:spMkLst>
        </pc:spChg>
        <pc:spChg chg="mod">
          <ac:chgData name="Ragnhild Halvorsrud" userId="917ea340-fd63-490f-a7db-68428d24cf32" providerId="ADAL" clId="{07873359-39E7-4010-BBAE-F894B279BD26}" dt="2022-11-29T11:03:44.451" v="6909"/>
          <ac:spMkLst>
            <pc:docMk/>
            <pc:sldMk cId="2858277977" sldId="523"/>
            <ac:spMk id="307" creationId="{7AFE5F30-6168-4042-BA04-C604221D3CB2}"/>
          </ac:spMkLst>
        </pc:spChg>
        <pc:spChg chg="mod">
          <ac:chgData name="Ragnhild Halvorsrud" userId="917ea340-fd63-490f-a7db-68428d24cf32" providerId="ADAL" clId="{07873359-39E7-4010-BBAE-F894B279BD26}" dt="2022-11-29T11:03:44.451" v="6909"/>
          <ac:spMkLst>
            <pc:docMk/>
            <pc:sldMk cId="2858277977" sldId="523"/>
            <ac:spMk id="308" creationId="{1CF74BE2-52C0-4FFA-BA5B-F6EF6DD9D876}"/>
          </ac:spMkLst>
        </pc:spChg>
        <pc:spChg chg="mod">
          <ac:chgData name="Ragnhild Halvorsrud" userId="917ea340-fd63-490f-a7db-68428d24cf32" providerId="ADAL" clId="{07873359-39E7-4010-BBAE-F894B279BD26}" dt="2022-11-29T11:03:44.451" v="6909"/>
          <ac:spMkLst>
            <pc:docMk/>
            <pc:sldMk cId="2858277977" sldId="523"/>
            <ac:spMk id="309" creationId="{9070F73A-5C90-42A5-87B5-BE90C01A4A8F}"/>
          </ac:spMkLst>
        </pc:spChg>
        <pc:spChg chg="mod">
          <ac:chgData name="Ragnhild Halvorsrud" userId="917ea340-fd63-490f-a7db-68428d24cf32" providerId="ADAL" clId="{07873359-39E7-4010-BBAE-F894B279BD26}" dt="2022-11-29T11:03:44.451" v="6909"/>
          <ac:spMkLst>
            <pc:docMk/>
            <pc:sldMk cId="2858277977" sldId="523"/>
            <ac:spMk id="310" creationId="{D7D2C653-82B7-4E46-A8E0-CFAC9375276B}"/>
          </ac:spMkLst>
        </pc:spChg>
        <pc:spChg chg="mod">
          <ac:chgData name="Ragnhild Halvorsrud" userId="917ea340-fd63-490f-a7db-68428d24cf32" providerId="ADAL" clId="{07873359-39E7-4010-BBAE-F894B279BD26}" dt="2022-11-29T11:03:44.451" v="6909"/>
          <ac:spMkLst>
            <pc:docMk/>
            <pc:sldMk cId="2858277977" sldId="523"/>
            <ac:spMk id="311" creationId="{67815283-55F9-4A9B-A0D2-1D66D9A6B84E}"/>
          </ac:spMkLst>
        </pc:spChg>
        <pc:spChg chg="mod">
          <ac:chgData name="Ragnhild Halvorsrud" userId="917ea340-fd63-490f-a7db-68428d24cf32" providerId="ADAL" clId="{07873359-39E7-4010-BBAE-F894B279BD26}" dt="2022-11-29T11:03:44.451" v="6909"/>
          <ac:spMkLst>
            <pc:docMk/>
            <pc:sldMk cId="2858277977" sldId="523"/>
            <ac:spMk id="312" creationId="{46082FCE-D715-4A8D-B575-CA368272B8C5}"/>
          </ac:spMkLst>
        </pc:spChg>
        <pc:spChg chg="mod">
          <ac:chgData name="Ragnhild Halvorsrud" userId="917ea340-fd63-490f-a7db-68428d24cf32" providerId="ADAL" clId="{07873359-39E7-4010-BBAE-F894B279BD26}" dt="2022-11-29T11:26:16.055" v="6912" actId="6549"/>
          <ac:spMkLst>
            <pc:docMk/>
            <pc:sldMk cId="2858277977" sldId="523"/>
            <ac:spMk id="315" creationId="{8BDAF7E1-E423-4163-A53A-0E5A4106C5F2}"/>
          </ac:spMkLst>
        </pc:spChg>
        <pc:spChg chg="mod">
          <ac:chgData name="Ragnhild Halvorsrud" userId="917ea340-fd63-490f-a7db-68428d24cf32" providerId="ADAL" clId="{07873359-39E7-4010-BBAE-F894B279BD26}" dt="2022-11-29T11:03:44.451" v="6909"/>
          <ac:spMkLst>
            <pc:docMk/>
            <pc:sldMk cId="2858277977" sldId="523"/>
            <ac:spMk id="321" creationId="{A8296AA0-4928-4D3C-9F1A-34909CE6C31C}"/>
          </ac:spMkLst>
        </pc:spChg>
        <pc:spChg chg="mod">
          <ac:chgData name="Ragnhild Halvorsrud" userId="917ea340-fd63-490f-a7db-68428d24cf32" providerId="ADAL" clId="{07873359-39E7-4010-BBAE-F894B279BD26}" dt="2022-11-29T11:03:44.451" v="6909"/>
          <ac:spMkLst>
            <pc:docMk/>
            <pc:sldMk cId="2858277977" sldId="523"/>
            <ac:spMk id="322" creationId="{E6A45FF9-EDEC-4A1A-B9E7-BE955B046D5C}"/>
          </ac:spMkLst>
        </pc:spChg>
        <pc:spChg chg="mod">
          <ac:chgData name="Ragnhild Halvorsrud" userId="917ea340-fd63-490f-a7db-68428d24cf32" providerId="ADAL" clId="{07873359-39E7-4010-BBAE-F894B279BD26}" dt="2022-11-29T11:03:44.451" v="6909"/>
          <ac:spMkLst>
            <pc:docMk/>
            <pc:sldMk cId="2858277977" sldId="523"/>
            <ac:spMk id="323" creationId="{0BC8B0E1-8437-420C-A3EF-98FDDC6C8FB8}"/>
          </ac:spMkLst>
        </pc:spChg>
        <pc:spChg chg="mod">
          <ac:chgData name="Ragnhild Halvorsrud" userId="917ea340-fd63-490f-a7db-68428d24cf32" providerId="ADAL" clId="{07873359-39E7-4010-BBAE-F894B279BD26}" dt="2022-11-29T11:03:44.451" v="6909"/>
          <ac:spMkLst>
            <pc:docMk/>
            <pc:sldMk cId="2858277977" sldId="523"/>
            <ac:spMk id="324" creationId="{3D366B96-1721-4A61-A330-260727CFA1DC}"/>
          </ac:spMkLst>
        </pc:spChg>
        <pc:spChg chg="mod">
          <ac:chgData name="Ragnhild Halvorsrud" userId="917ea340-fd63-490f-a7db-68428d24cf32" providerId="ADAL" clId="{07873359-39E7-4010-BBAE-F894B279BD26}" dt="2022-11-28T19:39:22" v="4116" actId="14100"/>
          <ac:spMkLst>
            <pc:docMk/>
            <pc:sldMk cId="2858277977" sldId="523"/>
            <ac:spMk id="2123" creationId="{A83BFBB8-FA60-4942-8CEF-6579E5AB5504}"/>
          </ac:spMkLst>
        </pc:spChg>
        <pc:spChg chg="mod">
          <ac:chgData name="Ragnhild Halvorsrud" userId="917ea340-fd63-490f-a7db-68428d24cf32" providerId="ADAL" clId="{07873359-39E7-4010-BBAE-F894B279BD26}" dt="2022-11-28T19:38:43.287" v="4107" actId="6549"/>
          <ac:spMkLst>
            <pc:docMk/>
            <pc:sldMk cId="2858277977" sldId="523"/>
            <ac:spMk id="2127" creationId="{CB54FEAE-37E5-47C1-A04A-AC204CFF3079}"/>
          </ac:spMkLst>
        </pc:spChg>
        <pc:spChg chg="del">
          <ac:chgData name="Ragnhild Halvorsrud" userId="917ea340-fd63-490f-a7db-68428d24cf32" providerId="ADAL" clId="{07873359-39E7-4010-BBAE-F894B279BD26}" dt="2022-11-29T11:03:21.203" v="6907" actId="478"/>
          <ac:spMkLst>
            <pc:docMk/>
            <pc:sldMk cId="2858277977" sldId="523"/>
            <ac:spMk id="2129" creationId="{8E90F8F5-A5D9-4262-BD95-3430F574D895}"/>
          </ac:spMkLst>
        </pc:spChg>
        <pc:spChg chg="del">
          <ac:chgData name="Ragnhild Halvorsrud" userId="917ea340-fd63-490f-a7db-68428d24cf32" providerId="ADAL" clId="{07873359-39E7-4010-BBAE-F894B279BD26}" dt="2022-11-29T11:03:17.789" v="6906" actId="478"/>
          <ac:spMkLst>
            <pc:docMk/>
            <pc:sldMk cId="2858277977" sldId="523"/>
            <ac:spMk id="2137" creationId="{E698CC64-2606-4675-82E0-626BC752790F}"/>
          </ac:spMkLst>
        </pc:spChg>
        <pc:grpChg chg="add mod">
          <ac:chgData name="Ragnhild Halvorsrud" userId="917ea340-fd63-490f-a7db-68428d24cf32" providerId="ADAL" clId="{07873359-39E7-4010-BBAE-F894B279BD26}" dt="2022-11-29T11:03:44.451" v="6909"/>
          <ac:grpSpMkLst>
            <pc:docMk/>
            <pc:sldMk cId="2858277977" sldId="523"/>
            <ac:grpSpMk id="23" creationId="{DBE36AA3-CDAC-46BB-9818-1880CA19E034}"/>
          </ac:grpSpMkLst>
        </pc:grpChg>
        <pc:grpChg chg="mod">
          <ac:chgData name="Ragnhild Halvorsrud" userId="917ea340-fd63-490f-a7db-68428d24cf32" providerId="ADAL" clId="{07873359-39E7-4010-BBAE-F894B279BD26}" dt="2022-11-29T11:03:44.451" v="6909"/>
          <ac:grpSpMkLst>
            <pc:docMk/>
            <pc:sldMk cId="2858277977" sldId="523"/>
            <ac:grpSpMk id="24" creationId="{2416877E-FF21-4C00-BA3F-E5AAEC5FCACF}"/>
          </ac:grpSpMkLst>
        </pc:grpChg>
        <pc:grpChg chg="mod">
          <ac:chgData name="Ragnhild Halvorsrud" userId="917ea340-fd63-490f-a7db-68428d24cf32" providerId="ADAL" clId="{07873359-39E7-4010-BBAE-F894B279BD26}" dt="2022-11-29T11:03:44.451" v="6909"/>
          <ac:grpSpMkLst>
            <pc:docMk/>
            <pc:sldMk cId="2858277977" sldId="523"/>
            <ac:grpSpMk id="73" creationId="{AE5BC7BE-0764-4D51-B833-04F4F6BC1CDC}"/>
          </ac:grpSpMkLst>
        </pc:grpChg>
        <pc:grpChg chg="mod">
          <ac:chgData name="Ragnhild Halvorsrud" userId="917ea340-fd63-490f-a7db-68428d24cf32" providerId="ADAL" clId="{07873359-39E7-4010-BBAE-F894B279BD26}" dt="2022-11-29T11:03:44.451" v="6909"/>
          <ac:grpSpMkLst>
            <pc:docMk/>
            <pc:sldMk cId="2858277977" sldId="523"/>
            <ac:grpSpMk id="74" creationId="{59D1B258-CA64-4EBF-A01C-015AEEC4CCE8}"/>
          </ac:grpSpMkLst>
        </pc:grpChg>
        <pc:picChg chg="del">
          <ac:chgData name="Ragnhild Halvorsrud" userId="917ea340-fd63-490f-a7db-68428d24cf32" providerId="ADAL" clId="{07873359-39E7-4010-BBAE-F894B279BD26}" dt="2022-11-29T11:03:22.382" v="6908" actId="478"/>
          <ac:picMkLst>
            <pc:docMk/>
            <pc:sldMk cId="2858277977" sldId="523"/>
            <ac:picMk id="5" creationId="{E6629547-C08C-4820-ABAE-2F9A724461A7}"/>
          </ac:picMkLst>
        </pc:picChg>
        <pc:picChg chg="add mod">
          <ac:chgData name="Ragnhild Halvorsrud" userId="917ea340-fd63-490f-a7db-68428d24cf32" providerId="ADAL" clId="{07873359-39E7-4010-BBAE-F894B279BD26}" dt="2022-11-29T11:03:44.451" v="6909"/>
          <ac:picMkLst>
            <pc:docMk/>
            <pc:sldMk cId="2858277977" sldId="523"/>
            <ac:picMk id="19" creationId="{249CCFB6-8560-4146-9ECA-757BF1F365F6}"/>
          </ac:picMkLst>
        </pc:picChg>
        <pc:picChg chg="add mod">
          <ac:chgData name="Ragnhild Halvorsrud" userId="917ea340-fd63-490f-a7db-68428d24cf32" providerId="ADAL" clId="{07873359-39E7-4010-BBAE-F894B279BD26}" dt="2022-11-29T11:03:44.451" v="6909"/>
          <ac:picMkLst>
            <pc:docMk/>
            <pc:sldMk cId="2858277977" sldId="523"/>
            <ac:picMk id="22" creationId="{40ACAD4A-93A7-40B3-9415-44D61AD354F5}"/>
          </ac:picMkLst>
        </pc:picChg>
        <pc:picChg chg="del">
          <ac:chgData name="Ragnhild Halvorsrud" userId="917ea340-fd63-490f-a7db-68428d24cf32" providerId="ADAL" clId="{07873359-39E7-4010-BBAE-F894B279BD26}" dt="2022-11-29T11:03:21.203" v="6907" actId="478"/>
          <ac:picMkLst>
            <pc:docMk/>
            <pc:sldMk cId="2858277977" sldId="523"/>
            <ac:picMk id="2128" creationId="{99ABDC2B-294A-4818-BB16-0711835468CF}"/>
          </ac:picMkLst>
        </pc:picChg>
        <pc:picChg chg="del">
          <ac:chgData name="Ragnhild Halvorsrud" userId="917ea340-fd63-490f-a7db-68428d24cf32" providerId="ADAL" clId="{07873359-39E7-4010-BBAE-F894B279BD26}" dt="2022-11-29T11:03:17.789" v="6906" actId="478"/>
          <ac:picMkLst>
            <pc:docMk/>
            <pc:sldMk cId="2858277977" sldId="523"/>
            <ac:picMk id="2138" creationId="{F0A6152F-810E-4064-A61E-3B13EA83CCF7}"/>
          </ac:picMkLst>
        </pc:picChg>
        <pc:cxnChg chg="mod">
          <ac:chgData name="Ragnhild Halvorsrud" userId="917ea340-fd63-490f-a7db-68428d24cf32" providerId="ADAL" clId="{07873359-39E7-4010-BBAE-F894B279BD26}" dt="2022-11-29T11:03:44.451" v="6909"/>
          <ac:cxnSpMkLst>
            <pc:docMk/>
            <pc:sldMk cId="2858277977" sldId="523"/>
            <ac:cxnSpMk id="25" creationId="{C8EEF8EE-73BF-44F2-9445-02EC880F64FD}"/>
          </ac:cxnSpMkLst>
        </pc:cxnChg>
        <pc:cxnChg chg="mod">
          <ac:chgData name="Ragnhild Halvorsrud" userId="917ea340-fd63-490f-a7db-68428d24cf32" providerId="ADAL" clId="{07873359-39E7-4010-BBAE-F894B279BD26}" dt="2022-11-29T11:03:44.451" v="6909"/>
          <ac:cxnSpMkLst>
            <pc:docMk/>
            <pc:sldMk cId="2858277977" sldId="523"/>
            <ac:cxnSpMk id="32" creationId="{265D3A0D-22C6-4168-9209-54AE10E11C78}"/>
          </ac:cxnSpMkLst>
        </pc:cxnChg>
        <pc:cxnChg chg="mod">
          <ac:chgData name="Ragnhild Halvorsrud" userId="917ea340-fd63-490f-a7db-68428d24cf32" providerId="ADAL" clId="{07873359-39E7-4010-BBAE-F894B279BD26}" dt="2022-11-29T11:03:44.451" v="6909"/>
          <ac:cxnSpMkLst>
            <pc:docMk/>
            <pc:sldMk cId="2858277977" sldId="523"/>
            <ac:cxnSpMk id="39" creationId="{783F0204-AB5D-4D8E-9D76-CA17113E3E3D}"/>
          </ac:cxnSpMkLst>
        </pc:cxnChg>
        <pc:cxnChg chg="mod">
          <ac:chgData name="Ragnhild Halvorsrud" userId="917ea340-fd63-490f-a7db-68428d24cf32" providerId="ADAL" clId="{07873359-39E7-4010-BBAE-F894B279BD26}" dt="2022-11-29T11:03:44.451" v="6909"/>
          <ac:cxnSpMkLst>
            <pc:docMk/>
            <pc:sldMk cId="2858277977" sldId="523"/>
            <ac:cxnSpMk id="46" creationId="{658FFD6F-600B-4634-956F-7BFF311A872F}"/>
          </ac:cxnSpMkLst>
        </pc:cxnChg>
        <pc:cxnChg chg="mod">
          <ac:chgData name="Ragnhild Halvorsrud" userId="917ea340-fd63-490f-a7db-68428d24cf32" providerId="ADAL" clId="{07873359-39E7-4010-BBAE-F894B279BD26}" dt="2022-11-29T11:03:44.451" v="6909"/>
          <ac:cxnSpMkLst>
            <pc:docMk/>
            <pc:sldMk cId="2858277977" sldId="523"/>
            <ac:cxnSpMk id="53" creationId="{A65BC7FC-AEA7-4611-A6AC-A1B67E760FD7}"/>
          </ac:cxnSpMkLst>
        </pc:cxnChg>
        <pc:cxnChg chg="mod">
          <ac:chgData name="Ragnhild Halvorsrud" userId="917ea340-fd63-490f-a7db-68428d24cf32" providerId="ADAL" clId="{07873359-39E7-4010-BBAE-F894B279BD26}" dt="2022-11-29T11:03:44.451" v="6909"/>
          <ac:cxnSpMkLst>
            <pc:docMk/>
            <pc:sldMk cId="2858277977" sldId="523"/>
            <ac:cxnSpMk id="65" creationId="{03CE2978-906E-4E5B-9416-8F09DB87DC83}"/>
          </ac:cxnSpMkLst>
        </pc:cxnChg>
        <pc:cxnChg chg="mod">
          <ac:chgData name="Ragnhild Halvorsrud" userId="917ea340-fd63-490f-a7db-68428d24cf32" providerId="ADAL" clId="{07873359-39E7-4010-BBAE-F894B279BD26}" dt="2022-11-29T11:03:44.451" v="6909"/>
          <ac:cxnSpMkLst>
            <pc:docMk/>
            <pc:sldMk cId="2858277977" sldId="523"/>
            <ac:cxnSpMk id="66" creationId="{59C38FD5-8863-4CE8-970A-D07798B961FE}"/>
          </ac:cxnSpMkLst>
        </pc:cxnChg>
        <pc:cxnChg chg="mod">
          <ac:chgData name="Ragnhild Halvorsrud" userId="917ea340-fd63-490f-a7db-68428d24cf32" providerId="ADAL" clId="{07873359-39E7-4010-BBAE-F894B279BD26}" dt="2022-11-29T11:03:44.451" v="6909"/>
          <ac:cxnSpMkLst>
            <pc:docMk/>
            <pc:sldMk cId="2858277977" sldId="523"/>
            <ac:cxnSpMk id="67" creationId="{A5ED6AAD-5881-4838-BAF4-B45695BACA1C}"/>
          </ac:cxnSpMkLst>
        </pc:cxnChg>
        <pc:cxnChg chg="mod">
          <ac:chgData name="Ragnhild Halvorsrud" userId="917ea340-fd63-490f-a7db-68428d24cf32" providerId="ADAL" clId="{07873359-39E7-4010-BBAE-F894B279BD26}" dt="2022-11-29T11:03:44.451" v="6909"/>
          <ac:cxnSpMkLst>
            <pc:docMk/>
            <pc:sldMk cId="2858277977" sldId="523"/>
            <ac:cxnSpMk id="68" creationId="{B48C6795-4101-4077-AA7D-6ECF70FF182C}"/>
          </ac:cxnSpMkLst>
        </pc:cxnChg>
        <pc:cxnChg chg="mod">
          <ac:chgData name="Ragnhild Halvorsrud" userId="917ea340-fd63-490f-a7db-68428d24cf32" providerId="ADAL" clId="{07873359-39E7-4010-BBAE-F894B279BD26}" dt="2022-11-29T11:03:44.451" v="6909"/>
          <ac:cxnSpMkLst>
            <pc:docMk/>
            <pc:sldMk cId="2858277977" sldId="523"/>
            <ac:cxnSpMk id="69" creationId="{3355989B-56B5-4F5D-8B0C-0310188FCDC9}"/>
          </ac:cxnSpMkLst>
        </pc:cxnChg>
        <pc:cxnChg chg="mod">
          <ac:chgData name="Ragnhild Halvorsrud" userId="917ea340-fd63-490f-a7db-68428d24cf32" providerId="ADAL" clId="{07873359-39E7-4010-BBAE-F894B279BD26}" dt="2022-11-29T11:03:44.451" v="6909"/>
          <ac:cxnSpMkLst>
            <pc:docMk/>
            <pc:sldMk cId="2858277977" sldId="523"/>
            <ac:cxnSpMk id="70" creationId="{4A6CD179-E9CE-40A0-AA86-3CCAA580E9FF}"/>
          </ac:cxnSpMkLst>
        </pc:cxnChg>
        <pc:cxnChg chg="mod">
          <ac:chgData name="Ragnhild Halvorsrud" userId="917ea340-fd63-490f-a7db-68428d24cf32" providerId="ADAL" clId="{07873359-39E7-4010-BBAE-F894B279BD26}" dt="2022-11-29T11:03:44.451" v="6909"/>
          <ac:cxnSpMkLst>
            <pc:docMk/>
            <pc:sldMk cId="2858277977" sldId="523"/>
            <ac:cxnSpMk id="71" creationId="{7267CFE4-3190-42AD-8440-EF392DA59BA8}"/>
          </ac:cxnSpMkLst>
        </pc:cxnChg>
        <pc:cxnChg chg="mod">
          <ac:chgData name="Ragnhild Halvorsrud" userId="917ea340-fd63-490f-a7db-68428d24cf32" providerId="ADAL" clId="{07873359-39E7-4010-BBAE-F894B279BD26}" dt="2022-11-29T11:03:44.451" v="6909"/>
          <ac:cxnSpMkLst>
            <pc:docMk/>
            <pc:sldMk cId="2858277977" sldId="523"/>
            <ac:cxnSpMk id="72" creationId="{E05E910B-CB68-442B-9EE0-48C4B37662E4}"/>
          </ac:cxnSpMkLst>
        </pc:cxnChg>
        <pc:cxnChg chg="mod">
          <ac:chgData name="Ragnhild Halvorsrud" userId="917ea340-fd63-490f-a7db-68428d24cf32" providerId="ADAL" clId="{07873359-39E7-4010-BBAE-F894B279BD26}" dt="2022-11-29T11:03:44.451" v="6909"/>
          <ac:cxnSpMkLst>
            <pc:docMk/>
            <pc:sldMk cId="2858277977" sldId="523"/>
            <ac:cxnSpMk id="75" creationId="{E029AB0B-5B5B-4634-ACCA-75D0C22E9259}"/>
          </ac:cxnSpMkLst>
        </pc:cxnChg>
        <pc:cxnChg chg="mod">
          <ac:chgData name="Ragnhild Halvorsrud" userId="917ea340-fd63-490f-a7db-68428d24cf32" providerId="ADAL" clId="{07873359-39E7-4010-BBAE-F894B279BD26}" dt="2022-11-29T11:03:44.451" v="6909"/>
          <ac:cxnSpMkLst>
            <pc:docMk/>
            <pc:sldMk cId="2858277977" sldId="523"/>
            <ac:cxnSpMk id="81" creationId="{C3653689-FC9A-48AC-B484-DDB097A0AFFA}"/>
          </ac:cxnSpMkLst>
        </pc:cxnChg>
        <pc:cxnChg chg="mod">
          <ac:chgData name="Ragnhild Halvorsrud" userId="917ea340-fd63-490f-a7db-68428d24cf32" providerId="ADAL" clId="{07873359-39E7-4010-BBAE-F894B279BD26}" dt="2022-11-29T11:03:44.451" v="6909"/>
          <ac:cxnSpMkLst>
            <pc:docMk/>
            <pc:sldMk cId="2858277977" sldId="523"/>
            <ac:cxnSpMk id="87" creationId="{B3005C81-7A75-492D-BC45-4F10D86C66CC}"/>
          </ac:cxnSpMkLst>
        </pc:cxnChg>
        <pc:cxnChg chg="mod">
          <ac:chgData name="Ragnhild Halvorsrud" userId="917ea340-fd63-490f-a7db-68428d24cf32" providerId="ADAL" clId="{07873359-39E7-4010-BBAE-F894B279BD26}" dt="2022-11-29T11:03:44.451" v="6909"/>
          <ac:cxnSpMkLst>
            <pc:docMk/>
            <pc:sldMk cId="2858277977" sldId="523"/>
            <ac:cxnSpMk id="93" creationId="{A6AC9D85-73C1-44AA-89B6-A976F4E3CBCF}"/>
          </ac:cxnSpMkLst>
        </pc:cxnChg>
        <pc:cxnChg chg="mod">
          <ac:chgData name="Ragnhild Halvorsrud" userId="917ea340-fd63-490f-a7db-68428d24cf32" providerId="ADAL" clId="{07873359-39E7-4010-BBAE-F894B279BD26}" dt="2022-11-29T11:03:44.451" v="6909"/>
          <ac:cxnSpMkLst>
            <pc:docMk/>
            <pc:sldMk cId="2858277977" sldId="523"/>
            <ac:cxnSpMk id="103" creationId="{D748F672-78FD-49C8-B43B-ACB5CDB5690F}"/>
          </ac:cxnSpMkLst>
        </pc:cxnChg>
        <pc:cxnChg chg="mod">
          <ac:chgData name="Ragnhild Halvorsrud" userId="917ea340-fd63-490f-a7db-68428d24cf32" providerId="ADAL" clId="{07873359-39E7-4010-BBAE-F894B279BD26}" dt="2022-11-29T11:03:44.451" v="6909"/>
          <ac:cxnSpMkLst>
            <pc:docMk/>
            <pc:sldMk cId="2858277977" sldId="523"/>
            <ac:cxnSpMk id="104" creationId="{5DD94F3F-D00E-432F-8E11-E4295E3EB7F5}"/>
          </ac:cxnSpMkLst>
        </pc:cxnChg>
        <pc:cxnChg chg="mod">
          <ac:chgData name="Ragnhild Halvorsrud" userId="917ea340-fd63-490f-a7db-68428d24cf32" providerId="ADAL" clId="{07873359-39E7-4010-BBAE-F894B279BD26}" dt="2022-11-29T11:03:44.451" v="6909"/>
          <ac:cxnSpMkLst>
            <pc:docMk/>
            <pc:sldMk cId="2858277977" sldId="523"/>
            <ac:cxnSpMk id="105" creationId="{203E84F9-2247-4438-9EB2-1B3F20DA528F}"/>
          </ac:cxnSpMkLst>
        </pc:cxnChg>
        <pc:cxnChg chg="mod">
          <ac:chgData name="Ragnhild Halvorsrud" userId="917ea340-fd63-490f-a7db-68428d24cf32" providerId="ADAL" clId="{07873359-39E7-4010-BBAE-F894B279BD26}" dt="2022-11-29T11:03:44.451" v="6909"/>
          <ac:cxnSpMkLst>
            <pc:docMk/>
            <pc:sldMk cId="2858277977" sldId="523"/>
            <ac:cxnSpMk id="106" creationId="{17F3E01B-D117-4308-8EDC-4BA5ECFFF8B9}"/>
          </ac:cxnSpMkLst>
        </pc:cxnChg>
        <pc:cxnChg chg="mod">
          <ac:chgData name="Ragnhild Halvorsrud" userId="917ea340-fd63-490f-a7db-68428d24cf32" providerId="ADAL" clId="{07873359-39E7-4010-BBAE-F894B279BD26}" dt="2022-11-29T11:03:44.451" v="6909"/>
          <ac:cxnSpMkLst>
            <pc:docMk/>
            <pc:sldMk cId="2858277977" sldId="523"/>
            <ac:cxnSpMk id="107" creationId="{FAA4A267-2DDD-4292-94A7-7F4474C3E579}"/>
          </ac:cxnSpMkLst>
        </pc:cxnChg>
        <pc:cxnChg chg="mod">
          <ac:chgData name="Ragnhild Halvorsrud" userId="917ea340-fd63-490f-a7db-68428d24cf32" providerId="ADAL" clId="{07873359-39E7-4010-BBAE-F894B279BD26}" dt="2022-11-29T11:03:44.451" v="6909"/>
          <ac:cxnSpMkLst>
            <pc:docMk/>
            <pc:sldMk cId="2858277977" sldId="523"/>
            <ac:cxnSpMk id="108" creationId="{5CAB515F-9567-4A42-94CF-A846035AAEE4}"/>
          </ac:cxnSpMkLst>
        </pc:cxnChg>
        <pc:cxnChg chg="mod">
          <ac:chgData name="Ragnhild Halvorsrud" userId="917ea340-fd63-490f-a7db-68428d24cf32" providerId="ADAL" clId="{07873359-39E7-4010-BBAE-F894B279BD26}" dt="2022-11-29T11:03:44.451" v="6909"/>
          <ac:cxnSpMkLst>
            <pc:docMk/>
            <pc:sldMk cId="2858277977" sldId="523"/>
            <ac:cxnSpMk id="109" creationId="{6460DBD0-EDB3-400F-8CFB-4DDFFEE9CF29}"/>
          </ac:cxnSpMkLst>
        </pc:cxnChg>
        <pc:cxnChg chg="mod">
          <ac:chgData name="Ragnhild Halvorsrud" userId="917ea340-fd63-490f-a7db-68428d24cf32" providerId="ADAL" clId="{07873359-39E7-4010-BBAE-F894B279BD26}" dt="2022-11-29T11:03:44.451" v="6909"/>
          <ac:cxnSpMkLst>
            <pc:docMk/>
            <pc:sldMk cId="2858277977" sldId="523"/>
            <ac:cxnSpMk id="111" creationId="{4EDFEC24-D90B-4F82-8B72-A48DE6742F25}"/>
          </ac:cxnSpMkLst>
        </pc:cxnChg>
        <pc:cxnChg chg="mod">
          <ac:chgData name="Ragnhild Halvorsrud" userId="917ea340-fd63-490f-a7db-68428d24cf32" providerId="ADAL" clId="{07873359-39E7-4010-BBAE-F894B279BD26}" dt="2022-11-29T11:03:44.451" v="6909"/>
          <ac:cxnSpMkLst>
            <pc:docMk/>
            <pc:sldMk cId="2858277977" sldId="523"/>
            <ac:cxnSpMk id="113" creationId="{76AEC438-D2EA-49EA-960C-FF1C520A41EC}"/>
          </ac:cxnSpMkLst>
        </pc:cxnChg>
        <pc:cxnChg chg="mod">
          <ac:chgData name="Ragnhild Halvorsrud" userId="917ea340-fd63-490f-a7db-68428d24cf32" providerId="ADAL" clId="{07873359-39E7-4010-BBAE-F894B279BD26}" dt="2022-11-29T11:03:44.451" v="6909"/>
          <ac:cxnSpMkLst>
            <pc:docMk/>
            <pc:sldMk cId="2858277977" sldId="523"/>
            <ac:cxnSpMk id="114" creationId="{B0FF3F72-2E1E-411F-A456-592734886208}"/>
          </ac:cxnSpMkLst>
        </pc:cxnChg>
        <pc:cxnChg chg="mod">
          <ac:chgData name="Ragnhild Halvorsrud" userId="917ea340-fd63-490f-a7db-68428d24cf32" providerId="ADAL" clId="{07873359-39E7-4010-BBAE-F894B279BD26}" dt="2022-11-29T11:03:44.451" v="6909"/>
          <ac:cxnSpMkLst>
            <pc:docMk/>
            <pc:sldMk cId="2858277977" sldId="523"/>
            <ac:cxnSpMk id="117" creationId="{080AD930-4B66-40D1-8623-FE9E98251AEA}"/>
          </ac:cxnSpMkLst>
        </pc:cxnChg>
        <pc:cxnChg chg="mod">
          <ac:chgData name="Ragnhild Halvorsrud" userId="917ea340-fd63-490f-a7db-68428d24cf32" providerId="ADAL" clId="{07873359-39E7-4010-BBAE-F894B279BD26}" dt="2022-11-29T11:03:44.451" v="6909"/>
          <ac:cxnSpMkLst>
            <pc:docMk/>
            <pc:sldMk cId="2858277977" sldId="523"/>
            <ac:cxnSpMk id="118" creationId="{3C468B2D-B3A9-4D0B-B10F-E717358B0D0C}"/>
          </ac:cxnSpMkLst>
        </pc:cxnChg>
        <pc:cxnChg chg="mod">
          <ac:chgData name="Ragnhild Halvorsrud" userId="917ea340-fd63-490f-a7db-68428d24cf32" providerId="ADAL" clId="{07873359-39E7-4010-BBAE-F894B279BD26}" dt="2022-11-29T11:03:44.451" v="6909"/>
          <ac:cxnSpMkLst>
            <pc:docMk/>
            <pc:sldMk cId="2858277977" sldId="523"/>
            <ac:cxnSpMk id="121" creationId="{19B6E07D-3420-4834-91CA-9FDCA55DB7A2}"/>
          </ac:cxnSpMkLst>
        </pc:cxnChg>
        <pc:cxnChg chg="mod">
          <ac:chgData name="Ragnhild Halvorsrud" userId="917ea340-fd63-490f-a7db-68428d24cf32" providerId="ADAL" clId="{07873359-39E7-4010-BBAE-F894B279BD26}" dt="2022-11-29T11:03:44.451" v="6909"/>
          <ac:cxnSpMkLst>
            <pc:docMk/>
            <pc:sldMk cId="2858277977" sldId="523"/>
            <ac:cxnSpMk id="123" creationId="{94EBD9C7-E410-4042-ACC3-710418023C74}"/>
          </ac:cxnSpMkLst>
        </pc:cxnChg>
        <pc:cxnChg chg="mod">
          <ac:chgData name="Ragnhild Halvorsrud" userId="917ea340-fd63-490f-a7db-68428d24cf32" providerId="ADAL" clId="{07873359-39E7-4010-BBAE-F894B279BD26}" dt="2022-11-29T11:03:44.451" v="6909"/>
          <ac:cxnSpMkLst>
            <pc:docMk/>
            <pc:sldMk cId="2858277977" sldId="523"/>
            <ac:cxnSpMk id="124" creationId="{F96595ED-14E0-45BD-B826-D6DD89068175}"/>
          </ac:cxnSpMkLst>
        </pc:cxnChg>
        <pc:cxnChg chg="mod">
          <ac:chgData name="Ragnhild Halvorsrud" userId="917ea340-fd63-490f-a7db-68428d24cf32" providerId="ADAL" clId="{07873359-39E7-4010-BBAE-F894B279BD26}" dt="2022-11-29T11:03:44.451" v="6909"/>
          <ac:cxnSpMkLst>
            <pc:docMk/>
            <pc:sldMk cId="2858277977" sldId="523"/>
            <ac:cxnSpMk id="129" creationId="{49906D49-E3EB-4224-8624-FA91BDA40AC1}"/>
          </ac:cxnSpMkLst>
        </pc:cxnChg>
        <pc:cxnChg chg="mod">
          <ac:chgData name="Ragnhild Halvorsrud" userId="917ea340-fd63-490f-a7db-68428d24cf32" providerId="ADAL" clId="{07873359-39E7-4010-BBAE-F894B279BD26}" dt="2022-11-29T11:03:44.451" v="6909"/>
          <ac:cxnSpMkLst>
            <pc:docMk/>
            <pc:sldMk cId="2858277977" sldId="523"/>
            <ac:cxnSpMk id="130" creationId="{4A4AEF01-CC56-4833-856C-FC80D4F31E63}"/>
          </ac:cxnSpMkLst>
        </pc:cxnChg>
        <pc:cxnChg chg="mod">
          <ac:chgData name="Ragnhild Halvorsrud" userId="917ea340-fd63-490f-a7db-68428d24cf32" providerId="ADAL" clId="{07873359-39E7-4010-BBAE-F894B279BD26}" dt="2022-11-29T11:03:44.451" v="6909"/>
          <ac:cxnSpMkLst>
            <pc:docMk/>
            <pc:sldMk cId="2858277977" sldId="523"/>
            <ac:cxnSpMk id="131" creationId="{C5557574-D8BC-4D07-B932-7F65547077E1}"/>
          </ac:cxnSpMkLst>
        </pc:cxnChg>
        <pc:cxnChg chg="mod">
          <ac:chgData name="Ragnhild Halvorsrud" userId="917ea340-fd63-490f-a7db-68428d24cf32" providerId="ADAL" clId="{07873359-39E7-4010-BBAE-F894B279BD26}" dt="2022-11-29T11:03:44.451" v="6909"/>
          <ac:cxnSpMkLst>
            <pc:docMk/>
            <pc:sldMk cId="2858277977" sldId="523"/>
            <ac:cxnSpMk id="132" creationId="{A9017B91-76CC-4D82-9517-5B4761FAA711}"/>
          </ac:cxnSpMkLst>
        </pc:cxnChg>
        <pc:cxnChg chg="mod">
          <ac:chgData name="Ragnhild Halvorsrud" userId="917ea340-fd63-490f-a7db-68428d24cf32" providerId="ADAL" clId="{07873359-39E7-4010-BBAE-F894B279BD26}" dt="2022-11-29T11:03:44.451" v="6909"/>
          <ac:cxnSpMkLst>
            <pc:docMk/>
            <pc:sldMk cId="2858277977" sldId="523"/>
            <ac:cxnSpMk id="134" creationId="{5F470781-44BA-47E1-AFC5-36AE0BED06F6}"/>
          </ac:cxnSpMkLst>
        </pc:cxnChg>
        <pc:cxnChg chg="mod">
          <ac:chgData name="Ragnhild Halvorsrud" userId="917ea340-fd63-490f-a7db-68428d24cf32" providerId="ADAL" clId="{07873359-39E7-4010-BBAE-F894B279BD26}" dt="2022-11-29T11:03:44.451" v="6909"/>
          <ac:cxnSpMkLst>
            <pc:docMk/>
            <pc:sldMk cId="2858277977" sldId="523"/>
            <ac:cxnSpMk id="136" creationId="{647FFB5F-0C08-4ED3-AB6E-065518D149A9}"/>
          </ac:cxnSpMkLst>
        </pc:cxnChg>
        <pc:cxnChg chg="mod">
          <ac:chgData name="Ragnhild Halvorsrud" userId="917ea340-fd63-490f-a7db-68428d24cf32" providerId="ADAL" clId="{07873359-39E7-4010-BBAE-F894B279BD26}" dt="2022-11-29T11:03:44.451" v="6909"/>
          <ac:cxnSpMkLst>
            <pc:docMk/>
            <pc:sldMk cId="2858277977" sldId="523"/>
            <ac:cxnSpMk id="137" creationId="{C97197B8-7A88-4619-8A64-37871E4F966B}"/>
          </ac:cxnSpMkLst>
        </pc:cxnChg>
        <pc:cxnChg chg="mod">
          <ac:chgData name="Ragnhild Halvorsrud" userId="917ea340-fd63-490f-a7db-68428d24cf32" providerId="ADAL" clId="{07873359-39E7-4010-BBAE-F894B279BD26}" dt="2022-11-29T11:03:44.451" v="6909"/>
          <ac:cxnSpMkLst>
            <pc:docMk/>
            <pc:sldMk cId="2858277977" sldId="523"/>
            <ac:cxnSpMk id="141" creationId="{13ED3D43-A6AB-43E6-ADE0-AAE30C2415BC}"/>
          </ac:cxnSpMkLst>
        </pc:cxnChg>
        <pc:cxnChg chg="mod">
          <ac:chgData name="Ragnhild Halvorsrud" userId="917ea340-fd63-490f-a7db-68428d24cf32" providerId="ADAL" clId="{07873359-39E7-4010-BBAE-F894B279BD26}" dt="2022-11-29T11:03:44.451" v="6909"/>
          <ac:cxnSpMkLst>
            <pc:docMk/>
            <pc:sldMk cId="2858277977" sldId="523"/>
            <ac:cxnSpMk id="145" creationId="{B33B4F7E-DBF0-4346-9027-678C7E984B38}"/>
          </ac:cxnSpMkLst>
        </pc:cxnChg>
        <pc:cxnChg chg="mod">
          <ac:chgData name="Ragnhild Halvorsrud" userId="917ea340-fd63-490f-a7db-68428d24cf32" providerId="ADAL" clId="{07873359-39E7-4010-BBAE-F894B279BD26}" dt="2022-11-29T11:03:44.451" v="6909"/>
          <ac:cxnSpMkLst>
            <pc:docMk/>
            <pc:sldMk cId="2858277977" sldId="523"/>
            <ac:cxnSpMk id="146" creationId="{53C43BCB-6CCF-49CC-9EE9-885BBF5D191C}"/>
          </ac:cxnSpMkLst>
        </pc:cxnChg>
        <pc:cxnChg chg="mod">
          <ac:chgData name="Ragnhild Halvorsrud" userId="917ea340-fd63-490f-a7db-68428d24cf32" providerId="ADAL" clId="{07873359-39E7-4010-BBAE-F894B279BD26}" dt="2022-11-29T11:03:44.451" v="6909"/>
          <ac:cxnSpMkLst>
            <pc:docMk/>
            <pc:sldMk cId="2858277977" sldId="523"/>
            <ac:cxnSpMk id="147" creationId="{6D1103F2-F5EA-42BE-A7E4-81145ED40C4D}"/>
          </ac:cxnSpMkLst>
        </pc:cxnChg>
        <pc:cxnChg chg="mod">
          <ac:chgData name="Ragnhild Halvorsrud" userId="917ea340-fd63-490f-a7db-68428d24cf32" providerId="ADAL" clId="{07873359-39E7-4010-BBAE-F894B279BD26}" dt="2022-11-29T11:03:44.451" v="6909"/>
          <ac:cxnSpMkLst>
            <pc:docMk/>
            <pc:sldMk cId="2858277977" sldId="523"/>
            <ac:cxnSpMk id="150" creationId="{78BFCACB-1C96-4F1C-A389-DDDF26414E0B}"/>
          </ac:cxnSpMkLst>
        </pc:cxnChg>
        <pc:cxnChg chg="mod">
          <ac:chgData name="Ragnhild Halvorsrud" userId="917ea340-fd63-490f-a7db-68428d24cf32" providerId="ADAL" clId="{07873359-39E7-4010-BBAE-F894B279BD26}" dt="2022-11-29T11:03:44.451" v="6909"/>
          <ac:cxnSpMkLst>
            <pc:docMk/>
            <pc:sldMk cId="2858277977" sldId="523"/>
            <ac:cxnSpMk id="151" creationId="{5B33B37F-F44E-461E-9049-AF1E7FD7BE47}"/>
          </ac:cxnSpMkLst>
        </pc:cxnChg>
        <pc:cxnChg chg="mod">
          <ac:chgData name="Ragnhild Halvorsrud" userId="917ea340-fd63-490f-a7db-68428d24cf32" providerId="ADAL" clId="{07873359-39E7-4010-BBAE-F894B279BD26}" dt="2022-11-29T11:03:44.451" v="6909"/>
          <ac:cxnSpMkLst>
            <pc:docMk/>
            <pc:sldMk cId="2858277977" sldId="523"/>
            <ac:cxnSpMk id="152" creationId="{3104F7B8-8DC1-4B2E-B47B-333B275F842E}"/>
          </ac:cxnSpMkLst>
        </pc:cxnChg>
        <pc:cxnChg chg="mod">
          <ac:chgData name="Ragnhild Halvorsrud" userId="917ea340-fd63-490f-a7db-68428d24cf32" providerId="ADAL" clId="{07873359-39E7-4010-BBAE-F894B279BD26}" dt="2022-11-29T11:03:44.451" v="6909"/>
          <ac:cxnSpMkLst>
            <pc:docMk/>
            <pc:sldMk cId="2858277977" sldId="523"/>
            <ac:cxnSpMk id="154" creationId="{572F5253-2B34-4F34-A9A9-B3374F326202}"/>
          </ac:cxnSpMkLst>
        </pc:cxnChg>
        <pc:cxnChg chg="mod">
          <ac:chgData name="Ragnhild Halvorsrud" userId="917ea340-fd63-490f-a7db-68428d24cf32" providerId="ADAL" clId="{07873359-39E7-4010-BBAE-F894B279BD26}" dt="2022-11-29T11:03:44.451" v="6909"/>
          <ac:cxnSpMkLst>
            <pc:docMk/>
            <pc:sldMk cId="2858277977" sldId="523"/>
            <ac:cxnSpMk id="155" creationId="{D7273516-6D5C-46A9-A568-5C7487CAAAD4}"/>
          </ac:cxnSpMkLst>
        </pc:cxnChg>
        <pc:cxnChg chg="mod">
          <ac:chgData name="Ragnhild Halvorsrud" userId="917ea340-fd63-490f-a7db-68428d24cf32" providerId="ADAL" clId="{07873359-39E7-4010-BBAE-F894B279BD26}" dt="2022-11-29T11:03:44.451" v="6909"/>
          <ac:cxnSpMkLst>
            <pc:docMk/>
            <pc:sldMk cId="2858277977" sldId="523"/>
            <ac:cxnSpMk id="157" creationId="{A107F56F-C955-49C4-9B92-085CBEBEF6EA}"/>
          </ac:cxnSpMkLst>
        </pc:cxnChg>
        <pc:cxnChg chg="mod">
          <ac:chgData name="Ragnhild Halvorsrud" userId="917ea340-fd63-490f-a7db-68428d24cf32" providerId="ADAL" clId="{07873359-39E7-4010-BBAE-F894B279BD26}" dt="2022-11-29T11:03:44.451" v="6909"/>
          <ac:cxnSpMkLst>
            <pc:docMk/>
            <pc:sldMk cId="2858277977" sldId="523"/>
            <ac:cxnSpMk id="161" creationId="{49152B16-E487-43CF-9111-81E24B45D04B}"/>
          </ac:cxnSpMkLst>
        </pc:cxnChg>
        <pc:cxnChg chg="mod">
          <ac:chgData name="Ragnhild Halvorsrud" userId="917ea340-fd63-490f-a7db-68428d24cf32" providerId="ADAL" clId="{07873359-39E7-4010-BBAE-F894B279BD26}" dt="2022-11-29T11:03:44.451" v="6909"/>
          <ac:cxnSpMkLst>
            <pc:docMk/>
            <pc:sldMk cId="2858277977" sldId="523"/>
            <ac:cxnSpMk id="162" creationId="{17CA192F-4E83-4B27-A3ED-5B8F12FB9855}"/>
          </ac:cxnSpMkLst>
        </pc:cxnChg>
        <pc:cxnChg chg="mod">
          <ac:chgData name="Ragnhild Halvorsrud" userId="917ea340-fd63-490f-a7db-68428d24cf32" providerId="ADAL" clId="{07873359-39E7-4010-BBAE-F894B279BD26}" dt="2022-11-29T11:03:44.451" v="6909"/>
          <ac:cxnSpMkLst>
            <pc:docMk/>
            <pc:sldMk cId="2858277977" sldId="523"/>
            <ac:cxnSpMk id="164" creationId="{AF057ADB-A006-4A28-B4A5-481CE5DAFF08}"/>
          </ac:cxnSpMkLst>
        </pc:cxnChg>
        <pc:cxnChg chg="mod">
          <ac:chgData name="Ragnhild Halvorsrud" userId="917ea340-fd63-490f-a7db-68428d24cf32" providerId="ADAL" clId="{07873359-39E7-4010-BBAE-F894B279BD26}" dt="2022-11-29T11:03:44.451" v="6909"/>
          <ac:cxnSpMkLst>
            <pc:docMk/>
            <pc:sldMk cId="2858277977" sldId="523"/>
            <ac:cxnSpMk id="166" creationId="{237C79D1-9163-45C3-9EF2-64812F821998}"/>
          </ac:cxnSpMkLst>
        </pc:cxnChg>
        <pc:cxnChg chg="mod">
          <ac:chgData name="Ragnhild Halvorsrud" userId="917ea340-fd63-490f-a7db-68428d24cf32" providerId="ADAL" clId="{07873359-39E7-4010-BBAE-F894B279BD26}" dt="2022-11-29T11:03:44.451" v="6909"/>
          <ac:cxnSpMkLst>
            <pc:docMk/>
            <pc:sldMk cId="2858277977" sldId="523"/>
            <ac:cxnSpMk id="170" creationId="{A01A4337-9DBF-4BEB-9DFE-696DD8DF9478}"/>
          </ac:cxnSpMkLst>
        </pc:cxnChg>
        <pc:cxnChg chg="mod">
          <ac:chgData name="Ragnhild Halvorsrud" userId="917ea340-fd63-490f-a7db-68428d24cf32" providerId="ADAL" clId="{07873359-39E7-4010-BBAE-F894B279BD26}" dt="2022-11-29T11:03:44.451" v="6909"/>
          <ac:cxnSpMkLst>
            <pc:docMk/>
            <pc:sldMk cId="2858277977" sldId="523"/>
            <ac:cxnSpMk id="172" creationId="{B34D7ADD-562D-4D63-85CE-8FF92C2AB73C}"/>
          </ac:cxnSpMkLst>
        </pc:cxnChg>
        <pc:cxnChg chg="mod">
          <ac:chgData name="Ragnhild Halvorsrud" userId="917ea340-fd63-490f-a7db-68428d24cf32" providerId="ADAL" clId="{07873359-39E7-4010-BBAE-F894B279BD26}" dt="2022-11-29T11:03:44.451" v="6909"/>
          <ac:cxnSpMkLst>
            <pc:docMk/>
            <pc:sldMk cId="2858277977" sldId="523"/>
            <ac:cxnSpMk id="173" creationId="{18132C21-8E92-4B63-BDC2-0B05AF3B508A}"/>
          </ac:cxnSpMkLst>
        </pc:cxnChg>
        <pc:cxnChg chg="mod">
          <ac:chgData name="Ragnhild Halvorsrud" userId="917ea340-fd63-490f-a7db-68428d24cf32" providerId="ADAL" clId="{07873359-39E7-4010-BBAE-F894B279BD26}" dt="2022-11-29T11:03:44.451" v="6909"/>
          <ac:cxnSpMkLst>
            <pc:docMk/>
            <pc:sldMk cId="2858277977" sldId="523"/>
            <ac:cxnSpMk id="174" creationId="{32F0AF17-CADA-48E6-99E7-6916146EA7BB}"/>
          </ac:cxnSpMkLst>
        </pc:cxnChg>
        <pc:cxnChg chg="mod">
          <ac:chgData name="Ragnhild Halvorsrud" userId="917ea340-fd63-490f-a7db-68428d24cf32" providerId="ADAL" clId="{07873359-39E7-4010-BBAE-F894B279BD26}" dt="2022-11-29T11:03:44.451" v="6909"/>
          <ac:cxnSpMkLst>
            <pc:docMk/>
            <pc:sldMk cId="2858277977" sldId="523"/>
            <ac:cxnSpMk id="177" creationId="{EAF5EB3B-56B2-4DD8-9C95-92C46BFB8A80}"/>
          </ac:cxnSpMkLst>
        </pc:cxnChg>
        <pc:cxnChg chg="mod">
          <ac:chgData name="Ragnhild Halvorsrud" userId="917ea340-fd63-490f-a7db-68428d24cf32" providerId="ADAL" clId="{07873359-39E7-4010-BBAE-F894B279BD26}" dt="2022-11-29T11:03:44.451" v="6909"/>
          <ac:cxnSpMkLst>
            <pc:docMk/>
            <pc:sldMk cId="2858277977" sldId="523"/>
            <ac:cxnSpMk id="178" creationId="{F3A51136-D35F-40D8-8779-68FF9410A7BA}"/>
          </ac:cxnSpMkLst>
        </pc:cxnChg>
        <pc:cxnChg chg="mod">
          <ac:chgData name="Ragnhild Halvorsrud" userId="917ea340-fd63-490f-a7db-68428d24cf32" providerId="ADAL" clId="{07873359-39E7-4010-BBAE-F894B279BD26}" dt="2022-11-29T11:03:44.451" v="6909"/>
          <ac:cxnSpMkLst>
            <pc:docMk/>
            <pc:sldMk cId="2858277977" sldId="523"/>
            <ac:cxnSpMk id="179" creationId="{B581D174-89FD-46EF-B6E8-83389295F715}"/>
          </ac:cxnSpMkLst>
        </pc:cxnChg>
        <pc:cxnChg chg="mod">
          <ac:chgData name="Ragnhild Halvorsrud" userId="917ea340-fd63-490f-a7db-68428d24cf32" providerId="ADAL" clId="{07873359-39E7-4010-BBAE-F894B279BD26}" dt="2022-11-29T11:03:44.451" v="6909"/>
          <ac:cxnSpMkLst>
            <pc:docMk/>
            <pc:sldMk cId="2858277977" sldId="523"/>
            <ac:cxnSpMk id="180" creationId="{7880E62C-B631-45E2-B517-EB55ADA654CB}"/>
          </ac:cxnSpMkLst>
        </pc:cxnChg>
        <pc:cxnChg chg="mod">
          <ac:chgData name="Ragnhild Halvorsrud" userId="917ea340-fd63-490f-a7db-68428d24cf32" providerId="ADAL" clId="{07873359-39E7-4010-BBAE-F894B279BD26}" dt="2022-11-29T11:03:44.451" v="6909"/>
          <ac:cxnSpMkLst>
            <pc:docMk/>
            <pc:sldMk cId="2858277977" sldId="523"/>
            <ac:cxnSpMk id="181" creationId="{968B0BF2-C486-4CD6-9041-5A1552BD27D9}"/>
          </ac:cxnSpMkLst>
        </pc:cxnChg>
        <pc:cxnChg chg="mod">
          <ac:chgData name="Ragnhild Halvorsrud" userId="917ea340-fd63-490f-a7db-68428d24cf32" providerId="ADAL" clId="{07873359-39E7-4010-BBAE-F894B279BD26}" dt="2022-11-29T11:03:44.451" v="6909"/>
          <ac:cxnSpMkLst>
            <pc:docMk/>
            <pc:sldMk cId="2858277977" sldId="523"/>
            <ac:cxnSpMk id="182" creationId="{2A7DE898-60DE-48FA-9DD3-F3F9E4C9CE41}"/>
          </ac:cxnSpMkLst>
        </pc:cxnChg>
        <pc:cxnChg chg="mod">
          <ac:chgData name="Ragnhild Halvorsrud" userId="917ea340-fd63-490f-a7db-68428d24cf32" providerId="ADAL" clId="{07873359-39E7-4010-BBAE-F894B279BD26}" dt="2022-11-29T11:03:44.451" v="6909"/>
          <ac:cxnSpMkLst>
            <pc:docMk/>
            <pc:sldMk cId="2858277977" sldId="523"/>
            <ac:cxnSpMk id="183" creationId="{766D5E2D-F922-4F0E-87DA-F22AA7490358}"/>
          </ac:cxnSpMkLst>
        </pc:cxnChg>
        <pc:cxnChg chg="mod">
          <ac:chgData name="Ragnhild Halvorsrud" userId="917ea340-fd63-490f-a7db-68428d24cf32" providerId="ADAL" clId="{07873359-39E7-4010-BBAE-F894B279BD26}" dt="2022-11-29T11:03:44.451" v="6909"/>
          <ac:cxnSpMkLst>
            <pc:docMk/>
            <pc:sldMk cId="2858277977" sldId="523"/>
            <ac:cxnSpMk id="184" creationId="{B7BAF087-B597-49BD-B6A0-FB19D0670A35}"/>
          </ac:cxnSpMkLst>
        </pc:cxnChg>
        <pc:cxnChg chg="mod">
          <ac:chgData name="Ragnhild Halvorsrud" userId="917ea340-fd63-490f-a7db-68428d24cf32" providerId="ADAL" clId="{07873359-39E7-4010-BBAE-F894B279BD26}" dt="2022-11-29T11:03:44.451" v="6909"/>
          <ac:cxnSpMkLst>
            <pc:docMk/>
            <pc:sldMk cId="2858277977" sldId="523"/>
            <ac:cxnSpMk id="185" creationId="{2D0F126C-6252-4927-A384-0F70F154D10B}"/>
          </ac:cxnSpMkLst>
        </pc:cxnChg>
        <pc:cxnChg chg="mod">
          <ac:chgData name="Ragnhild Halvorsrud" userId="917ea340-fd63-490f-a7db-68428d24cf32" providerId="ADAL" clId="{07873359-39E7-4010-BBAE-F894B279BD26}" dt="2022-11-29T11:03:44.451" v="6909"/>
          <ac:cxnSpMkLst>
            <pc:docMk/>
            <pc:sldMk cId="2858277977" sldId="523"/>
            <ac:cxnSpMk id="186" creationId="{E8E06E82-F424-4777-8B1C-9C535FCAA04F}"/>
          </ac:cxnSpMkLst>
        </pc:cxnChg>
        <pc:cxnChg chg="mod">
          <ac:chgData name="Ragnhild Halvorsrud" userId="917ea340-fd63-490f-a7db-68428d24cf32" providerId="ADAL" clId="{07873359-39E7-4010-BBAE-F894B279BD26}" dt="2022-11-29T11:03:44.451" v="6909"/>
          <ac:cxnSpMkLst>
            <pc:docMk/>
            <pc:sldMk cId="2858277977" sldId="523"/>
            <ac:cxnSpMk id="187" creationId="{D51BF742-52D2-41AC-8D3E-F653F2E0969A}"/>
          </ac:cxnSpMkLst>
        </pc:cxnChg>
        <pc:cxnChg chg="mod">
          <ac:chgData name="Ragnhild Halvorsrud" userId="917ea340-fd63-490f-a7db-68428d24cf32" providerId="ADAL" clId="{07873359-39E7-4010-BBAE-F894B279BD26}" dt="2022-11-29T11:03:44.451" v="6909"/>
          <ac:cxnSpMkLst>
            <pc:docMk/>
            <pc:sldMk cId="2858277977" sldId="523"/>
            <ac:cxnSpMk id="189" creationId="{3F978B28-1026-47F1-B15E-55840123DC13}"/>
          </ac:cxnSpMkLst>
        </pc:cxnChg>
        <pc:cxnChg chg="mod">
          <ac:chgData name="Ragnhild Halvorsrud" userId="917ea340-fd63-490f-a7db-68428d24cf32" providerId="ADAL" clId="{07873359-39E7-4010-BBAE-F894B279BD26}" dt="2022-11-29T11:03:44.451" v="6909"/>
          <ac:cxnSpMkLst>
            <pc:docMk/>
            <pc:sldMk cId="2858277977" sldId="523"/>
            <ac:cxnSpMk id="191" creationId="{B1EA5437-3029-43FA-812A-A53584E19285}"/>
          </ac:cxnSpMkLst>
        </pc:cxnChg>
        <pc:cxnChg chg="mod">
          <ac:chgData name="Ragnhild Halvorsrud" userId="917ea340-fd63-490f-a7db-68428d24cf32" providerId="ADAL" clId="{07873359-39E7-4010-BBAE-F894B279BD26}" dt="2022-11-29T11:03:44.451" v="6909"/>
          <ac:cxnSpMkLst>
            <pc:docMk/>
            <pc:sldMk cId="2858277977" sldId="523"/>
            <ac:cxnSpMk id="192" creationId="{0185E145-CE3C-4B52-A79E-EDED521C5717}"/>
          </ac:cxnSpMkLst>
        </pc:cxnChg>
        <pc:cxnChg chg="mod">
          <ac:chgData name="Ragnhild Halvorsrud" userId="917ea340-fd63-490f-a7db-68428d24cf32" providerId="ADAL" clId="{07873359-39E7-4010-BBAE-F894B279BD26}" dt="2022-11-29T11:03:44.451" v="6909"/>
          <ac:cxnSpMkLst>
            <pc:docMk/>
            <pc:sldMk cId="2858277977" sldId="523"/>
            <ac:cxnSpMk id="196" creationId="{5932DB94-A8CE-4FE9-9559-5E80BB0A884F}"/>
          </ac:cxnSpMkLst>
        </pc:cxnChg>
        <pc:cxnChg chg="mod">
          <ac:chgData name="Ragnhild Halvorsrud" userId="917ea340-fd63-490f-a7db-68428d24cf32" providerId="ADAL" clId="{07873359-39E7-4010-BBAE-F894B279BD26}" dt="2022-11-29T11:03:44.451" v="6909"/>
          <ac:cxnSpMkLst>
            <pc:docMk/>
            <pc:sldMk cId="2858277977" sldId="523"/>
            <ac:cxnSpMk id="200" creationId="{4ADC118E-81E4-43DE-A7DC-B00D537D5921}"/>
          </ac:cxnSpMkLst>
        </pc:cxnChg>
        <pc:cxnChg chg="mod">
          <ac:chgData name="Ragnhild Halvorsrud" userId="917ea340-fd63-490f-a7db-68428d24cf32" providerId="ADAL" clId="{07873359-39E7-4010-BBAE-F894B279BD26}" dt="2022-11-29T11:03:44.451" v="6909"/>
          <ac:cxnSpMkLst>
            <pc:docMk/>
            <pc:sldMk cId="2858277977" sldId="523"/>
            <ac:cxnSpMk id="203" creationId="{ECE5D2AB-2435-4472-B499-5AFAE0396AA6}"/>
          </ac:cxnSpMkLst>
        </pc:cxnChg>
        <pc:cxnChg chg="mod">
          <ac:chgData name="Ragnhild Halvorsrud" userId="917ea340-fd63-490f-a7db-68428d24cf32" providerId="ADAL" clId="{07873359-39E7-4010-BBAE-F894B279BD26}" dt="2022-11-29T11:03:44.451" v="6909"/>
          <ac:cxnSpMkLst>
            <pc:docMk/>
            <pc:sldMk cId="2858277977" sldId="523"/>
            <ac:cxnSpMk id="204" creationId="{A54F0436-CEC8-4154-AD62-76EA57CC26F1}"/>
          </ac:cxnSpMkLst>
        </pc:cxnChg>
        <pc:cxnChg chg="mod">
          <ac:chgData name="Ragnhild Halvorsrud" userId="917ea340-fd63-490f-a7db-68428d24cf32" providerId="ADAL" clId="{07873359-39E7-4010-BBAE-F894B279BD26}" dt="2022-11-29T11:03:44.451" v="6909"/>
          <ac:cxnSpMkLst>
            <pc:docMk/>
            <pc:sldMk cId="2858277977" sldId="523"/>
            <ac:cxnSpMk id="212" creationId="{75F380ED-7D40-42F9-A2CB-366F81761A00}"/>
          </ac:cxnSpMkLst>
        </pc:cxnChg>
        <pc:cxnChg chg="mod">
          <ac:chgData name="Ragnhild Halvorsrud" userId="917ea340-fd63-490f-a7db-68428d24cf32" providerId="ADAL" clId="{07873359-39E7-4010-BBAE-F894B279BD26}" dt="2022-11-29T11:03:44.451" v="6909"/>
          <ac:cxnSpMkLst>
            <pc:docMk/>
            <pc:sldMk cId="2858277977" sldId="523"/>
            <ac:cxnSpMk id="220" creationId="{516EAD63-2E04-42FA-95FD-967F9EA0AD47}"/>
          </ac:cxnSpMkLst>
        </pc:cxnChg>
        <pc:cxnChg chg="mod">
          <ac:chgData name="Ragnhild Halvorsrud" userId="917ea340-fd63-490f-a7db-68428d24cf32" providerId="ADAL" clId="{07873359-39E7-4010-BBAE-F894B279BD26}" dt="2022-11-29T11:03:44.451" v="6909"/>
          <ac:cxnSpMkLst>
            <pc:docMk/>
            <pc:sldMk cId="2858277977" sldId="523"/>
            <ac:cxnSpMk id="228" creationId="{F9E07575-22F1-4A0E-AE05-A540B75E5C22}"/>
          </ac:cxnSpMkLst>
        </pc:cxnChg>
        <pc:cxnChg chg="mod">
          <ac:chgData name="Ragnhild Halvorsrud" userId="917ea340-fd63-490f-a7db-68428d24cf32" providerId="ADAL" clId="{07873359-39E7-4010-BBAE-F894B279BD26}" dt="2022-11-29T11:03:44.451" v="6909"/>
          <ac:cxnSpMkLst>
            <pc:docMk/>
            <pc:sldMk cId="2858277977" sldId="523"/>
            <ac:cxnSpMk id="236" creationId="{7BCB13B0-6121-4FFA-9F05-9B5447310B00}"/>
          </ac:cxnSpMkLst>
        </pc:cxnChg>
        <pc:cxnChg chg="mod">
          <ac:chgData name="Ragnhild Halvorsrud" userId="917ea340-fd63-490f-a7db-68428d24cf32" providerId="ADAL" clId="{07873359-39E7-4010-BBAE-F894B279BD26}" dt="2022-11-29T11:03:44.451" v="6909"/>
          <ac:cxnSpMkLst>
            <pc:docMk/>
            <pc:sldMk cId="2858277977" sldId="523"/>
            <ac:cxnSpMk id="249" creationId="{DF0433D9-40EA-4083-8E3D-7A19ABE66552}"/>
          </ac:cxnSpMkLst>
        </pc:cxnChg>
        <pc:cxnChg chg="mod">
          <ac:chgData name="Ragnhild Halvorsrud" userId="917ea340-fd63-490f-a7db-68428d24cf32" providerId="ADAL" clId="{07873359-39E7-4010-BBAE-F894B279BD26}" dt="2022-11-29T11:03:44.451" v="6909"/>
          <ac:cxnSpMkLst>
            <pc:docMk/>
            <pc:sldMk cId="2858277977" sldId="523"/>
            <ac:cxnSpMk id="250" creationId="{6AFA34F7-B5C3-47DA-8A9D-E6B63660AF8B}"/>
          </ac:cxnSpMkLst>
        </pc:cxnChg>
        <pc:cxnChg chg="mod">
          <ac:chgData name="Ragnhild Halvorsrud" userId="917ea340-fd63-490f-a7db-68428d24cf32" providerId="ADAL" clId="{07873359-39E7-4010-BBAE-F894B279BD26}" dt="2022-11-29T11:03:44.451" v="6909"/>
          <ac:cxnSpMkLst>
            <pc:docMk/>
            <pc:sldMk cId="2858277977" sldId="523"/>
            <ac:cxnSpMk id="251" creationId="{74CE2E61-18DE-478C-A236-5699828E8090}"/>
          </ac:cxnSpMkLst>
        </pc:cxnChg>
        <pc:cxnChg chg="mod">
          <ac:chgData name="Ragnhild Halvorsrud" userId="917ea340-fd63-490f-a7db-68428d24cf32" providerId="ADAL" clId="{07873359-39E7-4010-BBAE-F894B279BD26}" dt="2022-11-29T11:03:44.451" v="6909"/>
          <ac:cxnSpMkLst>
            <pc:docMk/>
            <pc:sldMk cId="2858277977" sldId="523"/>
            <ac:cxnSpMk id="252" creationId="{0DF5195F-0BE0-44E6-9745-D3373DCF888D}"/>
          </ac:cxnSpMkLst>
        </pc:cxnChg>
        <pc:cxnChg chg="mod">
          <ac:chgData name="Ragnhild Halvorsrud" userId="917ea340-fd63-490f-a7db-68428d24cf32" providerId="ADAL" clId="{07873359-39E7-4010-BBAE-F894B279BD26}" dt="2022-11-29T11:03:44.451" v="6909"/>
          <ac:cxnSpMkLst>
            <pc:docMk/>
            <pc:sldMk cId="2858277977" sldId="523"/>
            <ac:cxnSpMk id="253" creationId="{8D9BF1F7-6621-4A60-B382-6932535D609A}"/>
          </ac:cxnSpMkLst>
        </pc:cxnChg>
        <pc:cxnChg chg="mod">
          <ac:chgData name="Ragnhild Halvorsrud" userId="917ea340-fd63-490f-a7db-68428d24cf32" providerId="ADAL" clId="{07873359-39E7-4010-BBAE-F894B279BD26}" dt="2022-11-29T11:03:44.451" v="6909"/>
          <ac:cxnSpMkLst>
            <pc:docMk/>
            <pc:sldMk cId="2858277977" sldId="523"/>
            <ac:cxnSpMk id="254" creationId="{3B468DDF-573E-4993-9D4D-729C0EA6E048}"/>
          </ac:cxnSpMkLst>
        </pc:cxnChg>
        <pc:cxnChg chg="mod">
          <ac:chgData name="Ragnhild Halvorsrud" userId="917ea340-fd63-490f-a7db-68428d24cf32" providerId="ADAL" clId="{07873359-39E7-4010-BBAE-F894B279BD26}" dt="2022-11-29T11:03:44.451" v="6909"/>
          <ac:cxnSpMkLst>
            <pc:docMk/>
            <pc:sldMk cId="2858277977" sldId="523"/>
            <ac:cxnSpMk id="255" creationId="{AE72D72B-4C17-48FF-8D34-B78AA3437691}"/>
          </ac:cxnSpMkLst>
        </pc:cxnChg>
        <pc:cxnChg chg="mod">
          <ac:chgData name="Ragnhild Halvorsrud" userId="917ea340-fd63-490f-a7db-68428d24cf32" providerId="ADAL" clId="{07873359-39E7-4010-BBAE-F894B279BD26}" dt="2022-11-29T11:03:44.451" v="6909"/>
          <ac:cxnSpMkLst>
            <pc:docMk/>
            <pc:sldMk cId="2858277977" sldId="523"/>
            <ac:cxnSpMk id="256" creationId="{DF4A50C8-7767-44CB-9FFF-F408518565DD}"/>
          </ac:cxnSpMkLst>
        </pc:cxnChg>
        <pc:cxnChg chg="mod">
          <ac:chgData name="Ragnhild Halvorsrud" userId="917ea340-fd63-490f-a7db-68428d24cf32" providerId="ADAL" clId="{07873359-39E7-4010-BBAE-F894B279BD26}" dt="2022-11-29T11:03:44.451" v="6909"/>
          <ac:cxnSpMkLst>
            <pc:docMk/>
            <pc:sldMk cId="2858277977" sldId="523"/>
            <ac:cxnSpMk id="257" creationId="{19266EC7-AA44-4F3F-88D2-8407BBF2CB33}"/>
          </ac:cxnSpMkLst>
        </pc:cxnChg>
        <pc:cxnChg chg="mod">
          <ac:chgData name="Ragnhild Halvorsrud" userId="917ea340-fd63-490f-a7db-68428d24cf32" providerId="ADAL" clId="{07873359-39E7-4010-BBAE-F894B279BD26}" dt="2022-11-29T11:03:44.451" v="6909"/>
          <ac:cxnSpMkLst>
            <pc:docMk/>
            <pc:sldMk cId="2858277977" sldId="523"/>
            <ac:cxnSpMk id="266" creationId="{52029DDC-3E19-46F1-B249-3C8ADB141745}"/>
          </ac:cxnSpMkLst>
        </pc:cxnChg>
        <pc:cxnChg chg="mod">
          <ac:chgData name="Ragnhild Halvorsrud" userId="917ea340-fd63-490f-a7db-68428d24cf32" providerId="ADAL" clId="{07873359-39E7-4010-BBAE-F894B279BD26}" dt="2022-11-29T11:03:44.451" v="6909"/>
          <ac:cxnSpMkLst>
            <pc:docMk/>
            <pc:sldMk cId="2858277977" sldId="523"/>
            <ac:cxnSpMk id="275" creationId="{A421C962-058B-4B83-A9FA-D29AE5D46390}"/>
          </ac:cxnSpMkLst>
        </pc:cxnChg>
        <pc:cxnChg chg="mod">
          <ac:chgData name="Ragnhild Halvorsrud" userId="917ea340-fd63-490f-a7db-68428d24cf32" providerId="ADAL" clId="{07873359-39E7-4010-BBAE-F894B279BD26}" dt="2022-11-29T11:03:44.451" v="6909"/>
          <ac:cxnSpMkLst>
            <pc:docMk/>
            <pc:sldMk cId="2858277977" sldId="523"/>
            <ac:cxnSpMk id="284" creationId="{4C137342-04BC-45D2-B623-6FFB4E904CEC}"/>
          </ac:cxnSpMkLst>
        </pc:cxnChg>
        <pc:cxnChg chg="mod">
          <ac:chgData name="Ragnhild Halvorsrud" userId="917ea340-fd63-490f-a7db-68428d24cf32" providerId="ADAL" clId="{07873359-39E7-4010-BBAE-F894B279BD26}" dt="2022-11-29T11:03:44.451" v="6909"/>
          <ac:cxnSpMkLst>
            <pc:docMk/>
            <pc:sldMk cId="2858277977" sldId="523"/>
            <ac:cxnSpMk id="293" creationId="{F8A1062C-2E5C-465A-AE26-6EF4C8D6C1C1}"/>
          </ac:cxnSpMkLst>
        </pc:cxnChg>
        <pc:cxnChg chg="mod">
          <ac:chgData name="Ragnhild Halvorsrud" userId="917ea340-fd63-490f-a7db-68428d24cf32" providerId="ADAL" clId="{07873359-39E7-4010-BBAE-F894B279BD26}" dt="2022-11-29T11:03:44.451" v="6909"/>
          <ac:cxnSpMkLst>
            <pc:docMk/>
            <pc:sldMk cId="2858277977" sldId="523"/>
            <ac:cxnSpMk id="302" creationId="{6C936C7E-8FBD-4D6F-A5EF-21AE936427FF}"/>
          </ac:cxnSpMkLst>
        </pc:cxnChg>
        <pc:cxnChg chg="mod">
          <ac:chgData name="Ragnhild Halvorsrud" userId="917ea340-fd63-490f-a7db-68428d24cf32" providerId="ADAL" clId="{07873359-39E7-4010-BBAE-F894B279BD26}" dt="2022-11-29T11:03:44.451" v="6909"/>
          <ac:cxnSpMkLst>
            <pc:docMk/>
            <pc:sldMk cId="2858277977" sldId="523"/>
            <ac:cxnSpMk id="325" creationId="{0EC2520D-2BD2-4818-B3A0-A3986E5AA56B}"/>
          </ac:cxnSpMkLst>
        </pc:cxnChg>
        <pc:cxnChg chg="mod">
          <ac:chgData name="Ragnhild Halvorsrud" userId="917ea340-fd63-490f-a7db-68428d24cf32" providerId="ADAL" clId="{07873359-39E7-4010-BBAE-F894B279BD26}" dt="2022-11-29T11:03:44.451" v="6909"/>
          <ac:cxnSpMkLst>
            <pc:docMk/>
            <pc:sldMk cId="2858277977" sldId="523"/>
            <ac:cxnSpMk id="326" creationId="{449A9428-E28A-44B7-BF52-2B3789E5C1C9}"/>
          </ac:cxnSpMkLst>
        </pc:cxnChg>
        <pc:cxnChg chg="mod">
          <ac:chgData name="Ragnhild Halvorsrud" userId="917ea340-fd63-490f-a7db-68428d24cf32" providerId="ADAL" clId="{07873359-39E7-4010-BBAE-F894B279BD26}" dt="2022-11-29T11:03:44.451" v="6909"/>
          <ac:cxnSpMkLst>
            <pc:docMk/>
            <pc:sldMk cId="2858277977" sldId="523"/>
            <ac:cxnSpMk id="327" creationId="{F9B7F316-B41B-4B58-B459-FA2672336347}"/>
          </ac:cxnSpMkLst>
        </pc:cxnChg>
        <pc:cxnChg chg="mod">
          <ac:chgData name="Ragnhild Halvorsrud" userId="917ea340-fd63-490f-a7db-68428d24cf32" providerId="ADAL" clId="{07873359-39E7-4010-BBAE-F894B279BD26}" dt="2022-11-29T11:03:44.451" v="6909"/>
          <ac:cxnSpMkLst>
            <pc:docMk/>
            <pc:sldMk cId="2858277977" sldId="523"/>
            <ac:cxnSpMk id="328" creationId="{333CD9B5-F387-4C82-990C-1B63265EEA39}"/>
          </ac:cxnSpMkLst>
        </pc:cxnChg>
        <pc:cxnChg chg="mod">
          <ac:chgData name="Ragnhild Halvorsrud" userId="917ea340-fd63-490f-a7db-68428d24cf32" providerId="ADAL" clId="{07873359-39E7-4010-BBAE-F894B279BD26}" dt="2022-11-29T11:03:44.451" v="6909"/>
          <ac:cxnSpMkLst>
            <pc:docMk/>
            <pc:sldMk cId="2858277977" sldId="523"/>
            <ac:cxnSpMk id="329" creationId="{F7F1662B-0CDF-4215-813B-410383DC5EB7}"/>
          </ac:cxnSpMkLst>
        </pc:cxnChg>
        <pc:cxnChg chg="mod">
          <ac:chgData name="Ragnhild Halvorsrud" userId="917ea340-fd63-490f-a7db-68428d24cf32" providerId="ADAL" clId="{07873359-39E7-4010-BBAE-F894B279BD26}" dt="2022-11-29T11:03:44.451" v="6909"/>
          <ac:cxnSpMkLst>
            <pc:docMk/>
            <pc:sldMk cId="2858277977" sldId="523"/>
            <ac:cxnSpMk id="330" creationId="{B156779C-A2EB-4DE4-9FF4-CD1DAD6FD925}"/>
          </ac:cxnSpMkLst>
        </pc:cxnChg>
        <pc:cxnChg chg="mod">
          <ac:chgData name="Ragnhild Halvorsrud" userId="917ea340-fd63-490f-a7db-68428d24cf32" providerId="ADAL" clId="{07873359-39E7-4010-BBAE-F894B279BD26}" dt="2022-11-29T11:03:44.451" v="6909"/>
          <ac:cxnSpMkLst>
            <pc:docMk/>
            <pc:sldMk cId="2858277977" sldId="523"/>
            <ac:cxnSpMk id="331" creationId="{6286B5EF-1728-45DB-8327-777A3E62EFA9}"/>
          </ac:cxnSpMkLst>
        </pc:cxnChg>
        <pc:cxnChg chg="mod">
          <ac:chgData name="Ragnhild Halvorsrud" userId="917ea340-fd63-490f-a7db-68428d24cf32" providerId="ADAL" clId="{07873359-39E7-4010-BBAE-F894B279BD26}" dt="2022-11-29T11:03:44.451" v="6909"/>
          <ac:cxnSpMkLst>
            <pc:docMk/>
            <pc:sldMk cId="2858277977" sldId="523"/>
            <ac:cxnSpMk id="332" creationId="{072D790B-BF12-469A-9674-2EF6F137E8B0}"/>
          </ac:cxnSpMkLst>
        </pc:cxnChg>
        <pc:cxnChg chg="mod">
          <ac:chgData name="Ragnhild Halvorsrud" userId="917ea340-fd63-490f-a7db-68428d24cf32" providerId="ADAL" clId="{07873359-39E7-4010-BBAE-F894B279BD26}" dt="2022-11-29T11:03:44.451" v="6909"/>
          <ac:cxnSpMkLst>
            <pc:docMk/>
            <pc:sldMk cId="2858277977" sldId="523"/>
            <ac:cxnSpMk id="333" creationId="{353D5299-D9C9-4E35-94A9-2DFEEC87DD42}"/>
          </ac:cxnSpMkLst>
        </pc:cxnChg>
        <pc:cxnChg chg="mod">
          <ac:chgData name="Ragnhild Halvorsrud" userId="917ea340-fd63-490f-a7db-68428d24cf32" providerId="ADAL" clId="{07873359-39E7-4010-BBAE-F894B279BD26}" dt="2022-11-29T11:03:44.451" v="6909"/>
          <ac:cxnSpMkLst>
            <pc:docMk/>
            <pc:sldMk cId="2858277977" sldId="523"/>
            <ac:cxnSpMk id="334" creationId="{4306A485-D7E6-4F42-9610-0BEC2F234E2F}"/>
          </ac:cxnSpMkLst>
        </pc:cxnChg>
      </pc:sldChg>
      <pc:sldChg chg="modAnim">
        <pc:chgData name="Ragnhild Halvorsrud" userId="917ea340-fd63-490f-a7db-68428d24cf32" providerId="ADAL" clId="{07873359-39E7-4010-BBAE-F894B279BD26}" dt="2022-11-29T13:08:17.523" v="10728"/>
        <pc:sldMkLst>
          <pc:docMk/>
          <pc:sldMk cId="508400711" sldId="525"/>
        </pc:sldMkLst>
      </pc:sldChg>
      <pc:sldChg chg="addSp delSp modSp mod">
        <pc:chgData name="Ragnhild Halvorsrud" userId="917ea340-fd63-490f-a7db-68428d24cf32" providerId="ADAL" clId="{07873359-39E7-4010-BBAE-F894B279BD26}" dt="2022-11-29T11:52:23.149" v="8449" actId="1076"/>
        <pc:sldMkLst>
          <pc:docMk/>
          <pc:sldMk cId="1114432326" sldId="527"/>
        </pc:sldMkLst>
        <pc:spChg chg="del">
          <ac:chgData name="Ragnhild Halvorsrud" userId="917ea340-fd63-490f-a7db-68428d24cf32" providerId="ADAL" clId="{07873359-39E7-4010-BBAE-F894B279BD26}" dt="2022-11-18T18:52:09.357" v="78" actId="478"/>
          <ac:spMkLst>
            <pc:docMk/>
            <pc:sldMk cId="1114432326" sldId="527"/>
            <ac:spMk id="4" creationId="{359912B9-4EB6-42C7-BF37-C605F081559D}"/>
          </ac:spMkLst>
        </pc:spChg>
        <pc:spChg chg="add mod">
          <ac:chgData name="Ragnhild Halvorsrud" userId="917ea340-fd63-490f-a7db-68428d24cf32" providerId="ADAL" clId="{07873359-39E7-4010-BBAE-F894B279BD26}" dt="2022-11-29T11:52:23.149" v="8449" actId="1076"/>
          <ac:spMkLst>
            <pc:docMk/>
            <pc:sldMk cId="1114432326" sldId="527"/>
            <ac:spMk id="42" creationId="{7E68F7CD-66E5-44B5-B6A8-70A01985A48E}"/>
          </ac:spMkLst>
        </pc:spChg>
        <pc:spChg chg="mod">
          <ac:chgData name="Ragnhild Halvorsrud" userId="917ea340-fd63-490f-a7db-68428d24cf32" providerId="ADAL" clId="{07873359-39E7-4010-BBAE-F894B279BD26}" dt="2022-11-29T11:47:12.838" v="8122" actId="1038"/>
          <ac:spMkLst>
            <pc:docMk/>
            <pc:sldMk cId="1114432326" sldId="527"/>
            <ac:spMk id="72" creationId="{0FC82B77-28DC-4BB1-893A-2903B1ED2553}"/>
          </ac:spMkLst>
        </pc:spChg>
        <pc:spChg chg="mod">
          <ac:chgData name="Ragnhild Halvorsrud" userId="917ea340-fd63-490f-a7db-68428d24cf32" providerId="ADAL" clId="{07873359-39E7-4010-BBAE-F894B279BD26}" dt="2022-11-29T11:47:12.838" v="8122" actId="1038"/>
          <ac:spMkLst>
            <pc:docMk/>
            <pc:sldMk cId="1114432326" sldId="527"/>
            <ac:spMk id="73" creationId="{EE75920F-C76D-4398-9CE5-1DA80387B5DA}"/>
          </ac:spMkLst>
        </pc:spChg>
        <pc:spChg chg="mod">
          <ac:chgData name="Ragnhild Halvorsrud" userId="917ea340-fd63-490f-a7db-68428d24cf32" providerId="ADAL" clId="{07873359-39E7-4010-BBAE-F894B279BD26}" dt="2022-11-29T11:47:12.838" v="8122" actId="1038"/>
          <ac:spMkLst>
            <pc:docMk/>
            <pc:sldMk cId="1114432326" sldId="527"/>
            <ac:spMk id="74" creationId="{07F574D9-CB02-46E5-8538-1AEE14B4044D}"/>
          </ac:spMkLst>
        </pc:spChg>
        <pc:spChg chg="mod">
          <ac:chgData name="Ragnhild Halvorsrud" userId="917ea340-fd63-490f-a7db-68428d24cf32" providerId="ADAL" clId="{07873359-39E7-4010-BBAE-F894B279BD26}" dt="2022-11-29T11:47:12.838" v="8122" actId="1038"/>
          <ac:spMkLst>
            <pc:docMk/>
            <pc:sldMk cId="1114432326" sldId="527"/>
            <ac:spMk id="75" creationId="{189A5A4A-7BDA-41E6-8677-542957673A85}"/>
          </ac:spMkLst>
        </pc:spChg>
        <pc:spChg chg="mod">
          <ac:chgData name="Ragnhild Halvorsrud" userId="917ea340-fd63-490f-a7db-68428d24cf32" providerId="ADAL" clId="{07873359-39E7-4010-BBAE-F894B279BD26}" dt="2022-11-29T11:47:12.838" v="8122" actId="1038"/>
          <ac:spMkLst>
            <pc:docMk/>
            <pc:sldMk cId="1114432326" sldId="527"/>
            <ac:spMk id="76" creationId="{F588BC02-612B-4D17-B89F-7E6F5958745A}"/>
          </ac:spMkLst>
        </pc:spChg>
        <pc:spChg chg="mod">
          <ac:chgData name="Ragnhild Halvorsrud" userId="917ea340-fd63-490f-a7db-68428d24cf32" providerId="ADAL" clId="{07873359-39E7-4010-BBAE-F894B279BD26}" dt="2022-11-29T11:47:12.838" v="8122" actId="1038"/>
          <ac:spMkLst>
            <pc:docMk/>
            <pc:sldMk cId="1114432326" sldId="527"/>
            <ac:spMk id="77" creationId="{28181091-25B3-4E4B-883C-D04B17DE9C77}"/>
          </ac:spMkLst>
        </pc:spChg>
        <pc:spChg chg="mod">
          <ac:chgData name="Ragnhild Halvorsrud" userId="917ea340-fd63-490f-a7db-68428d24cf32" providerId="ADAL" clId="{07873359-39E7-4010-BBAE-F894B279BD26}" dt="2022-11-29T11:47:12.838" v="8122" actId="1038"/>
          <ac:spMkLst>
            <pc:docMk/>
            <pc:sldMk cId="1114432326" sldId="527"/>
            <ac:spMk id="78" creationId="{376C4604-B2B9-4EB0-8960-00DA8CF14CB4}"/>
          </ac:spMkLst>
        </pc:spChg>
        <pc:spChg chg="mod">
          <ac:chgData name="Ragnhild Halvorsrud" userId="917ea340-fd63-490f-a7db-68428d24cf32" providerId="ADAL" clId="{07873359-39E7-4010-BBAE-F894B279BD26}" dt="2022-11-29T11:47:12.838" v="8122" actId="1038"/>
          <ac:spMkLst>
            <pc:docMk/>
            <pc:sldMk cId="1114432326" sldId="527"/>
            <ac:spMk id="79" creationId="{53D9CEAB-67C3-4131-ADD8-EE1F3C3C6B14}"/>
          </ac:spMkLst>
        </pc:spChg>
        <pc:spChg chg="mod">
          <ac:chgData name="Ragnhild Halvorsrud" userId="917ea340-fd63-490f-a7db-68428d24cf32" providerId="ADAL" clId="{07873359-39E7-4010-BBAE-F894B279BD26}" dt="2022-11-29T11:47:12.838" v="8122" actId="1038"/>
          <ac:spMkLst>
            <pc:docMk/>
            <pc:sldMk cId="1114432326" sldId="527"/>
            <ac:spMk id="80" creationId="{F92823DE-9794-49E1-8639-385FF7472839}"/>
          </ac:spMkLst>
        </pc:spChg>
        <pc:spChg chg="mod">
          <ac:chgData name="Ragnhild Halvorsrud" userId="917ea340-fd63-490f-a7db-68428d24cf32" providerId="ADAL" clId="{07873359-39E7-4010-BBAE-F894B279BD26}" dt="2022-11-29T11:47:12.838" v="8122" actId="1038"/>
          <ac:spMkLst>
            <pc:docMk/>
            <pc:sldMk cId="1114432326" sldId="527"/>
            <ac:spMk id="81" creationId="{6C3EC33D-6F19-4E4F-A18A-DF4F118AFDC2}"/>
          </ac:spMkLst>
        </pc:spChg>
        <pc:spChg chg="mod">
          <ac:chgData name="Ragnhild Halvorsrud" userId="917ea340-fd63-490f-a7db-68428d24cf32" providerId="ADAL" clId="{07873359-39E7-4010-BBAE-F894B279BD26}" dt="2022-11-29T11:47:12.838" v="8122" actId="1038"/>
          <ac:spMkLst>
            <pc:docMk/>
            <pc:sldMk cId="1114432326" sldId="527"/>
            <ac:spMk id="82" creationId="{BC984A58-DD01-4D74-AF11-470A6C27A267}"/>
          </ac:spMkLst>
        </pc:spChg>
        <pc:spChg chg="mod">
          <ac:chgData name="Ragnhild Halvorsrud" userId="917ea340-fd63-490f-a7db-68428d24cf32" providerId="ADAL" clId="{07873359-39E7-4010-BBAE-F894B279BD26}" dt="2022-11-29T11:47:12.838" v="8122" actId="1038"/>
          <ac:spMkLst>
            <pc:docMk/>
            <pc:sldMk cId="1114432326" sldId="527"/>
            <ac:spMk id="83" creationId="{498F62DE-BB1D-4DD9-984A-B01F316204F1}"/>
          </ac:spMkLst>
        </pc:spChg>
        <pc:spChg chg="mod">
          <ac:chgData name="Ragnhild Halvorsrud" userId="917ea340-fd63-490f-a7db-68428d24cf32" providerId="ADAL" clId="{07873359-39E7-4010-BBAE-F894B279BD26}" dt="2022-11-29T11:47:12.838" v="8122" actId="1038"/>
          <ac:spMkLst>
            <pc:docMk/>
            <pc:sldMk cId="1114432326" sldId="527"/>
            <ac:spMk id="85" creationId="{A7B0F6F3-B467-40BD-8718-1E9DD22500FF}"/>
          </ac:spMkLst>
        </pc:spChg>
        <pc:spChg chg="mod">
          <ac:chgData name="Ragnhild Halvorsrud" userId="917ea340-fd63-490f-a7db-68428d24cf32" providerId="ADAL" clId="{07873359-39E7-4010-BBAE-F894B279BD26}" dt="2022-11-29T11:47:12.838" v="8122" actId="1038"/>
          <ac:spMkLst>
            <pc:docMk/>
            <pc:sldMk cId="1114432326" sldId="527"/>
            <ac:spMk id="87" creationId="{DBD6446C-036D-4B17-9748-7AD6156D3FD3}"/>
          </ac:spMkLst>
        </pc:spChg>
        <pc:spChg chg="mod">
          <ac:chgData name="Ragnhild Halvorsrud" userId="917ea340-fd63-490f-a7db-68428d24cf32" providerId="ADAL" clId="{07873359-39E7-4010-BBAE-F894B279BD26}" dt="2022-11-29T11:47:12.838" v="8122" actId="1038"/>
          <ac:spMkLst>
            <pc:docMk/>
            <pc:sldMk cId="1114432326" sldId="527"/>
            <ac:spMk id="88" creationId="{BEF59A5B-18C5-4171-8489-2539D7CF176F}"/>
          </ac:spMkLst>
        </pc:spChg>
        <pc:spChg chg="mod">
          <ac:chgData name="Ragnhild Halvorsrud" userId="917ea340-fd63-490f-a7db-68428d24cf32" providerId="ADAL" clId="{07873359-39E7-4010-BBAE-F894B279BD26}" dt="2022-11-29T11:47:12.838" v="8122" actId="1038"/>
          <ac:spMkLst>
            <pc:docMk/>
            <pc:sldMk cId="1114432326" sldId="527"/>
            <ac:spMk id="89" creationId="{920E1FA3-4A82-4CFE-B5FC-CF8E92A3B05D}"/>
          </ac:spMkLst>
        </pc:spChg>
        <pc:spChg chg="mod">
          <ac:chgData name="Ragnhild Halvorsrud" userId="917ea340-fd63-490f-a7db-68428d24cf32" providerId="ADAL" clId="{07873359-39E7-4010-BBAE-F894B279BD26}" dt="2022-11-29T11:47:12.838" v="8122" actId="1038"/>
          <ac:spMkLst>
            <pc:docMk/>
            <pc:sldMk cId="1114432326" sldId="527"/>
            <ac:spMk id="90" creationId="{4A50BEC1-2A73-4C9D-A4BB-F5703E7847B3}"/>
          </ac:spMkLst>
        </pc:spChg>
        <pc:spChg chg="mod">
          <ac:chgData name="Ragnhild Halvorsrud" userId="917ea340-fd63-490f-a7db-68428d24cf32" providerId="ADAL" clId="{07873359-39E7-4010-BBAE-F894B279BD26}" dt="2022-11-29T11:47:12.838" v="8122" actId="1038"/>
          <ac:spMkLst>
            <pc:docMk/>
            <pc:sldMk cId="1114432326" sldId="527"/>
            <ac:spMk id="91" creationId="{203E249C-47A6-4965-9113-C0D592413243}"/>
          </ac:spMkLst>
        </pc:spChg>
        <pc:spChg chg="mod">
          <ac:chgData name="Ragnhild Halvorsrud" userId="917ea340-fd63-490f-a7db-68428d24cf32" providerId="ADAL" clId="{07873359-39E7-4010-BBAE-F894B279BD26}" dt="2022-11-29T11:47:12.838" v="8122" actId="1038"/>
          <ac:spMkLst>
            <pc:docMk/>
            <pc:sldMk cId="1114432326" sldId="527"/>
            <ac:spMk id="92" creationId="{FC33A87B-B141-4285-81BD-D4E834A1E2F5}"/>
          </ac:spMkLst>
        </pc:spChg>
        <pc:spChg chg="mod">
          <ac:chgData name="Ragnhild Halvorsrud" userId="917ea340-fd63-490f-a7db-68428d24cf32" providerId="ADAL" clId="{07873359-39E7-4010-BBAE-F894B279BD26}" dt="2022-11-29T11:47:12.838" v="8122" actId="1038"/>
          <ac:spMkLst>
            <pc:docMk/>
            <pc:sldMk cId="1114432326" sldId="527"/>
            <ac:spMk id="94" creationId="{F4E0697B-1998-4691-8872-91E8DBC7DDB1}"/>
          </ac:spMkLst>
        </pc:spChg>
        <pc:spChg chg="mod">
          <ac:chgData name="Ragnhild Halvorsrud" userId="917ea340-fd63-490f-a7db-68428d24cf32" providerId="ADAL" clId="{07873359-39E7-4010-BBAE-F894B279BD26}" dt="2022-11-29T11:47:12.838" v="8122" actId="1038"/>
          <ac:spMkLst>
            <pc:docMk/>
            <pc:sldMk cId="1114432326" sldId="527"/>
            <ac:spMk id="96" creationId="{B9E33631-ABF5-4AD0-A179-E04481CA1B57}"/>
          </ac:spMkLst>
        </pc:spChg>
        <pc:spChg chg="mod">
          <ac:chgData name="Ragnhild Halvorsrud" userId="917ea340-fd63-490f-a7db-68428d24cf32" providerId="ADAL" clId="{07873359-39E7-4010-BBAE-F894B279BD26}" dt="2022-11-29T11:47:12.838" v="8122" actId="1038"/>
          <ac:spMkLst>
            <pc:docMk/>
            <pc:sldMk cId="1114432326" sldId="527"/>
            <ac:spMk id="97" creationId="{99B56194-49ED-4407-A03D-E002E706B3AF}"/>
          </ac:spMkLst>
        </pc:spChg>
        <pc:spChg chg="mod">
          <ac:chgData name="Ragnhild Halvorsrud" userId="917ea340-fd63-490f-a7db-68428d24cf32" providerId="ADAL" clId="{07873359-39E7-4010-BBAE-F894B279BD26}" dt="2022-11-29T11:47:12.838" v="8122" actId="1038"/>
          <ac:spMkLst>
            <pc:docMk/>
            <pc:sldMk cId="1114432326" sldId="527"/>
            <ac:spMk id="99" creationId="{89DBBEAA-0939-4220-A5F6-FB10525886D9}"/>
          </ac:spMkLst>
        </pc:spChg>
        <pc:spChg chg="mod">
          <ac:chgData name="Ragnhild Halvorsrud" userId="917ea340-fd63-490f-a7db-68428d24cf32" providerId="ADAL" clId="{07873359-39E7-4010-BBAE-F894B279BD26}" dt="2022-11-29T11:47:12.838" v="8122" actId="1038"/>
          <ac:spMkLst>
            <pc:docMk/>
            <pc:sldMk cId="1114432326" sldId="527"/>
            <ac:spMk id="100" creationId="{AEFC9261-4ED0-4CBE-BAEB-258102CC569D}"/>
          </ac:spMkLst>
        </pc:spChg>
        <pc:spChg chg="mod">
          <ac:chgData name="Ragnhild Halvorsrud" userId="917ea340-fd63-490f-a7db-68428d24cf32" providerId="ADAL" clId="{07873359-39E7-4010-BBAE-F894B279BD26}" dt="2022-11-29T11:47:12.838" v="8122" actId="1038"/>
          <ac:spMkLst>
            <pc:docMk/>
            <pc:sldMk cId="1114432326" sldId="527"/>
            <ac:spMk id="102" creationId="{49678EDC-C883-4AA2-AA08-F26FA235CDA3}"/>
          </ac:spMkLst>
        </pc:spChg>
        <pc:spChg chg="mod">
          <ac:chgData name="Ragnhild Halvorsrud" userId="917ea340-fd63-490f-a7db-68428d24cf32" providerId="ADAL" clId="{07873359-39E7-4010-BBAE-F894B279BD26}" dt="2022-11-29T11:47:12.838" v="8122" actId="1038"/>
          <ac:spMkLst>
            <pc:docMk/>
            <pc:sldMk cId="1114432326" sldId="527"/>
            <ac:spMk id="103" creationId="{19B3C8F1-1ED9-47D9-98BB-E38A1E180417}"/>
          </ac:spMkLst>
        </pc:spChg>
        <pc:grpChg chg="mod">
          <ac:chgData name="Ragnhild Halvorsrud" userId="917ea340-fd63-490f-a7db-68428d24cf32" providerId="ADAL" clId="{07873359-39E7-4010-BBAE-F894B279BD26}" dt="2022-11-29T11:47:12.838" v="8122" actId="1038"/>
          <ac:grpSpMkLst>
            <pc:docMk/>
            <pc:sldMk cId="1114432326" sldId="527"/>
            <ac:grpSpMk id="84" creationId="{D174670A-0390-46E0-B71F-54E616BAAFEA}"/>
          </ac:grpSpMkLst>
        </pc:grpChg>
        <pc:grpChg chg="mod">
          <ac:chgData name="Ragnhild Halvorsrud" userId="917ea340-fd63-490f-a7db-68428d24cf32" providerId="ADAL" clId="{07873359-39E7-4010-BBAE-F894B279BD26}" dt="2022-11-29T11:47:12.838" v="8122" actId="1038"/>
          <ac:grpSpMkLst>
            <pc:docMk/>
            <pc:sldMk cId="1114432326" sldId="527"/>
            <ac:grpSpMk id="93" creationId="{171BEEEA-EE2E-44FE-803B-8B4EF521096C}"/>
          </ac:grpSpMkLst>
        </pc:grpChg>
        <pc:picChg chg="mod">
          <ac:chgData name="Ragnhild Halvorsrud" userId="917ea340-fd63-490f-a7db-68428d24cf32" providerId="ADAL" clId="{07873359-39E7-4010-BBAE-F894B279BD26}" dt="2022-11-29T11:47:12.838" v="8122" actId="1038"/>
          <ac:picMkLst>
            <pc:docMk/>
            <pc:sldMk cId="1114432326" sldId="527"/>
            <ac:picMk id="86" creationId="{30269D26-BBA5-417D-A486-3F742BFB4A34}"/>
          </ac:picMkLst>
        </pc:picChg>
        <pc:picChg chg="mod">
          <ac:chgData name="Ragnhild Halvorsrud" userId="917ea340-fd63-490f-a7db-68428d24cf32" providerId="ADAL" clId="{07873359-39E7-4010-BBAE-F894B279BD26}" dt="2022-11-29T11:47:12.838" v="8122" actId="1038"/>
          <ac:picMkLst>
            <pc:docMk/>
            <pc:sldMk cId="1114432326" sldId="527"/>
            <ac:picMk id="95" creationId="{C7C032F6-DDBD-4C3E-B0EF-53A28B5BBDC3}"/>
          </ac:picMkLst>
        </pc:picChg>
        <pc:picChg chg="mod">
          <ac:chgData name="Ragnhild Halvorsrud" userId="917ea340-fd63-490f-a7db-68428d24cf32" providerId="ADAL" clId="{07873359-39E7-4010-BBAE-F894B279BD26}" dt="2022-11-29T11:47:12.838" v="8122" actId="1038"/>
          <ac:picMkLst>
            <pc:docMk/>
            <pc:sldMk cId="1114432326" sldId="527"/>
            <ac:picMk id="98" creationId="{870DBB50-872C-4251-ACCA-7B26B1EE6A50}"/>
          </ac:picMkLst>
        </pc:picChg>
        <pc:picChg chg="mod">
          <ac:chgData name="Ragnhild Halvorsrud" userId="917ea340-fd63-490f-a7db-68428d24cf32" providerId="ADAL" clId="{07873359-39E7-4010-BBAE-F894B279BD26}" dt="2022-11-29T11:47:12.838" v="8122" actId="1038"/>
          <ac:picMkLst>
            <pc:docMk/>
            <pc:sldMk cId="1114432326" sldId="527"/>
            <ac:picMk id="101" creationId="{AF5F5B9C-3EF4-4513-B2DD-0D6C6848C7DE}"/>
          </ac:picMkLst>
        </pc:picChg>
        <pc:cxnChg chg="add mod">
          <ac:chgData name="Ragnhild Halvorsrud" userId="917ea340-fd63-490f-a7db-68428d24cf32" providerId="ADAL" clId="{07873359-39E7-4010-BBAE-F894B279BD26}" dt="2022-11-29T11:49:41.278" v="8178" actId="14100"/>
          <ac:cxnSpMkLst>
            <pc:docMk/>
            <pc:sldMk cId="1114432326" sldId="527"/>
            <ac:cxnSpMk id="41" creationId="{5BF04331-2F23-42C1-AAD0-90FA32EE0C76}"/>
          </ac:cxnSpMkLst>
        </pc:cxnChg>
      </pc:sldChg>
      <pc:sldChg chg="addSp delSp modSp mod">
        <pc:chgData name="Ragnhild Halvorsrud" userId="917ea340-fd63-490f-a7db-68428d24cf32" providerId="ADAL" clId="{07873359-39E7-4010-BBAE-F894B279BD26}" dt="2022-11-28T19:51:42.582" v="4678" actId="1076"/>
        <pc:sldMkLst>
          <pc:docMk/>
          <pc:sldMk cId="4021241901" sldId="529"/>
        </pc:sldMkLst>
        <pc:spChg chg="mod">
          <ac:chgData name="Ragnhild Halvorsrud" userId="917ea340-fd63-490f-a7db-68428d24cf32" providerId="ADAL" clId="{07873359-39E7-4010-BBAE-F894B279BD26}" dt="2022-11-28T19:51:15.861" v="4672" actId="1036"/>
          <ac:spMkLst>
            <pc:docMk/>
            <pc:sldMk cId="4021241901" sldId="529"/>
            <ac:spMk id="6" creationId="{9B259E65-8C90-4F0C-8E9B-6E8A0A6C0E6E}"/>
          </ac:spMkLst>
        </pc:spChg>
        <pc:spChg chg="mod">
          <ac:chgData name="Ragnhild Halvorsrud" userId="917ea340-fd63-490f-a7db-68428d24cf32" providerId="ADAL" clId="{07873359-39E7-4010-BBAE-F894B279BD26}" dt="2022-11-28T19:51:15.861" v="4672" actId="1036"/>
          <ac:spMkLst>
            <pc:docMk/>
            <pc:sldMk cId="4021241901" sldId="529"/>
            <ac:spMk id="8" creationId="{A190216D-3D82-4C4A-BBBC-58568D4C80B8}"/>
          </ac:spMkLst>
        </pc:spChg>
        <pc:spChg chg="mod">
          <ac:chgData name="Ragnhild Halvorsrud" userId="917ea340-fd63-490f-a7db-68428d24cf32" providerId="ADAL" clId="{07873359-39E7-4010-BBAE-F894B279BD26}" dt="2022-11-28T19:51:15.861" v="4672" actId="1036"/>
          <ac:spMkLst>
            <pc:docMk/>
            <pc:sldMk cId="4021241901" sldId="529"/>
            <ac:spMk id="9" creationId="{42B57A26-CA19-4A12-A954-F49F71795306}"/>
          </ac:spMkLst>
        </pc:spChg>
        <pc:spChg chg="mod">
          <ac:chgData name="Ragnhild Halvorsrud" userId="917ea340-fd63-490f-a7db-68428d24cf32" providerId="ADAL" clId="{07873359-39E7-4010-BBAE-F894B279BD26}" dt="2022-11-28T19:51:15.861" v="4672" actId="1036"/>
          <ac:spMkLst>
            <pc:docMk/>
            <pc:sldMk cId="4021241901" sldId="529"/>
            <ac:spMk id="10" creationId="{AA27A2F3-248E-49F3-AE20-5B255C593A47}"/>
          </ac:spMkLst>
        </pc:spChg>
        <pc:spChg chg="mod">
          <ac:chgData name="Ragnhild Halvorsrud" userId="917ea340-fd63-490f-a7db-68428d24cf32" providerId="ADAL" clId="{07873359-39E7-4010-BBAE-F894B279BD26}" dt="2022-11-28T19:51:07.305" v="4665" actId="1036"/>
          <ac:spMkLst>
            <pc:docMk/>
            <pc:sldMk cId="4021241901" sldId="529"/>
            <ac:spMk id="38" creationId="{17771CFF-6884-4701-A59B-9450A01B751A}"/>
          </ac:spMkLst>
        </pc:spChg>
        <pc:spChg chg="add mod">
          <ac:chgData name="Ragnhild Halvorsrud" userId="917ea340-fd63-490f-a7db-68428d24cf32" providerId="ADAL" clId="{07873359-39E7-4010-BBAE-F894B279BD26}" dt="2022-11-28T19:51:07.305" v="4665" actId="1036"/>
          <ac:spMkLst>
            <pc:docMk/>
            <pc:sldMk cId="4021241901" sldId="529"/>
            <ac:spMk id="46" creationId="{4A87DDB0-D2B5-4C75-8504-5A45B97FEC75}"/>
          </ac:spMkLst>
        </pc:spChg>
        <pc:spChg chg="mod">
          <ac:chgData name="Ragnhild Halvorsrud" userId="917ea340-fd63-490f-a7db-68428d24cf32" providerId="ADAL" clId="{07873359-39E7-4010-BBAE-F894B279BD26}" dt="2022-11-28T19:51:07.305" v="4665" actId="1036"/>
          <ac:spMkLst>
            <pc:docMk/>
            <pc:sldMk cId="4021241901" sldId="529"/>
            <ac:spMk id="58" creationId="{B86B1E97-FDE9-493F-B345-27F1197CDED2}"/>
          </ac:spMkLst>
        </pc:spChg>
        <pc:spChg chg="mod">
          <ac:chgData name="Ragnhild Halvorsrud" userId="917ea340-fd63-490f-a7db-68428d24cf32" providerId="ADAL" clId="{07873359-39E7-4010-BBAE-F894B279BD26}" dt="2022-11-28T19:51:07.305" v="4665" actId="1036"/>
          <ac:spMkLst>
            <pc:docMk/>
            <pc:sldMk cId="4021241901" sldId="529"/>
            <ac:spMk id="59" creationId="{0711F59F-6D42-40CF-83F0-8A94B2E2A4AE}"/>
          </ac:spMkLst>
        </pc:spChg>
        <pc:spChg chg="mod">
          <ac:chgData name="Ragnhild Halvorsrud" userId="917ea340-fd63-490f-a7db-68428d24cf32" providerId="ADAL" clId="{07873359-39E7-4010-BBAE-F894B279BD26}" dt="2022-11-28T19:51:07.305" v="4665" actId="1036"/>
          <ac:spMkLst>
            <pc:docMk/>
            <pc:sldMk cId="4021241901" sldId="529"/>
            <ac:spMk id="62" creationId="{EE724ED9-5697-42EE-B859-761F3502ED38}"/>
          </ac:spMkLst>
        </pc:spChg>
        <pc:spChg chg="mod">
          <ac:chgData name="Ragnhild Halvorsrud" userId="917ea340-fd63-490f-a7db-68428d24cf32" providerId="ADAL" clId="{07873359-39E7-4010-BBAE-F894B279BD26}" dt="2022-11-28T19:51:07.305" v="4665" actId="1036"/>
          <ac:spMkLst>
            <pc:docMk/>
            <pc:sldMk cId="4021241901" sldId="529"/>
            <ac:spMk id="63" creationId="{5EA71ED2-28DC-41EE-9999-2FF81A4ECBDB}"/>
          </ac:spMkLst>
        </pc:spChg>
        <pc:spChg chg="mod">
          <ac:chgData name="Ragnhild Halvorsrud" userId="917ea340-fd63-490f-a7db-68428d24cf32" providerId="ADAL" clId="{07873359-39E7-4010-BBAE-F894B279BD26}" dt="2022-11-28T19:51:07.305" v="4665" actId="1036"/>
          <ac:spMkLst>
            <pc:docMk/>
            <pc:sldMk cId="4021241901" sldId="529"/>
            <ac:spMk id="64" creationId="{87E8EFC7-13F9-455F-BE90-AB4D864DEB6F}"/>
          </ac:spMkLst>
        </pc:spChg>
        <pc:spChg chg="mod">
          <ac:chgData name="Ragnhild Halvorsrud" userId="917ea340-fd63-490f-a7db-68428d24cf32" providerId="ADAL" clId="{07873359-39E7-4010-BBAE-F894B279BD26}" dt="2022-11-28T19:51:07.305" v="4665" actId="1036"/>
          <ac:spMkLst>
            <pc:docMk/>
            <pc:sldMk cId="4021241901" sldId="529"/>
            <ac:spMk id="66" creationId="{FE3D94E1-411C-4824-90ED-C0DC3E64945C}"/>
          </ac:spMkLst>
        </pc:spChg>
        <pc:spChg chg="mod">
          <ac:chgData name="Ragnhild Halvorsrud" userId="917ea340-fd63-490f-a7db-68428d24cf32" providerId="ADAL" clId="{07873359-39E7-4010-BBAE-F894B279BD26}" dt="2022-11-28T19:51:38.042" v="4677" actId="6549"/>
          <ac:spMkLst>
            <pc:docMk/>
            <pc:sldMk cId="4021241901" sldId="529"/>
            <ac:spMk id="69" creationId="{E586A026-A7D7-47E7-A1CD-6C88B25724DF}"/>
          </ac:spMkLst>
        </pc:spChg>
        <pc:spChg chg="mod">
          <ac:chgData name="Ragnhild Halvorsrud" userId="917ea340-fd63-490f-a7db-68428d24cf32" providerId="ADAL" clId="{07873359-39E7-4010-BBAE-F894B279BD26}" dt="2022-11-28T19:51:42.582" v="4678" actId="1076"/>
          <ac:spMkLst>
            <pc:docMk/>
            <pc:sldMk cId="4021241901" sldId="529"/>
            <ac:spMk id="70" creationId="{DEBC0E17-765F-4FC5-AE14-E6DA060A6C21}"/>
          </ac:spMkLst>
        </pc:spChg>
        <pc:spChg chg="mod">
          <ac:chgData name="Ragnhild Halvorsrud" userId="917ea340-fd63-490f-a7db-68428d24cf32" providerId="ADAL" clId="{07873359-39E7-4010-BBAE-F894B279BD26}" dt="2022-11-28T19:51:07.305" v="4665" actId="1036"/>
          <ac:spMkLst>
            <pc:docMk/>
            <pc:sldMk cId="4021241901" sldId="529"/>
            <ac:spMk id="74" creationId="{80A3FC2D-0B23-4BC8-9310-F32A4789AA65}"/>
          </ac:spMkLst>
        </pc:spChg>
        <pc:spChg chg="mod">
          <ac:chgData name="Ragnhild Halvorsrud" userId="917ea340-fd63-490f-a7db-68428d24cf32" providerId="ADAL" clId="{07873359-39E7-4010-BBAE-F894B279BD26}" dt="2022-11-28T19:51:07.305" v="4665" actId="1036"/>
          <ac:spMkLst>
            <pc:docMk/>
            <pc:sldMk cId="4021241901" sldId="529"/>
            <ac:spMk id="77" creationId="{6662011D-1432-4915-A6F8-3D5829F29ABF}"/>
          </ac:spMkLst>
        </pc:spChg>
        <pc:spChg chg="mod">
          <ac:chgData name="Ragnhild Halvorsrud" userId="917ea340-fd63-490f-a7db-68428d24cf32" providerId="ADAL" clId="{07873359-39E7-4010-BBAE-F894B279BD26}" dt="2022-11-28T19:51:07.305" v="4665" actId="1036"/>
          <ac:spMkLst>
            <pc:docMk/>
            <pc:sldMk cId="4021241901" sldId="529"/>
            <ac:spMk id="78" creationId="{AA3C5CCA-73C3-4B72-A978-6727A463C870}"/>
          </ac:spMkLst>
        </pc:spChg>
        <pc:spChg chg="mod">
          <ac:chgData name="Ragnhild Halvorsrud" userId="917ea340-fd63-490f-a7db-68428d24cf32" providerId="ADAL" clId="{07873359-39E7-4010-BBAE-F894B279BD26}" dt="2022-11-28T19:51:07.305" v="4665" actId="1036"/>
          <ac:spMkLst>
            <pc:docMk/>
            <pc:sldMk cId="4021241901" sldId="529"/>
            <ac:spMk id="81" creationId="{B8B87033-F5F9-4D2F-9130-AD3F3D8A1A87}"/>
          </ac:spMkLst>
        </pc:spChg>
        <pc:spChg chg="mod">
          <ac:chgData name="Ragnhild Halvorsrud" userId="917ea340-fd63-490f-a7db-68428d24cf32" providerId="ADAL" clId="{07873359-39E7-4010-BBAE-F894B279BD26}" dt="2022-11-28T19:51:07.305" v="4665" actId="1036"/>
          <ac:spMkLst>
            <pc:docMk/>
            <pc:sldMk cId="4021241901" sldId="529"/>
            <ac:spMk id="83" creationId="{EABEE498-D945-4BC1-9144-EFA107CF7B39}"/>
          </ac:spMkLst>
        </pc:spChg>
        <pc:spChg chg="mod">
          <ac:chgData name="Ragnhild Halvorsrud" userId="917ea340-fd63-490f-a7db-68428d24cf32" providerId="ADAL" clId="{07873359-39E7-4010-BBAE-F894B279BD26}" dt="2022-11-28T19:51:07.305" v="4665" actId="1036"/>
          <ac:spMkLst>
            <pc:docMk/>
            <pc:sldMk cId="4021241901" sldId="529"/>
            <ac:spMk id="86" creationId="{1D9B6CA1-A14B-4B94-B981-84579F764F9E}"/>
          </ac:spMkLst>
        </pc:spChg>
        <pc:spChg chg="mod">
          <ac:chgData name="Ragnhild Halvorsrud" userId="917ea340-fd63-490f-a7db-68428d24cf32" providerId="ADAL" clId="{07873359-39E7-4010-BBAE-F894B279BD26}" dt="2022-11-28T19:51:07.305" v="4665" actId="1036"/>
          <ac:spMkLst>
            <pc:docMk/>
            <pc:sldMk cId="4021241901" sldId="529"/>
            <ac:spMk id="88" creationId="{B60B6737-0398-4717-BFBE-3B3EEF24FED1}"/>
          </ac:spMkLst>
        </pc:spChg>
        <pc:spChg chg="mod">
          <ac:chgData name="Ragnhild Halvorsrud" userId="917ea340-fd63-490f-a7db-68428d24cf32" providerId="ADAL" clId="{07873359-39E7-4010-BBAE-F894B279BD26}" dt="2022-11-28T19:51:07.305" v="4665" actId="1036"/>
          <ac:spMkLst>
            <pc:docMk/>
            <pc:sldMk cId="4021241901" sldId="529"/>
            <ac:spMk id="89" creationId="{E9ED30AD-907B-454B-BBA3-4FC0F0B2A159}"/>
          </ac:spMkLst>
        </pc:spChg>
        <pc:spChg chg="mod">
          <ac:chgData name="Ragnhild Halvorsrud" userId="917ea340-fd63-490f-a7db-68428d24cf32" providerId="ADAL" clId="{07873359-39E7-4010-BBAE-F894B279BD26}" dt="2022-11-28T19:51:07.305" v="4665" actId="1036"/>
          <ac:spMkLst>
            <pc:docMk/>
            <pc:sldMk cId="4021241901" sldId="529"/>
            <ac:spMk id="91" creationId="{6B6D59A5-97AE-4102-9B06-E8AD6858CB54}"/>
          </ac:spMkLst>
        </pc:spChg>
        <pc:spChg chg="mod">
          <ac:chgData name="Ragnhild Halvorsrud" userId="917ea340-fd63-490f-a7db-68428d24cf32" providerId="ADAL" clId="{07873359-39E7-4010-BBAE-F894B279BD26}" dt="2022-11-28T19:51:07.305" v="4665" actId="1036"/>
          <ac:spMkLst>
            <pc:docMk/>
            <pc:sldMk cId="4021241901" sldId="529"/>
            <ac:spMk id="92" creationId="{FCC5607E-76F0-419E-9CA2-BD6E7C475DAB}"/>
          </ac:spMkLst>
        </pc:spChg>
        <pc:spChg chg="mod">
          <ac:chgData name="Ragnhild Halvorsrud" userId="917ea340-fd63-490f-a7db-68428d24cf32" providerId="ADAL" clId="{07873359-39E7-4010-BBAE-F894B279BD26}" dt="2022-11-28T19:51:07.305" v="4665" actId="1036"/>
          <ac:spMkLst>
            <pc:docMk/>
            <pc:sldMk cId="4021241901" sldId="529"/>
            <ac:spMk id="93" creationId="{EA4DB6E6-6493-4879-B1DE-EF3D9221680A}"/>
          </ac:spMkLst>
        </pc:spChg>
        <pc:picChg chg="add mod">
          <ac:chgData name="Ragnhild Halvorsrud" userId="917ea340-fd63-490f-a7db-68428d24cf32" providerId="ADAL" clId="{07873359-39E7-4010-BBAE-F894B279BD26}" dt="2022-11-28T19:51:07.305" v="4665" actId="1036"/>
          <ac:picMkLst>
            <pc:docMk/>
            <pc:sldMk cId="4021241901" sldId="529"/>
            <ac:picMk id="2" creationId="{9017A420-952C-457A-83D8-DF7CE16C2E58}"/>
          </ac:picMkLst>
        </pc:picChg>
        <pc:picChg chg="mod">
          <ac:chgData name="Ragnhild Halvorsrud" userId="917ea340-fd63-490f-a7db-68428d24cf32" providerId="ADAL" clId="{07873359-39E7-4010-BBAE-F894B279BD26}" dt="2022-11-28T19:51:15.861" v="4672" actId="1036"/>
          <ac:picMkLst>
            <pc:docMk/>
            <pc:sldMk cId="4021241901" sldId="529"/>
            <ac:picMk id="13" creationId="{3FBF9483-25A0-49B1-A005-5C8BC9A37DA0}"/>
          </ac:picMkLst>
        </pc:picChg>
        <pc:picChg chg="mod">
          <ac:chgData name="Ragnhild Halvorsrud" userId="917ea340-fd63-490f-a7db-68428d24cf32" providerId="ADAL" clId="{07873359-39E7-4010-BBAE-F894B279BD26}" dt="2022-11-28T19:51:15.861" v="4672" actId="1036"/>
          <ac:picMkLst>
            <pc:docMk/>
            <pc:sldMk cId="4021241901" sldId="529"/>
            <ac:picMk id="15" creationId="{FA361A84-C1B9-4012-9C41-463EEEF06F3B}"/>
          </ac:picMkLst>
        </pc:picChg>
        <pc:picChg chg="mod">
          <ac:chgData name="Ragnhild Halvorsrud" userId="917ea340-fd63-490f-a7db-68428d24cf32" providerId="ADAL" clId="{07873359-39E7-4010-BBAE-F894B279BD26}" dt="2022-11-28T19:51:07.305" v="4665" actId="1036"/>
          <ac:picMkLst>
            <pc:docMk/>
            <pc:sldMk cId="4021241901" sldId="529"/>
            <ac:picMk id="39" creationId="{A91BB285-B20E-4285-8C18-DEBD530DEA0C}"/>
          </ac:picMkLst>
        </pc:picChg>
        <pc:picChg chg="del">
          <ac:chgData name="Ragnhild Halvorsrud" userId="917ea340-fd63-490f-a7db-68428d24cf32" providerId="ADAL" clId="{07873359-39E7-4010-BBAE-F894B279BD26}" dt="2022-11-28T19:47:27.949" v="4535" actId="478"/>
          <ac:picMkLst>
            <pc:docMk/>
            <pc:sldMk cId="4021241901" sldId="529"/>
            <ac:picMk id="42" creationId="{1F585FB3-127C-47EB-97E4-CE9063FF6E38}"/>
          </ac:picMkLst>
        </pc:picChg>
        <pc:picChg chg="add mod">
          <ac:chgData name="Ragnhild Halvorsrud" userId="917ea340-fd63-490f-a7db-68428d24cf32" providerId="ADAL" clId="{07873359-39E7-4010-BBAE-F894B279BD26}" dt="2022-11-28T19:51:07.305" v="4665" actId="1036"/>
          <ac:picMkLst>
            <pc:docMk/>
            <pc:sldMk cId="4021241901" sldId="529"/>
            <ac:picMk id="47" creationId="{94E39B21-5097-4269-ADC0-82197097151B}"/>
          </ac:picMkLst>
        </pc:picChg>
        <pc:picChg chg="mod">
          <ac:chgData name="Ragnhild Halvorsrud" userId="917ea340-fd63-490f-a7db-68428d24cf32" providerId="ADAL" clId="{07873359-39E7-4010-BBAE-F894B279BD26}" dt="2022-11-28T19:51:07.305" v="4665" actId="1036"/>
          <ac:picMkLst>
            <pc:docMk/>
            <pc:sldMk cId="4021241901" sldId="529"/>
            <ac:picMk id="53" creationId="{04BD3106-A6DF-4CB3-95B7-D3B5FBF756CF}"/>
          </ac:picMkLst>
        </pc:picChg>
        <pc:picChg chg="mod">
          <ac:chgData name="Ragnhild Halvorsrud" userId="917ea340-fd63-490f-a7db-68428d24cf32" providerId="ADAL" clId="{07873359-39E7-4010-BBAE-F894B279BD26}" dt="2022-11-28T19:51:07.305" v="4665" actId="1036"/>
          <ac:picMkLst>
            <pc:docMk/>
            <pc:sldMk cId="4021241901" sldId="529"/>
            <ac:picMk id="54" creationId="{6306B535-2AA8-48AF-A3BF-C4B5396D7657}"/>
          </ac:picMkLst>
        </pc:picChg>
        <pc:cxnChg chg="mod">
          <ac:chgData name="Ragnhild Halvorsrud" userId="917ea340-fd63-490f-a7db-68428d24cf32" providerId="ADAL" clId="{07873359-39E7-4010-BBAE-F894B279BD26}" dt="2022-11-28T19:51:15.861" v="4672" actId="1036"/>
          <ac:cxnSpMkLst>
            <pc:docMk/>
            <pc:sldMk cId="4021241901" sldId="529"/>
            <ac:cxnSpMk id="7" creationId="{B011BD32-109A-4A54-ACE2-580C3A42D750}"/>
          </ac:cxnSpMkLst>
        </pc:cxnChg>
        <pc:cxnChg chg="mod">
          <ac:chgData name="Ragnhild Halvorsrud" userId="917ea340-fd63-490f-a7db-68428d24cf32" providerId="ADAL" clId="{07873359-39E7-4010-BBAE-F894B279BD26}" dt="2022-11-28T19:51:07.305" v="4665" actId="1036"/>
          <ac:cxnSpMkLst>
            <pc:docMk/>
            <pc:sldMk cId="4021241901" sldId="529"/>
            <ac:cxnSpMk id="52" creationId="{F07F87EC-911E-47F2-8035-2DA208BE59B9}"/>
          </ac:cxnSpMkLst>
        </pc:cxnChg>
        <pc:cxnChg chg="mod">
          <ac:chgData name="Ragnhild Halvorsrud" userId="917ea340-fd63-490f-a7db-68428d24cf32" providerId="ADAL" clId="{07873359-39E7-4010-BBAE-F894B279BD26}" dt="2022-11-28T19:51:07.305" v="4665" actId="1036"/>
          <ac:cxnSpMkLst>
            <pc:docMk/>
            <pc:sldMk cId="4021241901" sldId="529"/>
            <ac:cxnSpMk id="67" creationId="{6B1967C9-0905-4EC6-A91A-44F99E86A245}"/>
          </ac:cxnSpMkLst>
        </pc:cxnChg>
        <pc:cxnChg chg="mod">
          <ac:chgData name="Ragnhild Halvorsrud" userId="917ea340-fd63-490f-a7db-68428d24cf32" providerId="ADAL" clId="{07873359-39E7-4010-BBAE-F894B279BD26}" dt="2022-11-28T19:51:07.305" v="4665" actId="1036"/>
          <ac:cxnSpMkLst>
            <pc:docMk/>
            <pc:sldMk cId="4021241901" sldId="529"/>
            <ac:cxnSpMk id="73" creationId="{30B3175E-557C-4634-A45E-0B81D9BA6361}"/>
          </ac:cxnSpMkLst>
        </pc:cxnChg>
        <pc:cxnChg chg="mod">
          <ac:chgData name="Ragnhild Halvorsrud" userId="917ea340-fd63-490f-a7db-68428d24cf32" providerId="ADAL" clId="{07873359-39E7-4010-BBAE-F894B279BD26}" dt="2022-11-28T19:51:07.305" v="4665" actId="1036"/>
          <ac:cxnSpMkLst>
            <pc:docMk/>
            <pc:sldMk cId="4021241901" sldId="529"/>
            <ac:cxnSpMk id="82" creationId="{7B814FC3-D2DC-4EEB-BE79-32BFDF15C0F7}"/>
          </ac:cxnSpMkLst>
        </pc:cxnChg>
        <pc:cxnChg chg="mod">
          <ac:chgData name="Ragnhild Halvorsrud" userId="917ea340-fd63-490f-a7db-68428d24cf32" providerId="ADAL" clId="{07873359-39E7-4010-BBAE-F894B279BD26}" dt="2022-11-28T19:51:07.305" v="4665" actId="1036"/>
          <ac:cxnSpMkLst>
            <pc:docMk/>
            <pc:sldMk cId="4021241901" sldId="529"/>
            <ac:cxnSpMk id="85" creationId="{F620F070-F88E-4BC2-8574-16D7805BC2F8}"/>
          </ac:cxnSpMkLst>
        </pc:cxnChg>
        <pc:cxnChg chg="mod">
          <ac:chgData name="Ragnhild Halvorsrud" userId="917ea340-fd63-490f-a7db-68428d24cf32" providerId="ADAL" clId="{07873359-39E7-4010-BBAE-F894B279BD26}" dt="2022-11-28T19:51:07.305" v="4665" actId="1036"/>
          <ac:cxnSpMkLst>
            <pc:docMk/>
            <pc:sldMk cId="4021241901" sldId="529"/>
            <ac:cxnSpMk id="87" creationId="{54FA3BB6-4D53-4938-BA47-F9ADB8FDC4DB}"/>
          </ac:cxnSpMkLst>
        </pc:cxnChg>
      </pc:sldChg>
      <pc:sldChg chg="addSp delSp modSp mod">
        <pc:chgData name="Ragnhild Halvorsrud" userId="917ea340-fd63-490f-a7db-68428d24cf32" providerId="ADAL" clId="{07873359-39E7-4010-BBAE-F894B279BD26}" dt="2022-11-29T12:59:09.471" v="10514"/>
        <pc:sldMkLst>
          <pc:docMk/>
          <pc:sldMk cId="3219094029" sldId="816"/>
        </pc:sldMkLst>
        <pc:spChg chg="del">
          <ac:chgData name="Ragnhild Halvorsrud" userId="917ea340-fd63-490f-a7db-68428d24cf32" providerId="ADAL" clId="{07873359-39E7-4010-BBAE-F894B279BD26}" dt="2022-11-18T19:59:10.944" v="84" actId="478"/>
          <ac:spMkLst>
            <pc:docMk/>
            <pc:sldMk cId="3219094029" sldId="816"/>
            <ac:spMk id="3" creationId="{00DA2F44-CE98-49BA-84FA-4BCF7A7CFF3C}"/>
          </ac:spMkLst>
        </pc:spChg>
        <pc:spChg chg="del">
          <ac:chgData name="Ragnhild Halvorsrud" userId="917ea340-fd63-490f-a7db-68428d24cf32" providerId="ADAL" clId="{07873359-39E7-4010-BBAE-F894B279BD26}" dt="2022-11-29T12:58:45.227" v="10510" actId="478"/>
          <ac:spMkLst>
            <pc:docMk/>
            <pc:sldMk cId="3219094029" sldId="816"/>
            <ac:spMk id="5" creationId="{350478A3-16F6-44AE-A201-47C1B0E913DB}"/>
          </ac:spMkLst>
        </pc:spChg>
        <pc:spChg chg="add del mod">
          <ac:chgData name="Ragnhild Halvorsrud" userId="917ea340-fd63-490f-a7db-68428d24cf32" providerId="ADAL" clId="{07873359-39E7-4010-BBAE-F894B279BD26}" dt="2022-11-29T12:58:51.213" v="10512" actId="478"/>
          <ac:spMkLst>
            <pc:docMk/>
            <pc:sldMk cId="3219094029" sldId="816"/>
            <ac:spMk id="6" creationId="{D4E3B0BF-A926-48BC-A73F-71BAFB6B5463}"/>
          </ac:spMkLst>
        </pc:spChg>
        <pc:spChg chg="del">
          <ac:chgData name="Ragnhild Halvorsrud" userId="917ea340-fd63-490f-a7db-68428d24cf32" providerId="ADAL" clId="{07873359-39E7-4010-BBAE-F894B279BD26}" dt="2022-11-29T12:58:45.227" v="10510" actId="478"/>
          <ac:spMkLst>
            <pc:docMk/>
            <pc:sldMk cId="3219094029" sldId="816"/>
            <ac:spMk id="8" creationId="{536D36F6-EF5D-4135-8BA6-270CE1365F2F}"/>
          </ac:spMkLst>
        </pc:spChg>
        <pc:spChg chg="del">
          <ac:chgData name="Ragnhild Halvorsrud" userId="917ea340-fd63-490f-a7db-68428d24cf32" providerId="ADAL" clId="{07873359-39E7-4010-BBAE-F894B279BD26}" dt="2022-11-29T12:58:48.420" v="10511" actId="478"/>
          <ac:spMkLst>
            <pc:docMk/>
            <pc:sldMk cId="3219094029" sldId="816"/>
            <ac:spMk id="21" creationId="{C15FE0B6-DC88-4973-B6DF-B0E42959B66B}"/>
          </ac:spMkLst>
        </pc:spChg>
        <pc:spChg chg="add mod">
          <ac:chgData name="Ragnhild Halvorsrud" userId="917ea340-fd63-490f-a7db-68428d24cf32" providerId="ADAL" clId="{07873359-39E7-4010-BBAE-F894B279BD26}" dt="2022-11-29T12:59:09.471" v="10514"/>
          <ac:spMkLst>
            <pc:docMk/>
            <pc:sldMk cId="3219094029" sldId="816"/>
            <ac:spMk id="27" creationId="{6A83C75A-3ABD-4397-B8EB-E5BB4D9FB946}"/>
          </ac:spMkLst>
        </pc:spChg>
        <pc:spChg chg="add mod">
          <ac:chgData name="Ragnhild Halvorsrud" userId="917ea340-fd63-490f-a7db-68428d24cf32" providerId="ADAL" clId="{07873359-39E7-4010-BBAE-F894B279BD26}" dt="2022-11-29T12:59:09.471" v="10514"/>
          <ac:spMkLst>
            <pc:docMk/>
            <pc:sldMk cId="3219094029" sldId="816"/>
            <ac:spMk id="28" creationId="{442F4AA4-315C-42FD-A3EC-7C3C20CCCFA8}"/>
          </ac:spMkLst>
        </pc:spChg>
        <pc:spChg chg="add mod">
          <ac:chgData name="Ragnhild Halvorsrud" userId="917ea340-fd63-490f-a7db-68428d24cf32" providerId="ADAL" clId="{07873359-39E7-4010-BBAE-F894B279BD26}" dt="2022-11-29T12:59:09.471" v="10514"/>
          <ac:spMkLst>
            <pc:docMk/>
            <pc:sldMk cId="3219094029" sldId="816"/>
            <ac:spMk id="30" creationId="{762179B1-7BE3-4B28-875F-DD03B7C41AD8}"/>
          </ac:spMkLst>
        </pc:spChg>
        <pc:spChg chg="del">
          <ac:chgData name="Ragnhild Halvorsrud" userId="917ea340-fd63-490f-a7db-68428d24cf32" providerId="ADAL" clId="{07873359-39E7-4010-BBAE-F894B279BD26}" dt="2022-11-29T12:58:45.227" v="10510" actId="478"/>
          <ac:spMkLst>
            <pc:docMk/>
            <pc:sldMk cId="3219094029" sldId="816"/>
            <ac:spMk id="43" creationId="{59CED5AB-B47B-4BAA-B98F-418921BBFC81}"/>
          </ac:spMkLst>
        </pc:spChg>
        <pc:spChg chg="del">
          <ac:chgData name="Ragnhild Halvorsrud" userId="917ea340-fd63-490f-a7db-68428d24cf32" providerId="ADAL" clId="{07873359-39E7-4010-BBAE-F894B279BD26}" dt="2022-11-29T12:58:45.227" v="10510" actId="478"/>
          <ac:spMkLst>
            <pc:docMk/>
            <pc:sldMk cId="3219094029" sldId="816"/>
            <ac:spMk id="45" creationId="{5468BCB8-51C1-4455-AD72-956B8154C444}"/>
          </ac:spMkLst>
        </pc:spChg>
        <pc:spChg chg="del">
          <ac:chgData name="Ragnhild Halvorsrud" userId="917ea340-fd63-490f-a7db-68428d24cf32" providerId="ADAL" clId="{07873359-39E7-4010-BBAE-F894B279BD26}" dt="2022-11-29T12:58:45.227" v="10510" actId="478"/>
          <ac:spMkLst>
            <pc:docMk/>
            <pc:sldMk cId="3219094029" sldId="816"/>
            <ac:spMk id="50" creationId="{13B4FEB3-2BB0-4F48-9C65-C0FF48F2A6E5}"/>
          </ac:spMkLst>
        </pc:spChg>
        <pc:spChg chg="del">
          <ac:chgData name="Ragnhild Halvorsrud" userId="917ea340-fd63-490f-a7db-68428d24cf32" providerId="ADAL" clId="{07873359-39E7-4010-BBAE-F894B279BD26}" dt="2022-11-29T12:58:45.227" v="10510" actId="478"/>
          <ac:spMkLst>
            <pc:docMk/>
            <pc:sldMk cId="3219094029" sldId="816"/>
            <ac:spMk id="51" creationId="{C6EE03F8-DE15-4CB4-9B84-3E29147D4379}"/>
          </ac:spMkLst>
        </pc:spChg>
        <pc:spChg chg="del">
          <ac:chgData name="Ragnhild Halvorsrud" userId="917ea340-fd63-490f-a7db-68428d24cf32" providerId="ADAL" clId="{07873359-39E7-4010-BBAE-F894B279BD26}" dt="2022-11-29T12:58:45.227" v="10510" actId="478"/>
          <ac:spMkLst>
            <pc:docMk/>
            <pc:sldMk cId="3219094029" sldId="816"/>
            <ac:spMk id="63" creationId="{B77BADDC-F72D-4F0C-BABF-C45E08215EA9}"/>
          </ac:spMkLst>
        </pc:spChg>
        <pc:spChg chg="del">
          <ac:chgData name="Ragnhild Halvorsrud" userId="917ea340-fd63-490f-a7db-68428d24cf32" providerId="ADAL" clId="{07873359-39E7-4010-BBAE-F894B279BD26}" dt="2022-11-29T12:58:45.227" v="10510" actId="478"/>
          <ac:spMkLst>
            <pc:docMk/>
            <pc:sldMk cId="3219094029" sldId="816"/>
            <ac:spMk id="66" creationId="{D6E442C2-2D56-4863-A67B-FA5D09FA962E}"/>
          </ac:spMkLst>
        </pc:spChg>
        <pc:picChg chg="del">
          <ac:chgData name="Ragnhild Halvorsrud" userId="917ea340-fd63-490f-a7db-68428d24cf32" providerId="ADAL" clId="{07873359-39E7-4010-BBAE-F894B279BD26}" dt="2022-11-29T12:58:45.227" v="10510" actId="478"/>
          <ac:picMkLst>
            <pc:docMk/>
            <pc:sldMk cId="3219094029" sldId="816"/>
            <ac:picMk id="2" creationId="{D1CAD63C-3DDE-4A54-8652-2E81A766353C}"/>
          </ac:picMkLst>
        </pc:picChg>
        <pc:picChg chg="del">
          <ac:chgData name="Ragnhild Halvorsrud" userId="917ea340-fd63-490f-a7db-68428d24cf32" providerId="ADAL" clId="{07873359-39E7-4010-BBAE-F894B279BD26}" dt="2022-11-29T12:58:45.227" v="10510" actId="478"/>
          <ac:picMkLst>
            <pc:docMk/>
            <pc:sldMk cId="3219094029" sldId="816"/>
            <ac:picMk id="7" creationId="{4DB82968-1A5A-47B2-B623-F1673404A90D}"/>
          </ac:picMkLst>
        </pc:picChg>
        <pc:picChg chg="del">
          <ac:chgData name="Ragnhild Halvorsrud" userId="917ea340-fd63-490f-a7db-68428d24cf32" providerId="ADAL" clId="{07873359-39E7-4010-BBAE-F894B279BD26}" dt="2022-11-29T12:58:48.420" v="10511" actId="478"/>
          <ac:picMkLst>
            <pc:docMk/>
            <pc:sldMk cId="3219094029" sldId="816"/>
            <ac:picMk id="22" creationId="{73473192-F6A7-4810-B7FC-EFFFADBDF1CD}"/>
          </ac:picMkLst>
        </pc:picChg>
        <pc:picChg chg="add mod">
          <ac:chgData name="Ragnhild Halvorsrud" userId="917ea340-fd63-490f-a7db-68428d24cf32" providerId="ADAL" clId="{07873359-39E7-4010-BBAE-F894B279BD26}" dt="2022-11-29T12:59:09.471" v="10514"/>
          <ac:picMkLst>
            <pc:docMk/>
            <pc:sldMk cId="3219094029" sldId="816"/>
            <ac:picMk id="29" creationId="{34EE9483-AB55-4A03-9DBA-EDDCED96F7FE}"/>
          </ac:picMkLst>
        </pc:picChg>
        <pc:cxnChg chg="del">
          <ac:chgData name="Ragnhild Halvorsrud" userId="917ea340-fd63-490f-a7db-68428d24cf32" providerId="ADAL" clId="{07873359-39E7-4010-BBAE-F894B279BD26}" dt="2022-11-29T12:58:45.227" v="10510" actId="478"/>
          <ac:cxnSpMkLst>
            <pc:docMk/>
            <pc:sldMk cId="3219094029" sldId="816"/>
            <ac:cxnSpMk id="44" creationId="{759D51DF-E02E-4572-9C3E-9E0637546A9F}"/>
          </ac:cxnSpMkLst>
        </pc:cxnChg>
        <pc:cxnChg chg="del">
          <ac:chgData name="Ragnhild Halvorsrud" userId="917ea340-fd63-490f-a7db-68428d24cf32" providerId="ADAL" clId="{07873359-39E7-4010-BBAE-F894B279BD26}" dt="2022-11-29T12:58:45.227" v="10510" actId="478"/>
          <ac:cxnSpMkLst>
            <pc:docMk/>
            <pc:sldMk cId="3219094029" sldId="816"/>
            <ac:cxnSpMk id="46" creationId="{36DA7BA1-B186-44A9-AC3A-D9BCAD17A2DE}"/>
          </ac:cxnSpMkLst>
        </pc:cxnChg>
        <pc:cxnChg chg="del">
          <ac:chgData name="Ragnhild Halvorsrud" userId="917ea340-fd63-490f-a7db-68428d24cf32" providerId="ADAL" clId="{07873359-39E7-4010-BBAE-F894B279BD26}" dt="2022-11-29T12:58:45.227" v="10510" actId="478"/>
          <ac:cxnSpMkLst>
            <pc:docMk/>
            <pc:sldMk cId="3219094029" sldId="816"/>
            <ac:cxnSpMk id="64" creationId="{24D69E2B-3452-4C80-93B6-887531DCC328}"/>
          </ac:cxnSpMkLst>
        </pc:cxnChg>
        <pc:cxnChg chg="del">
          <ac:chgData name="Ragnhild Halvorsrud" userId="917ea340-fd63-490f-a7db-68428d24cf32" providerId="ADAL" clId="{07873359-39E7-4010-BBAE-F894B279BD26}" dt="2022-11-29T12:58:45.227" v="10510" actId="478"/>
          <ac:cxnSpMkLst>
            <pc:docMk/>
            <pc:sldMk cId="3219094029" sldId="816"/>
            <ac:cxnSpMk id="67" creationId="{62122773-5DEB-4DD5-9141-BD3CEED26048}"/>
          </ac:cxnSpMkLst>
        </pc:cxnChg>
      </pc:sldChg>
      <pc:sldChg chg="modSp mod">
        <pc:chgData name="Ragnhild Halvorsrud" userId="917ea340-fd63-490f-a7db-68428d24cf32" providerId="ADAL" clId="{07873359-39E7-4010-BBAE-F894B279BD26}" dt="2022-11-29T13:04:19.420" v="10547" actId="20577"/>
        <pc:sldMkLst>
          <pc:docMk/>
          <pc:sldMk cId="1360155283" sldId="819"/>
        </pc:sldMkLst>
        <pc:spChg chg="mod">
          <ac:chgData name="Ragnhild Halvorsrud" userId="917ea340-fd63-490f-a7db-68428d24cf32" providerId="ADAL" clId="{07873359-39E7-4010-BBAE-F894B279BD26}" dt="2022-11-29T13:04:19.420" v="10547" actId="20577"/>
          <ac:spMkLst>
            <pc:docMk/>
            <pc:sldMk cId="1360155283" sldId="819"/>
            <ac:spMk id="5" creationId="{0966E19A-30A0-4F91-9FE0-6D9C5647B956}"/>
          </ac:spMkLst>
        </pc:spChg>
      </pc:sldChg>
      <pc:sldChg chg="addSp delSp modSp del">
        <pc:chgData name="Ragnhild Halvorsrud" userId="917ea340-fd63-490f-a7db-68428d24cf32" providerId="ADAL" clId="{07873359-39E7-4010-BBAE-F894B279BD26}" dt="2022-11-18T18:39:06.336" v="29" actId="47"/>
        <pc:sldMkLst>
          <pc:docMk/>
          <pc:sldMk cId="1039509331" sldId="3799"/>
        </pc:sldMkLst>
        <pc:spChg chg="del">
          <ac:chgData name="Ragnhild Halvorsrud" userId="917ea340-fd63-490f-a7db-68428d24cf32" providerId="ADAL" clId="{07873359-39E7-4010-BBAE-F894B279BD26}" dt="2022-11-18T18:26:24.751" v="22" actId="478"/>
          <ac:spMkLst>
            <pc:docMk/>
            <pc:sldMk cId="1039509331" sldId="3799"/>
            <ac:spMk id="25" creationId="{B3C58A52-2844-47D2-9040-83EA528DC1B6}"/>
          </ac:spMkLst>
        </pc:spChg>
        <pc:spChg chg="del">
          <ac:chgData name="Ragnhild Halvorsrud" userId="917ea340-fd63-490f-a7db-68428d24cf32" providerId="ADAL" clId="{07873359-39E7-4010-BBAE-F894B279BD26}" dt="2022-11-18T18:26:24.751" v="22" actId="478"/>
          <ac:spMkLst>
            <pc:docMk/>
            <pc:sldMk cId="1039509331" sldId="3799"/>
            <ac:spMk id="26" creationId="{33E60744-AB24-40E6-8F74-ECDBBD1D3B5A}"/>
          </ac:spMkLst>
        </pc:spChg>
        <pc:spChg chg="del">
          <ac:chgData name="Ragnhild Halvorsrud" userId="917ea340-fd63-490f-a7db-68428d24cf32" providerId="ADAL" clId="{07873359-39E7-4010-BBAE-F894B279BD26}" dt="2022-11-18T18:26:24.751" v="22" actId="478"/>
          <ac:spMkLst>
            <pc:docMk/>
            <pc:sldMk cId="1039509331" sldId="3799"/>
            <ac:spMk id="27" creationId="{DCDB5511-68C7-4A02-9E57-3BC4E606243A}"/>
          </ac:spMkLst>
        </pc:spChg>
        <pc:spChg chg="del">
          <ac:chgData name="Ragnhild Halvorsrud" userId="917ea340-fd63-490f-a7db-68428d24cf32" providerId="ADAL" clId="{07873359-39E7-4010-BBAE-F894B279BD26}" dt="2022-11-18T18:26:24.751" v="22" actId="478"/>
          <ac:spMkLst>
            <pc:docMk/>
            <pc:sldMk cId="1039509331" sldId="3799"/>
            <ac:spMk id="28" creationId="{8DB213FB-A3F1-4DB5-B322-1D90A59BFFE3}"/>
          </ac:spMkLst>
        </pc:spChg>
        <pc:spChg chg="del">
          <ac:chgData name="Ragnhild Halvorsrud" userId="917ea340-fd63-490f-a7db-68428d24cf32" providerId="ADAL" clId="{07873359-39E7-4010-BBAE-F894B279BD26}" dt="2022-11-18T18:26:24.751" v="22" actId="478"/>
          <ac:spMkLst>
            <pc:docMk/>
            <pc:sldMk cId="1039509331" sldId="3799"/>
            <ac:spMk id="29" creationId="{DC2F198E-BA0B-4B37-9918-D9878F76DC17}"/>
          </ac:spMkLst>
        </pc:spChg>
        <pc:spChg chg="del">
          <ac:chgData name="Ragnhild Halvorsrud" userId="917ea340-fd63-490f-a7db-68428d24cf32" providerId="ADAL" clId="{07873359-39E7-4010-BBAE-F894B279BD26}" dt="2022-11-18T18:26:24.751" v="22" actId="478"/>
          <ac:spMkLst>
            <pc:docMk/>
            <pc:sldMk cId="1039509331" sldId="3799"/>
            <ac:spMk id="30" creationId="{02BEA7B1-9AE8-480A-BA90-CB1D33BB8164}"/>
          </ac:spMkLst>
        </pc:spChg>
        <pc:spChg chg="del">
          <ac:chgData name="Ragnhild Halvorsrud" userId="917ea340-fd63-490f-a7db-68428d24cf32" providerId="ADAL" clId="{07873359-39E7-4010-BBAE-F894B279BD26}" dt="2022-11-18T18:26:24.751" v="22" actId="478"/>
          <ac:spMkLst>
            <pc:docMk/>
            <pc:sldMk cId="1039509331" sldId="3799"/>
            <ac:spMk id="37" creationId="{574B63EE-E718-45F0-9AF2-C5ABC61122D3}"/>
          </ac:spMkLst>
        </pc:spChg>
        <pc:spChg chg="del">
          <ac:chgData name="Ragnhild Halvorsrud" userId="917ea340-fd63-490f-a7db-68428d24cf32" providerId="ADAL" clId="{07873359-39E7-4010-BBAE-F894B279BD26}" dt="2022-11-18T18:26:24.751" v="22" actId="478"/>
          <ac:spMkLst>
            <pc:docMk/>
            <pc:sldMk cId="1039509331" sldId="3799"/>
            <ac:spMk id="39" creationId="{846E39FE-F501-40B8-B7FB-F86E25A0E2D2}"/>
          </ac:spMkLst>
        </pc:spChg>
        <pc:spChg chg="del">
          <ac:chgData name="Ragnhild Halvorsrud" userId="917ea340-fd63-490f-a7db-68428d24cf32" providerId="ADAL" clId="{07873359-39E7-4010-BBAE-F894B279BD26}" dt="2022-11-18T18:26:24.751" v="22" actId="478"/>
          <ac:spMkLst>
            <pc:docMk/>
            <pc:sldMk cId="1039509331" sldId="3799"/>
            <ac:spMk id="41" creationId="{1EA5CAAD-75D6-4DE0-902D-1631F1767939}"/>
          </ac:spMkLst>
        </pc:spChg>
        <pc:spChg chg="del">
          <ac:chgData name="Ragnhild Halvorsrud" userId="917ea340-fd63-490f-a7db-68428d24cf32" providerId="ADAL" clId="{07873359-39E7-4010-BBAE-F894B279BD26}" dt="2022-11-18T18:26:24.751" v="22" actId="478"/>
          <ac:spMkLst>
            <pc:docMk/>
            <pc:sldMk cId="1039509331" sldId="3799"/>
            <ac:spMk id="42" creationId="{6F621DDE-9829-4832-B6D9-436846883913}"/>
          </ac:spMkLst>
        </pc:spChg>
        <pc:spChg chg="del">
          <ac:chgData name="Ragnhild Halvorsrud" userId="917ea340-fd63-490f-a7db-68428d24cf32" providerId="ADAL" clId="{07873359-39E7-4010-BBAE-F894B279BD26}" dt="2022-11-18T18:26:24.751" v="22" actId="478"/>
          <ac:spMkLst>
            <pc:docMk/>
            <pc:sldMk cId="1039509331" sldId="3799"/>
            <ac:spMk id="43" creationId="{FBC342BE-AE3D-4B57-861C-5D3281B249C5}"/>
          </ac:spMkLst>
        </pc:spChg>
        <pc:spChg chg="del">
          <ac:chgData name="Ragnhild Halvorsrud" userId="917ea340-fd63-490f-a7db-68428d24cf32" providerId="ADAL" clId="{07873359-39E7-4010-BBAE-F894B279BD26}" dt="2022-11-18T18:26:24.751" v="22" actId="478"/>
          <ac:spMkLst>
            <pc:docMk/>
            <pc:sldMk cId="1039509331" sldId="3799"/>
            <ac:spMk id="44" creationId="{29A49B98-ECE4-4FB3-B2DE-8322162C8C64}"/>
          </ac:spMkLst>
        </pc:spChg>
        <pc:spChg chg="add mod">
          <ac:chgData name="Ragnhild Halvorsrud" userId="917ea340-fd63-490f-a7db-68428d24cf32" providerId="ADAL" clId="{07873359-39E7-4010-BBAE-F894B279BD26}" dt="2022-11-18T18:26:35.211" v="23"/>
          <ac:spMkLst>
            <pc:docMk/>
            <pc:sldMk cId="1039509331" sldId="3799"/>
            <ac:spMk id="55" creationId="{2EB4B1BD-7CDC-487B-A25B-8D5828F23161}"/>
          </ac:spMkLst>
        </pc:spChg>
        <pc:spChg chg="add mod">
          <ac:chgData name="Ragnhild Halvorsrud" userId="917ea340-fd63-490f-a7db-68428d24cf32" providerId="ADAL" clId="{07873359-39E7-4010-BBAE-F894B279BD26}" dt="2022-11-18T18:26:35.211" v="23"/>
          <ac:spMkLst>
            <pc:docMk/>
            <pc:sldMk cId="1039509331" sldId="3799"/>
            <ac:spMk id="56" creationId="{6C19C8C6-9651-4A86-B626-32C3E37D65BD}"/>
          </ac:spMkLst>
        </pc:spChg>
        <pc:spChg chg="add mod">
          <ac:chgData name="Ragnhild Halvorsrud" userId="917ea340-fd63-490f-a7db-68428d24cf32" providerId="ADAL" clId="{07873359-39E7-4010-BBAE-F894B279BD26}" dt="2022-11-18T18:26:35.211" v="23"/>
          <ac:spMkLst>
            <pc:docMk/>
            <pc:sldMk cId="1039509331" sldId="3799"/>
            <ac:spMk id="57" creationId="{356D3D64-F433-48AD-B905-791A93F77806}"/>
          </ac:spMkLst>
        </pc:spChg>
        <pc:spChg chg="add mod">
          <ac:chgData name="Ragnhild Halvorsrud" userId="917ea340-fd63-490f-a7db-68428d24cf32" providerId="ADAL" clId="{07873359-39E7-4010-BBAE-F894B279BD26}" dt="2022-11-18T18:26:35.211" v="23"/>
          <ac:spMkLst>
            <pc:docMk/>
            <pc:sldMk cId="1039509331" sldId="3799"/>
            <ac:spMk id="58" creationId="{7E3D8D39-E619-4B17-98EB-CF9A957242AE}"/>
          </ac:spMkLst>
        </pc:spChg>
        <pc:spChg chg="add mod">
          <ac:chgData name="Ragnhild Halvorsrud" userId="917ea340-fd63-490f-a7db-68428d24cf32" providerId="ADAL" clId="{07873359-39E7-4010-BBAE-F894B279BD26}" dt="2022-11-18T18:26:35.211" v="23"/>
          <ac:spMkLst>
            <pc:docMk/>
            <pc:sldMk cId="1039509331" sldId="3799"/>
            <ac:spMk id="59" creationId="{ECD0FA6A-5505-4928-8987-0BB3EC8CD6E6}"/>
          </ac:spMkLst>
        </pc:spChg>
        <pc:spChg chg="add mod">
          <ac:chgData name="Ragnhild Halvorsrud" userId="917ea340-fd63-490f-a7db-68428d24cf32" providerId="ADAL" clId="{07873359-39E7-4010-BBAE-F894B279BD26}" dt="2022-11-18T18:26:35.211" v="23"/>
          <ac:spMkLst>
            <pc:docMk/>
            <pc:sldMk cId="1039509331" sldId="3799"/>
            <ac:spMk id="60" creationId="{E117A0C1-16DF-4BCD-8BD5-FFA31FC4FF17}"/>
          </ac:spMkLst>
        </pc:spChg>
        <pc:spChg chg="add mod">
          <ac:chgData name="Ragnhild Halvorsrud" userId="917ea340-fd63-490f-a7db-68428d24cf32" providerId="ADAL" clId="{07873359-39E7-4010-BBAE-F894B279BD26}" dt="2022-11-18T18:26:59.358" v="25" actId="1076"/>
          <ac:spMkLst>
            <pc:docMk/>
            <pc:sldMk cId="1039509331" sldId="3799"/>
            <ac:spMk id="61" creationId="{D76312FF-1D2E-4DA2-8971-4E40860E96DD}"/>
          </ac:spMkLst>
        </pc:spChg>
        <pc:spChg chg="add mod">
          <ac:chgData name="Ragnhild Halvorsrud" userId="917ea340-fd63-490f-a7db-68428d24cf32" providerId="ADAL" clId="{07873359-39E7-4010-BBAE-F894B279BD26}" dt="2022-11-18T18:26:35.211" v="23"/>
          <ac:spMkLst>
            <pc:docMk/>
            <pc:sldMk cId="1039509331" sldId="3799"/>
            <ac:spMk id="63" creationId="{8CAFD5E3-2C14-475A-9A40-0A9955FF335E}"/>
          </ac:spMkLst>
        </pc:spChg>
        <pc:spChg chg="add mod">
          <ac:chgData name="Ragnhild Halvorsrud" userId="917ea340-fd63-490f-a7db-68428d24cf32" providerId="ADAL" clId="{07873359-39E7-4010-BBAE-F894B279BD26}" dt="2022-11-18T18:26:35.211" v="23"/>
          <ac:spMkLst>
            <pc:docMk/>
            <pc:sldMk cId="1039509331" sldId="3799"/>
            <ac:spMk id="64" creationId="{D42EC4E7-0B28-4E22-A897-600048D42AA2}"/>
          </ac:spMkLst>
        </pc:spChg>
        <pc:spChg chg="add mod">
          <ac:chgData name="Ragnhild Halvorsrud" userId="917ea340-fd63-490f-a7db-68428d24cf32" providerId="ADAL" clId="{07873359-39E7-4010-BBAE-F894B279BD26}" dt="2022-11-18T18:26:35.211" v="23"/>
          <ac:spMkLst>
            <pc:docMk/>
            <pc:sldMk cId="1039509331" sldId="3799"/>
            <ac:spMk id="65" creationId="{FF284625-A0E8-4C50-B9B8-18CD13BE2C95}"/>
          </ac:spMkLst>
        </pc:spChg>
        <pc:spChg chg="add mod">
          <ac:chgData name="Ragnhild Halvorsrud" userId="917ea340-fd63-490f-a7db-68428d24cf32" providerId="ADAL" clId="{07873359-39E7-4010-BBAE-F894B279BD26}" dt="2022-11-18T18:26:35.211" v="23"/>
          <ac:spMkLst>
            <pc:docMk/>
            <pc:sldMk cId="1039509331" sldId="3799"/>
            <ac:spMk id="66" creationId="{CAB91B4A-171B-474F-AAD5-C78514BF1F09}"/>
          </ac:spMkLst>
        </pc:spChg>
        <pc:spChg chg="add mod">
          <ac:chgData name="Ragnhild Halvorsrud" userId="917ea340-fd63-490f-a7db-68428d24cf32" providerId="ADAL" clId="{07873359-39E7-4010-BBAE-F894B279BD26}" dt="2022-11-18T18:26:59.358" v="25" actId="1076"/>
          <ac:spMkLst>
            <pc:docMk/>
            <pc:sldMk cId="1039509331" sldId="3799"/>
            <ac:spMk id="67" creationId="{E3267425-E9F6-4D25-B94E-78B1EF0A342C}"/>
          </ac:spMkLst>
        </pc:spChg>
        <pc:grpChg chg="del">
          <ac:chgData name="Ragnhild Halvorsrud" userId="917ea340-fd63-490f-a7db-68428d24cf32" providerId="ADAL" clId="{07873359-39E7-4010-BBAE-F894B279BD26}" dt="2022-11-18T18:26:24.751" v="22" actId="478"/>
          <ac:grpSpMkLst>
            <pc:docMk/>
            <pc:sldMk cId="1039509331" sldId="3799"/>
            <ac:grpSpMk id="31" creationId="{C22E2EEA-D5EB-4CB9-8866-1D40CC852002}"/>
          </ac:grpSpMkLst>
        </pc:grpChg>
        <pc:grpChg chg="del">
          <ac:chgData name="Ragnhild Halvorsrud" userId="917ea340-fd63-490f-a7db-68428d24cf32" providerId="ADAL" clId="{07873359-39E7-4010-BBAE-F894B279BD26}" dt="2022-11-18T18:26:24.751" v="22" actId="478"/>
          <ac:grpSpMkLst>
            <pc:docMk/>
            <pc:sldMk cId="1039509331" sldId="3799"/>
            <ac:grpSpMk id="34" creationId="{8B75D32D-B6A2-4C6E-A762-19A22A72EEBE}"/>
          </ac:grpSpMkLst>
        </pc:grpChg>
        <pc:grpChg chg="del">
          <ac:chgData name="Ragnhild Halvorsrud" userId="917ea340-fd63-490f-a7db-68428d24cf32" providerId="ADAL" clId="{07873359-39E7-4010-BBAE-F894B279BD26}" dt="2022-11-18T18:26:24.751" v="22" actId="478"/>
          <ac:grpSpMkLst>
            <pc:docMk/>
            <pc:sldMk cId="1039509331" sldId="3799"/>
            <ac:grpSpMk id="45" creationId="{6E5FA795-45C0-4B86-9407-CD7AE8DEA1DB}"/>
          </ac:grpSpMkLst>
        </pc:grpChg>
        <pc:grpChg chg="del">
          <ac:chgData name="Ragnhild Halvorsrud" userId="917ea340-fd63-490f-a7db-68428d24cf32" providerId="ADAL" clId="{07873359-39E7-4010-BBAE-F894B279BD26}" dt="2022-11-18T18:26:24.751" v="22" actId="478"/>
          <ac:grpSpMkLst>
            <pc:docMk/>
            <pc:sldMk cId="1039509331" sldId="3799"/>
            <ac:grpSpMk id="48" creationId="{CF023589-56A1-47D9-8CED-7EAAE78094BC}"/>
          </ac:grpSpMkLst>
        </pc:grpChg>
        <pc:grpChg chg="del">
          <ac:chgData name="Ragnhild Halvorsrud" userId="917ea340-fd63-490f-a7db-68428d24cf32" providerId="ADAL" clId="{07873359-39E7-4010-BBAE-F894B279BD26}" dt="2022-11-18T18:26:24.751" v="22" actId="478"/>
          <ac:grpSpMkLst>
            <pc:docMk/>
            <pc:sldMk cId="1039509331" sldId="3799"/>
            <ac:grpSpMk id="51" creationId="{6444AF70-2E6D-4E35-B138-BEC303F27249}"/>
          </ac:grpSpMkLst>
        </pc:grpChg>
        <pc:picChg chg="del">
          <ac:chgData name="Ragnhild Halvorsrud" userId="917ea340-fd63-490f-a7db-68428d24cf32" providerId="ADAL" clId="{07873359-39E7-4010-BBAE-F894B279BD26}" dt="2022-11-18T18:26:24.751" v="22" actId="478"/>
          <ac:picMkLst>
            <pc:docMk/>
            <pc:sldMk cId="1039509331" sldId="3799"/>
            <ac:picMk id="38" creationId="{E481F39B-2DC0-40C2-8014-4B76C820847B}"/>
          </ac:picMkLst>
        </pc:picChg>
        <pc:picChg chg="del">
          <ac:chgData name="Ragnhild Halvorsrud" userId="917ea340-fd63-490f-a7db-68428d24cf32" providerId="ADAL" clId="{07873359-39E7-4010-BBAE-F894B279BD26}" dt="2022-11-18T18:26:24.751" v="22" actId="478"/>
          <ac:picMkLst>
            <pc:docMk/>
            <pc:sldMk cId="1039509331" sldId="3799"/>
            <ac:picMk id="40" creationId="{D965CECB-2D4B-436E-952C-BC0A47C7F98B}"/>
          </ac:picMkLst>
        </pc:picChg>
        <pc:picChg chg="add mod">
          <ac:chgData name="Ragnhild Halvorsrud" userId="917ea340-fd63-490f-a7db-68428d24cf32" providerId="ADAL" clId="{07873359-39E7-4010-BBAE-F894B279BD26}" dt="2022-11-18T18:26:59.358" v="25" actId="1076"/>
          <ac:picMkLst>
            <pc:docMk/>
            <pc:sldMk cId="1039509331" sldId="3799"/>
            <ac:picMk id="62" creationId="{507277F7-B18B-4C15-8FB2-2BF953977B15}"/>
          </ac:picMkLst>
        </pc:picChg>
        <pc:picChg chg="add mod">
          <ac:chgData name="Ragnhild Halvorsrud" userId="917ea340-fd63-490f-a7db-68428d24cf32" providerId="ADAL" clId="{07873359-39E7-4010-BBAE-F894B279BD26}" dt="2022-11-18T18:26:59.358" v="25" actId="1076"/>
          <ac:picMkLst>
            <pc:docMk/>
            <pc:sldMk cId="1039509331" sldId="3799"/>
            <ac:picMk id="68" creationId="{6D047AA1-A790-4623-B03E-3AA9161E31F6}"/>
          </ac:picMkLst>
        </pc:picChg>
      </pc:sldChg>
      <pc:sldChg chg="delSp modSp add del mod">
        <pc:chgData name="Ragnhild Halvorsrud" userId="917ea340-fd63-490f-a7db-68428d24cf32" providerId="ADAL" clId="{07873359-39E7-4010-BBAE-F894B279BD26}" dt="2022-11-30T10:10:56.122" v="10729"/>
        <pc:sldMkLst>
          <pc:docMk/>
          <pc:sldMk cId="3231100932" sldId="3800"/>
        </pc:sldMkLst>
        <pc:spChg chg="del">
          <ac:chgData name="Ragnhild Halvorsrud" userId="917ea340-fd63-490f-a7db-68428d24cf32" providerId="ADAL" clId="{07873359-39E7-4010-BBAE-F894B279BD26}" dt="2022-11-18T18:50:52.186" v="62" actId="478"/>
          <ac:spMkLst>
            <pc:docMk/>
            <pc:sldMk cId="3231100932" sldId="3800"/>
            <ac:spMk id="4" creationId="{0481B07B-8166-4B16-A678-EE57CCEEBDF7}"/>
          </ac:spMkLst>
        </pc:spChg>
        <pc:spChg chg="mod">
          <ac:chgData name="Ragnhild Halvorsrud" userId="917ea340-fd63-490f-a7db-68428d24cf32" providerId="ADAL" clId="{07873359-39E7-4010-BBAE-F894B279BD26}" dt="2022-11-30T10:10:56.122" v="10729"/>
          <ac:spMkLst>
            <pc:docMk/>
            <pc:sldMk cId="3231100932" sldId="3800"/>
            <ac:spMk id="7" creationId="{B82F610B-297A-44F2-8217-65F33A3A4B3B}"/>
          </ac:spMkLst>
        </pc:spChg>
        <pc:spChg chg="del mod">
          <ac:chgData name="Ragnhild Halvorsrud" userId="917ea340-fd63-490f-a7db-68428d24cf32" providerId="ADAL" clId="{07873359-39E7-4010-BBAE-F894B279BD26}" dt="2022-11-28T15:11:21.866" v="2474" actId="478"/>
          <ac:spMkLst>
            <pc:docMk/>
            <pc:sldMk cId="3231100932" sldId="3800"/>
            <ac:spMk id="9" creationId="{F3F91A0F-B9B1-4621-AEC7-52AD46F7DB8B}"/>
          </ac:spMkLst>
        </pc:spChg>
      </pc:sldChg>
      <pc:sldChg chg="addSp delSp modSp mod">
        <pc:chgData name="Ragnhild Halvorsrud" userId="917ea340-fd63-490f-a7db-68428d24cf32" providerId="ADAL" clId="{07873359-39E7-4010-BBAE-F894B279BD26}" dt="2022-11-29T12:43:23.742" v="10467" actId="1037"/>
        <pc:sldMkLst>
          <pc:docMk/>
          <pc:sldMk cId="1122848983" sldId="3801"/>
        </pc:sldMkLst>
        <pc:spChg chg="mod">
          <ac:chgData name="Ragnhild Halvorsrud" userId="917ea340-fd63-490f-a7db-68428d24cf32" providerId="ADAL" clId="{07873359-39E7-4010-BBAE-F894B279BD26}" dt="2022-11-29T12:43:23.742" v="10467" actId="1037"/>
          <ac:spMkLst>
            <pc:docMk/>
            <pc:sldMk cId="1122848983" sldId="3801"/>
            <ac:spMk id="4" creationId="{71A1E1B3-5C16-4D05-AC73-BE1382434949}"/>
          </ac:spMkLst>
        </pc:spChg>
        <pc:spChg chg="mod">
          <ac:chgData name="Ragnhild Halvorsrud" userId="917ea340-fd63-490f-a7db-68428d24cf32" providerId="ADAL" clId="{07873359-39E7-4010-BBAE-F894B279BD26}" dt="2022-11-29T12:42:31.423" v="10425" actId="6549"/>
          <ac:spMkLst>
            <pc:docMk/>
            <pc:sldMk cId="1122848983" sldId="3801"/>
            <ac:spMk id="5" creationId="{31066B05-F383-49EB-889F-102FCF3B73D1}"/>
          </ac:spMkLst>
        </pc:spChg>
        <pc:picChg chg="add mod">
          <ac:chgData name="Ragnhild Halvorsrud" userId="917ea340-fd63-490f-a7db-68428d24cf32" providerId="ADAL" clId="{07873359-39E7-4010-BBAE-F894B279BD26}" dt="2022-11-29T12:24:47.812" v="10124" actId="1076"/>
          <ac:picMkLst>
            <pc:docMk/>
            <pc:sldMk cId="1122848983" sldId="3801"/>
            <ac:picMk id="3" creationId="{5A54E0F0-D210-48A5-8DDD-0112E595F73A}"/>
          </ac:picMkLst>
        </pc:picChg>
        <pc:picChg chg="mod">
          <ac:chgData name="Ragnhild Halvorsrud" userId="917ea340-fd63-490f-a7db-68428d24cf32" providerId="ADAL" clId="{07873359-39E7-4010-BBAE-F894B279BD26}" dt="2022-11-29T12:43:23.742" v="10467" actId="1037"/>
          <ac:picMkLst>
            <pc:docMk/>
            <pc:sldMk cId="1122848983" sldId="3801"/>
            <ac:picMk id="6" creationId="{D84D561D-F950-4498-A537-C4124D4C82F0}"/>
          </ac:picMkLst>
        </pc:picChg>
        <pc:picChg chg="del">
          <ac:chgData name="Ragnhild Halvorsrud" userId="917ea340-fd63-490f-a7db-68428d24cf32" providerId="ADAL" clId="{07873359-39E7-4010-BBAE-F894B279BD26}" dt="2022-11-29T12:24:11.146" v="10119" actId="478"/>
          <ac:picMkLst>
            <pc:docMk/>
            <pc:sldMk cId="1122848983" sldId="3801"/>
            <ac:picMk id="8" creationId="{736A3446-D608-482B-930C-22C7046AF69C}"/>
          </ac:picMkLst>
        </pc:picChg>
      </pc:sldChg>
      <pc:sldChg chg="delSp mod modAnim">
        <pc:chgData name="Ragnhild Halvorsrud" userId="917ea340-fd63-490f-a7db-68428d24cf32" providerId="ADAL" clId="{07873359-39E7-4010-BBAE-F894B279BD26}" dt="2022-11-29T13:08:07.210" v="10726"/>
        <pc:sldMkLst>
          <pc:docMk/>
          <pc:sldMk cId="3927293906" sldId="3811"/>
        </pc:sldMkLst>
        <pc:spChg chg="del">
          <ac:chgData name="Ragnhild Halvorsrud" userId="917ea340-fd63-490f-a7db-68428d24cf32" providerId="ADAL" clId="{07873359-39E7-4010-BBAE-F894B279BD26}" dt="2022-11-18T19:59:24.080" v="86" actId="478"/>
          <ac:spMkLst>
            <pc:docMk/>
            <pc:sldMk cId="3927293906" sldId="3811"/>
            <ac:spMk id="2" creationId="{502EC95C-D9A6-41D5-8B39-6D8A4986DCD4}"/>
          </ac:spMkLst>
        </pc:spChg>
      </pc:sldChg>
      <pc:sldChg chg="delSp mod modAnim">
        <pc:chgData name="Ragnhild Halvorsrud" userId="917ea340-fd63-490f-a7db-68428d24cf32" providerId="ADAL" clId="{07873359-39E7-4010-BBAE-F894B279BD26}" dt="2022-11-29T13:08:13.709" v="10727"/>
        <pc:sldMkLst>
          <pc:docMk/>
          <pc:sldMk cId="3488540448" sldId="3817"/>
        </pc:sldMkLst>
        <pc:spChg chg="del">
          <ac:chgData name="Ragnhild Halvorsrud" userId="917ea340-fd63-490f-a7db-68428d24cf32" providerId="ADAL" clId="{07873359-39E7-4010-BBAE-F894B279BD26}" dt="2022-11-18T19:59:28.006" v="87" actId="478"/>
          <ac:spMkLst>
            <pc:docMk/>
            <pc:sldMk cId="3488540448" sldId="3817"/>
            <ac:spMk id="2" creationId="{502EC95C-D9A6-41D5-8B39-6D8A4986DCD4}"/>
          </ac:spMkLst>
        </pc:spChg>
      </pc:sldChg>
      <pc:sldChg chg="delSp mod">
        <pc:chgData name="Ragnhild Halvorsrud" userId="917ea340-fd63-490f-a7db-68428d24cf32" providerId="ADAL" clId="{07873359-39E7-4010-BBAE-F894B279BD26}" dt="2022-11-18T19:59:19.304" v="85" actId="478"/>
        <pc:sldMkLst>
          <pc:docMk/>
          <pc:sldMk cId="2526229764" sldId="3819"/>
        </pc:sldMkLst>
        <pc:spChg chg="del">
          <ac:chgData name="Ragnhild Halvorsrud" userId="917ea340-fd63-490f-a7db-68428d24cf32" providerId="ADAL" clId="{07873359-39E7-4010-BBAE-F894B279BD26}" dt="2022-11-18T19:59:19.304" v="85" actId="478"/>
          <ac:spMkLst>
            <pc:docMk/>
            <pc:sldMk cId="2526229764" sldId="3819"/>
            <ac:spMk id="2" creationId="{502EC95C-D9A6-41D5-8B39-6D8A4986DCD4}"/>
          </ac:spMkLst>
        </pc:spChg>
      </pc:sldChg>
      <pc:sldChg chg="modSp del mod">
        <pc:chgData name="Ragnhild Halvorsrud" userId="917ea340-fd63-490f-a7db-68428d24cf32" providerId="ADAL" clId="{07873359-39E7-4010-BBAE-F894B279BD26}" dt="2022-11-18T18:24:51.893" v="21" actId="47"/>
        <pc:sldMkLst>
          <pc:docMk/>
          <pc:sldMk cId="1827135051" sldId="3822"/>
        </pc:sldMkLst>
        <pc:spChg chg="mod">
          <ac:chgData name="Ragnhild Halvorsrud" userId="917ea340-fd63-490f-a7db-68428d24cf32" providerId="ADAL" clId="{07873359-39E7-4010-BBAE-F894B279BD26}" dt="2022-11-18T16:27:25.087" v="17" actId="20577"/>
          <ac:spMkLst>
            <pc:docMk/>
            <pc:sldMk cId="1827135051" sldId="3822"/>
            <ac:spMk id="24" creationId="{A80699F8-2597-4C53-951B-9AD27FF34799}"/>
          </ac:spMkLst>
        </pc:spChg>
      </pc:sldChg>
      <pc:sldChg chg="addSp delSp modSp mod modAnim">
        <pc:chgData name="Ragnhild Halvorsrud" userId="917ea340-fd63-490f-a7db-68428d24cf32" providerId="ADAL" clId="{07873359-39E7-4010-BBAE-F894B279BD26}" dt="2022-11-29T12:56:45.952" v="10509" actId="478"/>
        <pc:sldMkLst>
          <pc:docMk/>
          <pc:sldMk cId="3799732921" sldId="3824"/>
        </pc:sldMkLst>
        <pc:spChg chg="del">
          <ac:chgData name="Ragnhild Halvorsrud" userId="917ea340-fd63-490f-a7db-68428d24cf32" providerId="ADAL" clId="{07873359-39E7-4010-BBAE-F894B279BD26}" dt="2022-11-18T19:59:04.379" v="83" actId="478"/>
          <ac:spMkLst>
            <pc:docMk/>
            <pc:sldMk cId="3799732921" sldId="3824"/>
            <ac:spMk id="3" creationId="{FD349BE2-C55D-4B03-ADAE-2E75B76C467F}"/>
          </ac:spMkLst>
        </pc:spChg>
        <pc:spChg chg="mod">
          <ac:chgData name="Ragnhild Halvorsrud" userId="917ea340-fd63-490f-a7db-68428d24cf32" providerId="ADAL" clId="{07873359-39E7-4010-BBAE-F894B279BD26}" dt="2022-11-24T13:05:55.549" v="461" actId="20577"/>
          <ac:spMkLst>
            <pc:docMk/>
            <pc:sldMk cId="3799732921" sldId="3824"/>
            <ac:spMk id="88" creationId="{A50B04A4-94D5-4EA9-BDE5-17644567FA42}"/>
          </ac:spMkLst>
        </pc:spChg>
        <pc:spChg chg="add mod">
          <ac:chgData name="Ragnhild Halvorsrud" userId="917ea340-fd63-490f-a7db-68428d24cf32" providerId="ADAL" clId="{07873359-39E7-4010-BBAE-F894B279BD26}" dt="2022-11-29T12:55:50.066" v="10506"/>
          <ac:spMkLst>
            <pc:docMk/>
            <pc:sldMk cId="3799732921" sldId="3824"/>
            <ac:spMk id="103" creationId="{8FB4A9B6-8101-4539-88B3-402609687096}"/>
          </ac:spMkLst>
        </pc:spChg>
        <pc:spChg chg="mod">
          <ac:chgData name="Ragnhild Halvorsrud" userId="917ea340-fd63-490f-a7db-68428d24cf32" providerId="ADAL" clId="{07873359-39E7-4010-BBAE-F894B279BD26}" dt="2022-11-24T13:05:28.586" v="451" actId="20577"/>
          <ac:spMkLst>
            <pc:docMk/>
            <pc:sldMk cId="3799732921" sldId="3824"/>
            <ac:spMk id="125" creationId="{3EBF19EE-2F3F-4E80-9E3D-D65E80823C2B}"/>
          </ac:spMkLst>
        </pc:spChg>
        <pc:spChg chg="mod">
          <ac:chgData name="Ragnhild Halvorsrud" userId="917ea340-fd63-490f-a7db-68428d24cf32" providerId="ADAL" clId="{07873359-39E7-4010-BBAE-F894B279BD26}" dt="2022-11-24T13:09:13.684" v="471" actId="20577"/>
          <ac:spMkLst>
            <pc:docMk/>
            <pc:sldMk cId="3799732921" sldId="3824"/>
            <ac:spMk id="138" creationId="{94D2F6A3-9C8B-4AFD-920E-86F62ABEE8C0}"/>
          </ac:spMkLst>
        </pc:spChg>
        <pc:spChg chg="mod">
          <ac:chgData name="Ragnhild Halvorsrud" userId="917ea340-fd63-490f-a7db-68428d24cf32" providerId="ADAL" clId="{07873359-39E7-4010-BBAE-F894B279BD26}" dt="2022-11-24T13:02:22.497" v="436" actId="20577"/>
          <ac:spMkLst>
            <pc:docMk/>
            <pc:sldMk cId="3799732921" sldId="3824"/>
            <ac:spMk id="143" creationId="{886F0F15-4E10-46C0-A9EE-A6AB58321529}"/>
          </ac:spMkLst>
        </pc:spChg>
        <pc:spChg chg="del mod">
          <ac:chgData name="Ragnhild Halvorsrud" userId="917ea340-fd63-490f-a7db-68428d24cf32" providerId="ADAL" clId="{07873359-39E7-4010-BBAE-F894B279BD26}" dt="2022-11-29T12:56:02.305" v="10507" actId="478"/>
          <ac:spMkLst>
            <pc:docMk/>
            <pc:sldMk cId="3799732921" sldId="3824"/>
            <ac:spMk id="146" creationId="{BFF13D39-7BF7-4873-AD7C-8F32195C7342}"/>
          </ac:spMkLst>
        </pc:spChg>
        <pc:spChg chg="mod">
          <ac:chgData name="Ragnhild Halvorsrud" userId="917ea340-fd63-490f-a7db-68428d24cf32" providerId="ADAL" clId="{07873359-39E7-4010-BBAE-F894B279BD26}" dt="2022-11-29T12:51:17.200" v="10471" actId="1076"/>
          <ac:spMkLst>
            <pc:docMk/>
            <pc:sldMk cId="3799732921" sldId="3824"/>
            <ac:spMk id="153" creationId="{9CC3FFA5-5940-4E11-9166-895C9C364D94}"/>
          </ac:spMkLst>
        </pc:spChg>
        <pc:picChg chg="add del mod">
          <ac:chgData name="Ragnhild Halvorsrud" userId="917ea340-fd63-490f-a7db-68428d24cf32" providerId="ADAL" clId="{07873359-39E7-4010-BBAE-F894B279BD26}" dt="2022-11-29T12:54:33.768" v="10505" actId="478"/>
          <ac:picMkLst>
            <pc:docMk/>
            <pc:sldMk cId="3799732921" sldId="3824"/>
            <ac:picMk id="98" creationId="{9B7FD65E-5054-456C-8FCF-402B6DFCF132}"/>
          </ac:picMkLst>
        </pc:picChg>
        <pc:picChg chg="add del mod">
          <ac:chgData name="Ragnhild Halvorsrud" userId="917ea340-fd63-490f-a7db-68428d24cf32" providerId="ADAL" clId="{07873359-39E7-4010-BBAE-F894B279BD26}" dt="2022-11-29T12:56:45.952" v="10509" actId="478"/>
          <ac:picMkLst>
            <pc:docMk/>
            <pc:sldMk cId="3799732921" sldId="3824"/>
            <ac:picMk id="102" creationId="{42BE60DE-DCBC-41ED-AC6F-9674A763DEA2}"/>
          </ac:picMkLst>
        </pc:picChg>
        <pc:picChg chg="add mod">
          <ac:chgData name="Ragnhild Halvorsrud" userId="917ea340-fd63-490f-a7db-68428d24cf32" providerId="ADAL" clId="{07873359-39E7-4010-BBAE-F894B279BD26}" dt="2022-11-29T12:55:50.066" v="10506"/>
          <ac:picMkLst>
            <pc:docMk/>
            <pc:sldMk cId="3799732921" sldId="3824"/>
            <ac:picMk id="121" creationId="{D0CB3DC2-DEA3-41D9-A8ED-4EFD1BBA93F0}"/>
          </ac:picMkLst>
        </pc:picChg>
        <pc:picChg chg="del mod">
          <ac:chgData name="Ragnhild Halvorsrud" userId="917ea340-fd63-490f-a7db-68428d24cf32" providerId="ADAL" clId="{07873359-39E7-4010-BBAE-F894B279BD26}" dt="2022-11-29T12:56:02.305" v="10507" actId="478"/>
          <ac:picMkLst>
            <pc:docMk/>
            <pc:sldMk cId="3799732921" sldId="3824"/>
            <ac:picMk id="147" creationId="{08D88A81-FF8F-4C08-B202-DFCE30FB8E5C}"/>
          </ac:picMkLst>
        </pc:picChg>
        <pc:picChg chg="mod">
          <ac:chgData name="Ragnhild Halvorsrud" userId="917ea340-fd63-490f-a7db-68428d24cf32" providerId="ADAL" clId="{07873359-39E7-4010-BBAE-F894B279BD26}" dt="2022-11-29T12:51:23.549" v="10472" actId="1076"/>
          <ac:picMkLst>
            <pc:docMk/>
            <pc:sldMk cId="3799732921" sldId="3824"/>
            <ac:picMk id="155" creationId="{A46C9C40-F583-4FEB-A11C-8171C1BD2194}"/>
          </ac:picMkLst>
        </pc:picChg>
        <pc:cxnChg chg="mod">
          <ac:chgData name="Ragnhild Halvorsrud" userId="917ea340-fd63-490f-a7db-68428d24cf32" providerId="ADAL" clId="{07873359-39E7-4010-BBAE-F894B279BD26}" dt="2022-11-29T12:51:41.312" v="10473" actId="693"/>
          <ac:cxnSpMkLst>
            <pc:docMk/>
            <pc:sldMk cId="3799732921" sldId="3824"/>
            <ac:cxnSpMk id="91" creationId="{F569AAEF-FACA-42BB-9BAA-3C2972DFFE15}"/>
          </ac:cxnSpMkLst>
        </pc:cxnChg>
        <pc:cxnChg chg="mod">
          <ac:chgData name="Ragnhild Halvorsrud" userId="917ea340-fd63-490f-a7db-68428d24cf32" providerId="ADAL" clId="{07873359-39E7-4010-BBAE-F894B279BD26}" dt="2022-11-29T12:51:41.312" v="10473" actId="693"/>
          <ac:cxnSpMkLst>
            <pc:docMk/>
            <pc:sldMk cId="3799732921" sldId="3824"/>
            <ac:cxnSpMk id="92" creationId="{C474E740-8C47-4025-B77A-2E94AC2F8DEA}"/>
          </ac:cxnSpMkLst>
        </pc:cxnChg>
        <pc:cxnChg chg="mod">
          <ac:chgData name="Ragnhild Halvorsrud" userId="917ea340-fd63-490f-a7db-68428d24cf32" providerId="ADAL" clId="{07873359-39E7-4010-BBAE-F894B279BD26}" dt="2022-11-29T12:51:41.312" v="10473" actId="693"/>
          <ac:cxnSpMkLst>
            <pc:docMk/>
            <pc:sldMk cId="3799732921" sldId="3824"/>
            <ac:cxnSpMk id="106" creationId="{E92FC41C-A32F-4ED7-8F3C-5352F55FF7CC}"/>
          </ac:cxnSpMkLst>
        </pc:cxnChg>
        <pc:cxnChg chg="mod">
          <ac:chgData name="Ragnhild Halvorsrud" userId="917ea340-fd63-490f-a7db-68428d24cf32" providerId="ADAL" clId="{07873359-39E7-4010-BBAE-F894B279BD26}" dt="2022-11-29T12:51:41.312" v="10473" actId="693"/>
          <ac:cxnSpMkLst>
            <pc:docMk/>
            <pc:sldMk cId="3799732921" sldId="3824"/>
            <ac:cxnSpMk id="118" creationId="{14370E25-8618-4E44-BED2-F8C0C2C7A374}"/>
          </ac:cxnSpMkLst>
        </pc:cxnChg>
        <pc:cxnChg chg="add mod">
          <ac:chgData name="Ragnhild Halvorsrud" userId="917ea340-fd63-490f-a7db-68428d24cf32" providerId="ADAL" clId="{07873359-39E7-4010-BBAE-F894B279BD26}" dt="2022-11-29T12:55:50.066" v="10506"/>
          <ac:cxnSpMkLst>
            <pc:docMk/>
            <pc:sldMk cId="3799732921" sldId="3824"/>
            <ac:cxnSpMk id="122" creationId="{29177379-6B72-4499-9B23-164554842390}"/>
          </ac:cxnSpMkLst>
        </pc:cxnChg>
        <pc:cxnChg chg="add mod">
          <ac:chgData name="Ragnhild Halvorsrud" userId="917ea340-fd63-490f-a7db-68428d24cf32" providerId="ADAL" clId="{07873359-39E7-4010-BBAE-F894B279BD26}" dt="2022-11-29T12:55:50.066" v="10506"/>
          <ac:cxnSpMkLst>
            <pc:docMk/>
            <pc:sldMk cId="3799732921" sldId="3824"/>
            <ac:cxnSpMk id="123" creationId="{97827F11-CDE9-4B9B-B9AC-28628DE5D864}"/>
          </ac:cxnSpMkLst>
        </pc:cxnChg>
      </pc:sldChg>
      <pc:sldChg chg="addSp delSp modSp del mod">
        <pc:chgData name="Ragnhild Halvorsrud" userId="917ea340-fd63-490f-a7db-68428d24cf32" providerId="ADAL" clId="{07873359-39E7-4010-BBAE-F894B279BD26}" dt="2022-11-28T10:20:40.690" v="509" actId="2696"/>
        <pc:sldMkLst>
          <pc:docMk/>
          <pc:sldMk cId="987192798" sldId="3825"/>
        </pc:sldMkLst>
        <pc:picChg chg="add del mod">
          <ac:chgData name="Ragnhild Halvorsrud" userId="917ea340-fd63-490f-a7db-68428d24cf32" providerId="ADAL" clId="{07873359-39E7-4010-BBAE-F894B279BD26}" dt="2022-11-24T16:52:30.852" v="474"/>
          <ac:picMkLst>
            <pc:docMk/>
            <pc:sldMk cId="987192798" sldId="3825"/>
            <ac:picMk id="29" creationId="{53318ACB-D800-4C76-923E-9947FB00110B}"/>
          </ac:picMkLst>
        </pc:picChg>
        <pc:cxnChg chg="add mod ord">
          <ac:chgData name="Ragnhild Halvorsrud" userId="917ea340-fd63-490f-a7db-68428d24cf32" providerId="ADAL" clId="{07873359-39E7-4010-BBAE-F894B279BD26}" dt="2022-11-21T09:11:57.649" v="216" actId="1038"/>
          <ac:cxnSpMkLst>
            <pc:docMk/>
            <pc:sldMk cId="987192798" sldId="3825"/>
            <ac:cxnSpMk id="5" creationId="{6FA27148-5D10-4844-A257-212B6D990283}"/>
          </ac:cxnSpMkLst>
        </pc:cxnChg>
        <pc:cxnChg chg="add mod">
          <ac:chgData name="Ragnhild Halvorsrud" userId="917ea340-fd63-490f-a7db-68428d24cf32" providerId="ADAL" clId="{07873359-39E7-4010-BBAE-F894B279BD26}" dt="2022-11-21T09:11:34.190" v="188" actId="14100"/>
          <ac:cxnSpMkLst>
            <pc:docMk/>
            <pc:sldMk cId="987192798" sldId="3825"/>
            <ac:cxnSpMk id="26" creationId="{D35259BF-6C6D-4EFF-9429-75B414686A68}"/>
          </ac:cxnSpMkLst>
        </pc:cxnChg>
        <pc:cxnChg chg="add mod">
          <ac:chgData name="Ragnhild Halvorsrud" userId="917ea340-fd63-490f-a7db-68428d24cf32" providerId="ADAL" clId="{07873359-39E7-4010-BBAE-F894B279BD26}" dt="2022-11-18T20:08:44.600" v="152" actId="14100"/>
          <ac:cxnSpMkLst>
            <pc:docMk/>
            <pc:sldMk cId="987192798" sldId="3825"/>
            <ac:cxnSpMk id="27" creationId="{E7EEDCC3-8767-4351-8160-CD7F739A02C2}"/>
          </ac:cxnSpMkLst>
        </pc:cxnChg>
        <pc:cxnChg chg="add mod">
          <ac:chgData name="Ragnhild Halvorsrud" userId="917ea340-fd63-490f-a7db-68428d24cf32" providerId="ADAL" clId="{07873359-39E7-4010-BBAE-F894B279BD26}" dt="2022-11-21T09:10:53.263" v="184" actId="1038"/>
          <ac:cxnSpMkLst>
            <pc:docMk/>
            <pc:sldMk cId="987192798" sldId="3825"/>
            <ac:cxnSpMk id="28" creationId="{B28EEBD5-75D2-404D-9DAA-E32B77423F80}"/>
          </ac:cxnSpMkLst>
        </pc:cxnChg>
        <pc:cxnChg chg="add mod">
          <ac:chgData name="Ragnhild Halvorsrud" userId="917ea340-fd63-490f-a7db-68428d24cf32" providerId="ADAL" clId="{07873359-39E7-4010-BBAE-F894B279BD26}" dt="2022-11-18T20:09:16.415" v="157" actId="14100"/>
          <ac:cxnSpMkLst>
            <pc:docMk/>
            <pc:sldMk cId="987192798" sldId="3825"/>
            <ac:cxnSpMk id="30" creationId="{A74987DC-3D0B-451B-A32E-48143240F001}"/>
          </ac:cxnSpMkLst>
        </pc:cxnChg>
        <pc:cxnChg chg="add mod">
          <ac:chgData name="Ragnhild Halvorsrud" userId="917ea340-fd63-490f-a7db-68428d24cf32" providerId="ADAL" clId="{07873359-39E7-4010-BBAE-F894B279BD26}" dt="2022-11-18T20:09:16.415" v="157" actId="14100"/>
          <ac:cxnSpMkLst>
            <pc:docMk/>
            <pc:sldMk cId="987192798" sldId="3825"/>
            <ac:cxnSpMk id="31" creationId="{BB7CEF65-586A-4BBE-A792-218DC3FF2801}"/>
          </ac:cxnSpMkLst>
        </pc:cxnChg>
        <pc:cxnChg chg="add mod">
          <ac:chgData name="Ragnhild Halvorsrud" userId="917ea340-fd63-490f-a7db-68428d24cf32" providerId="ADAL" clId="{07873359-39E7-4010-BBAE-F894B279BD26}" dt="2022-11-18T20:10:04.693" v="165" actId="14100"/>
          <ac:cxnSpMkLst>
            <pc:docMk/>
            <pc:sldMk cId="987192798" sldId="3825"/>
            <ac:cxnSpMk id="36" creationId="{8A308F54-E486-45D6-B99D-F04AC2D9D0ED}"/>
          </ac:cxnSpMkLst>
        </pc:cxnChg>
        <pc:cxnChg chg="add mod">
          <ac:chgData name="Ragnhild Halvorsrud" userId="917ea340-fd63-490f-a7db-68428d24cf32" providerId="ADAL" clId="{07873359-39E7-4010-BBAE-F894B279BD26}" dt="2022-11-18T20:10:04.693" v="165" actId="14100"/>
          <ac:cxnSpMkLst>
            <pc:docMk/>
            <pc:sldMk cId="987192798" sldId="3825"/>
            <ac:cxnSpMk id="37" creationId="{49BE5AFA-2D65-4E25-9272-9241995D4467}"/>
          </ac:cxnSpMkLst>
        </pc:cxnChg>
      </pc:sldChg>
      <pc:sldChg chg="addSp delSp modSp mod">
        <pc:chgData name="Ragnhild Halvorsrud" userId="917ea340-fd63-490f-a7db-68428d24cf32" providerId="ADAL" clId="{07873359-39E7-4010-BBAE-F894B279BD26}" dt="2022-11-29T12:36:46.076" v="10398" actId="20577"/>
        <pc:sldMkLst>
          <pc:docMk/>
          <pc:sldMk cId="1726726941" sldId="3826"/>
        </pc:sldMkLst>
        <pc:spChg chg="mod">
          <ac:chgData name="Ragnhild Halvorsrud" userId="917ea340-fd63-490f-a7db-68428d24cf32" providerId="ADAL" clId="{07873359-39E7-4010-BBAE-F894B279BD26}" dt="2022-11-29T12:36:46.076" v="10398" actId="20577"/>
          <ac:spMkLst>
            <pc:docMk/>
            <pc:sldMk cId="1726726941" sldId="3826"/>
            <ac:spMk id="9" creationId="{20DA8136-B82E-44E4-AB75-BE1F27594A95}"/>
          </ac:spMkLst>
        </pc:spChg>
        <pc:spChg chg="mod">
          <ac:chgData name="Ragnhild Halvorsrud" userId="917ea340-fd63-490f-a7db-68428d24cf32" providerId="ADAL" clId="{07873359-39E7-4010-BBAE-F894B279BD26}" dt="2022-11-29T12:34:17.126" v="10311" actId="207"/>
          <ac:spMkLst>
            <pc:docMk/>
            <pc:sldMk cId="1726726941" sldId="3826"/>
            <ac:spMk id="15" creationId="{39CD7E99-6C69-4AEE-A4F2-7E08FE90ADC3}"/>
          </ac:spMkLst>
        </pc:spChg>
        <pc:spChg chg="del">
          <ac:chgData name="Ragnhild Halvorsrud" userId="917ea340-fd63-490f-a7db-68428d24cf32" providerId="ADAL" clId="{07873359-39E7-4010-BBAE-F894B279BD26}" dt="2022-11-29T12:28:45.299" v="10288" actId="478"/>
          <ac:spMkLst>
            <pc:docMk/>
            <pc:sldMk cId="1726726941" sldId="3826"/>
            <ac:spMk id="26" creationId="{6AD73B19-2259-46B1-BB10-5D51D56AE36A}"/>
          </ac:spMkLst>
        </pc:spChg>
        <pc:spChg chg="del mod">
          <ac:chgData name="Ragnhild Halvorsrud" userId="917ea340-fd63-490f-a7db-68428d24cf32" providerId="ADAL" clId="{07873359-39E7-4010-BBAE-F894B279BD26}" dt="2022-11-29T12:36:01.286" v="10360" actId="478"/>
          <ac:spMkLst>
            <pc:docMk/>
            <pc:sldMk cId="1726726941" sldId="3826"/>
            <ac:spMk id="27" creationId="{1BB71165-0068-416F-94B6-A19F564E7DAD}"/>
          </ac:spMkLst>
        </pc:spChg>
        <pc:spChg chg="mod">
          <ac:chgData name="Ragnhild Halvorsrud" userId="917ea340-fd63-490f-a7db-68428d24cf32" providerId="ADAL" clId="{07873359-39E7-4010-BBAE-F894B279BD26}" dt="2022-11-29T12:27:22.710" v="10254" actId="20577"/>
          <ac:spMkLst>
            <pc:docMk/>
            <pc:sldMk cId="1726726941" sldId="3826"/>
            <ac:spMk id="32" creationId="{B9ABE375-8729-492C-94B7-D6B27ABF776A}"/>
          </ac:spMkLst>
        </pc:spChg>
        <pc:spChg chg="mod">
          <ac:chgData name="Ragnhild Halvorsrud" userId="917ea340-fd63-490f-a7db-68428d24cf32" providerId="ADAL" clId="{07873359-39E7-4010-BBAE-F894B279BD26}" dt="2022-11-29T12:35:07.727" v="10359" actId="20577"/>
          <ac:spMkLst>
            <pc:docMk/>
            <pc:sldMk cId="1726726941" sldId="3826"/>
            <ac:spMk id="33" creationId="{98D6F79C-3C8E-4119-8F87-4C0FFEC74FF5}"/>
          </ac:spMkLst>
        </pc:spChg>
        <pc:picChg chg="add mod ord">
          <ac:chgData name="Ragnhild Halvorsrud" userId="917ea340-fd63-490f-a7db-68428d24cf32" providerId="ADAL" clId="{07873359-39E7-4010-BBAE-F894B279BD26}" dt="2022-11-29T12:34:07.748" v="10310" actId="167"/>
          <ac:picMkLst>
            <pc:docMk/>
            <pc:sldMk cId="1726726941" sldId="3826"/>
            <ac:picMk id="4" creationId="{086A3F38-3619-4001-9751-BC37244E810E}"/>
          </ac:picMkLst>
        </pc:picChg>
        <pc:picChg chg="del">
          <ac:chgData name="Ragnhild Halvorsrud" userId="917ea340-fd63-490f-a7db-68428d24cf32" providerId="ADAL" clId="{07873359-39E7-4010-BBAE-F894B279BD26}" dt="2022-11-29T12:34:00.036" v="10308" actId="478"/>
          <ac:picMkLst>
            <pc:docMk/>
            <pc:sldMk cId="1726726941" sldId="3826"/>
            <ac:picMk id="8" creationId="{53BC47A0-B8F5-4F0E-B93F-28835C0570E0}"/>
          </ac:picMkLst>
        </pc:picChg>
        <pc:picChg chg="del">
          <ac:chgData name="Ragnhild Halvorsrud" userId="917ea340-fd63-490f-a7db-68428d24cf32" providerId="ADAL" clId="{07873359-39E7-4010-BBAE-F894B279BD26}" dt="2022-11-29T12:36:01.286" v="10360" actId="478"/>
          <ac:picMkLst>
            <pc:docMk/>
            <pc:sldMk cId="1726726941" sldId="3826"/>
            <ac:picMk id="28" creationId="{A0423E8E-4B81-4011-A453-CBA5795EA9AF}"/>
          </ac:picMkLst>
        </pc:picChg>
        <pc:picChg chg="add del mod">
          <ac:chgData name="Ragnhild Halvorsrud" userId="917ea340-fd63-490f-a7db-68428d24cf32" providerId="ADAL" clId="{07873359-39E7-4010-BBAE-F894B279BD26}" dt="2022-11-29T12:34:26.538" v="10312" actId="478"/>
          <ac:picMkLst>
            <pc:docMk/>
            <pc:sldMk cId="1726726941" sldId="3826"/>
            <ac:picMk id="30" creationId="{89C0AEA6-3B93-4D9C-B430-1230D92AFB3D}"/>
          </ac:picMkLst>
        </pc:picChg>
      </pc:sldChg>
      <pc:sldChg chg="addSp delSp modSp mod">
        <pc:chgData name="Ragnhild Halvorsrud" userId="917ea340-fd63-490f-a7db-68428d24cf32" providerId="ADAL" clId="{07873359-39E7-4010-BBAE-F894B279BD26}" dt="2022-11-29T12:53:50.926" v="10504" actId="20577"/>
        <pc:sldMkLst>
          <pc:docMk/>
          <pc:sldMk cId="162988178" sldId="3827"/>
        </pc:sldMkLst>
        <pc:spChg chg="mod">
          <ac:chgData name="Ragnhild Halvorsrud" userId="917ea340-fd63-490f-a7db-68428d24cf32" providerId="ADAL" clId="{07873359-39E7-4010-BBAE-F894B279BD26}" dt="2022-11-29T12:53:50.926" v="10504" actId="20577"/>
          <ac:spMkLst>
            <pc:docMk/>
            <pc:sldMk cId="162988178" sldId="3827"/>
            <ac:spMk id="33" creationId="{98D6F79C-3C8E-4119-8F87-4C0FFEC74FF5}"/>
          </ac:spMkLst>
        </pc:spChg>
        <pc:picChg chg="add mod">
          <ac:chgData name="Ragnhild Halvorsrud" userId="917ea340-fd63-490f-a7db-68428d24cf32" providerId="ADAL" clId="{07873359-39E7-4010-BBAE-F894B279BD26}" dt="2022-11-29T12:53:42.770" v="10481" actId="1076"/>
          <ac:picMkLst>
            <pc:docMk/>
            <pc:sldMk cId="162988178" sldId="3827"/>
            <ac:picMk id="6" creationId="{E83E0B61-26D5-40B0-A17F-E488A101FB95}"/>
          </ac:picMkLst>
        </pc:picChg>
        <pc:picChg chg="del">
          <ac:chgData name="Ragnhild Halvorsrud" userId="917ea340-fd63-490f-a7db-68428d24cf32" providerId="ADAL" clId="{07873359-39E7-4010-BBAE-F894B279BD26}" dt="2022-11-29T12:53:36.606" v="10480" actId="478"/>
          <ac:picMkLst>
            <pc:docMk/>
            <pc:sldMk cId="162988178" sldId="3827"/>
            <ac:picMk id="10" creationId="{211D422D-29B0-47D7-B66B-3391474725EA}"/>
          </ac:picMkLst>
        </pc:picChg>
      </pc:sldChg>
      <pc:sldChg chg="delSp del mod">
        <pc:chgData name="Ragnhild Halvorsrud" userId="917ea340-fd63-490f-a7db-68428d24cf32" providerId="ADAL" clId="{07873359-39E7-4010-BBAE-F894B279BD26}" dt="2022-11-21T09:13:51.937" v="219" actId="47"/>
        <pc:sldMkLst>
          <pc:docMk/>
          <pc:sldMk cId="694709560" sldId="3828"/>
        </pc:sldMkLst>
        <pc:spChg chg="del">
          <ac:chgData name="Ragnhild Halvorsrud" userId="917ea340-fd63-490f-a7db-68428d24cf32" providerId="ADAL" clId="{07873359-39E7-4010-BBAE-F894B279BD26}" dt="2022-11-18T18:51:22.099" v="69" actId="478"/>
          <ac:spMkLst>
            <pc:docMk/>
            <pc:sldMk cId="694709560" sldId="3828"/>
            <ac:spMk id="4" creationId="{00000000-0000-0000-0000-000000000000}"/>
          </ac:spMkLst>
        </pc:spChg>
      </pc:sldChg>
      <pc:sldChg chg="addSp delSp modSp add mod">
        <pc:chgData name="Ragnhild Halvorsrud" userId="917ea340-fd63-490f-a7db-68428d24cf32" providerId="ADAL" clId="{07873359-39E7-4010-BBAE-F894B279BD26}" dt="2022-11-28T15:05:15.928" v="2454"/>
        <pc:sldMkLst>
          <pc:docMk/>
          <pc:sldMk cId="2094602171" sldId="3829"/>
        </pc:sldMkLst>
        <pc:spChg chg="add del mod">
          <ac:chgData name="Ragnhild Halvorsrud" userId="917ea340-fd63-490f-a7db-68428d24cf32" providerId="ADAL" clId="{07873359-39E7-4010-BBAE-F894B279BD26}" dt="2022-11-28T15:05:15.928" v="2454"/>
          <ac:spMkLst>
            <pc:docMk/>
            <pc:sldMk cId="2094602171" sldId="3829"/>
            <ac:spMk id="5" creationId="{5A6702FC-9C3D-4FC8-A62C-5BE623BCAA8F}"/>
          </ac:spMkLst>
        </pc:spChg>
        <pc:spChg chg="mod">
          <ac:chgData name="Ragnhild Halvorsrud" userId="917ea340-fd63-490f-a7db-68428d24cf32" providerId="ADAL" clId="{07873359-39E7-4010-BBAE-F894B279BD26}" dt="2022-11-18T18:24:42.801" v="20" actId="404"/>
          <ac:spMkLst>
            <pc:docMk/>
            <pc:sldMk cId="2094602171" sldId="3829"/>
            <ac:spMk id="8" creationId="{00000000-0000-0000-0000-000000000000}"/>
          </ac:spMkLst>
        </pc:spChg>
        <pc:spChg chg="del">
          <ac:chgData name="Ragnhild Halvorsrud" userId="917ea340-fd63-490f-a7db-68428d24cf32" providerId="ADAL" clId="{07873359-39E7-4010-BBAE-F894B279BD26}" dt="2022-11-21T09:03:31.168" v="168" actId="478"/>
          <ac:spMkLst>
            <pc:docMk/>
            <pc:sldMk cId="2094602171" sldId="3829"/>
            <ac:spMk id="24" creationId="{A80699F8-2597-4C53-951B-9AD27FF34799}"/>
          </ac:spMkLst>
        </pc:spChg>
        <pc:picChg chg="add del mod">
          <ac:chgData name="Ragnhild Halvorsrud" userId="917ea340-fd63-490f-a7db-68428d24cf32" providerId="ADAL" clId="{07873359-39E7-4010-BBAE-F894B279BD26}" dt="2022-11-28T10:23:59.892" v="516" actId="21"/>
          <ac:picMkLst>
            <pc:docMk/>
            <pc:sldMk cId="2094602171" sldId="3829"/>
            <ac:picMk id="3" creationId="{C6127AAB-EE2B-4C1C-9983-5D25F79F17DA}"/>
          </ac:picMkLst>
        </pc:picChg>
        <pc:picChg chg="del">
          <ac:chgData name="Ragnhild Halvorsrud" userId="917ea340-fd63-490f-a7db-68428d24cf32" providerId="ADAL" clId="{07873359-39E7-4010-BBAE-F894B279BD26}" dt="2022-11-21T09:03:28.358" v="167" actId="478"/>
          <ac:picMkLst>
            <pc:docMk/>
            <pc:sldMk cId="2094602171" sldId="3829"/>
            <ac:picMk id="5" creationId="{9EEB9D9C-6746-4AB8-852B-B431143F551B}"/>
          </ac:picMkLst>
        </pc:picChg>
        <pc:picChg chg="add del mod">
          <ac:chgData name="Ragnhild Halvorsrud" userId="917ea340-fd63-490f-a7db-68428d24cf32" providerId="ADAL" clId="{07873359-39E7-4010-BBAE-F894B279BD26}" dt="2022-11-28T15:05:15.928" v="2454"/>
          <ac:picMkLst>
            <pc:docMk/>
            <pc:sldMk cId="2094602171" sldId="3829"/>
            <ac:picMk id="7" creationId="{DC994E23-4C83-492D-917E-A11289663636}"/>
          </ac:picMkLst>
        </pc:picChg>
      </pc:sldChg>
      <pc:sldChg chg="addSp delSp modSp add del mod">
        <pc:chgData name="Ragnhild Halvorsrud" userId="917ea340-fd63-490f-a7db-68428d24cf32" providerId="ADAL" clId="{07873359-39E7-4010-BBAE-F894B279BD26}" dt="2022-11-28T13:32:32.960" v="1012" actId="47"/>
        <pc:sldMkLst>
          <pc:docMk/>
          <pc:sldMk cId="3069904649" sldId="3830"/>
        </pc:sldMkLst>
        <pc:spChg chg="mod">
          <ac:chgData name="Ragnhild Halvorsrud" userId="917ea340-fd63-490f-a7db-68428d24cf32" providerId="ADAL" clId="{07873359-39E7-4010-BBAE-F894B279BD26}" dt="2022-11-28T13:22:00.259" v="1010" actId="20577"/>
          <ac:spMkLst>
            <pc:docMk/>
            <pc:sldMk cId="3069904649" sldId="3830"/>
            <ac:spMk id="2" creationId="{00000000-0000-0000-0000-000000000000}"/>
          </ac:spMkLst>
        </pc:spChg>
        <pc:spChg chg="add del">
          <ac:chgData name="Ragnhild Halvorsrud" userId="917ea340-fd63-490f-a7db-68428d24cf32" providerId="ADAL" clId="{07873359-39E7-4010-BBAE-F894B279BD26}" dt="2022-11-28T10:33:07.135" v="536" actId="478"/>
          <ac:spMkLst>
            <pc:docMk/>
            <pc:sldMk cId="3069904649" sldId="3830"/>
            <ac:spMk id="3" creationId="{97D67EFA-45F7-48A0-8032-909093CE2E3B}"/>
          </ac:spMkLst>
        </pc:spChg>
        <pc:spChg chg="del">
          <ac:chgData name="Ragnhild Halvorsrud" userId="917ea340-fd63-490f-a7db-68428d24cf32" providerId="ADAL" clId="{07873359-39E7-4010-BBAE-F894B279BD26}" dt="2022-11-18T18:40:52.774" v="35" actId="478"/>
          <ac:spMkLst>
            <pc:docMk/>
            <pc:sldMk cId="3069904649" sldId="3830"/>
            <ac:spMk id="54" creationId="{0A28B0C3-38B1-4C92-9E7D-E3CABFBDDA13}"/>
          </ac:spMkLst>
        </pc:spChg>
        <pc:spChg chg="mod">
          <ac:chgData name="Ragnhild Halvorsrud" userId="917ea340-fd63-490f-a7db-68428d24cf32" providerId="ADAL" clId="{07873359-39E7-4010-BBAE-F894B279BD26}" dt="2022-11-28T10:32:53.395" v="534" actId="12789"/>
          <ac:spMkLst>
            <pc:docMk/>
            <pc:sldMk cId="3069904649" sldId="3830"/>
            <ac:spMk id="57" creationId="{356D3D64-F433-48AD-B905-791A93F77806}"/>
          </ac:spMkLst>
        </pc:spChg>
        <pc:spChg chg="mod">
          <ac:chgData name="Ragnhild Halvorsrud" userId="917ea340-fd63-490f-a7db-68428d24cf32" providerId="ADAL" clId="{07873359-39E7-4010-BBAE-F894B279BD26}" dt="2022-11-21T09:09:47.239" v="183" actId="207"/>
          <ac:spMkLst>
            <pc:docMk/>
            <pc:sldMk cId="3069904649" sldId="3830"/>
            <ac:spMk id="59" creationId="{ECD0FA6A-5505-4928-8987-0BB3EC8CD6E6}"/>
          </ac:spMkLst>
        </pc:spChg>
        <pc:spChg chg="mod">
          <ac:chgData name="Ragnhild Halvorsrud" userId="917ea340-fd63-490f-a7db-68428d24cf32" providerId="ADAL" clId="{07873359-39E7-4010-BBAE-F894B279BD26}" dt="2022-11-28T10:34:30.095" v="553" actId="1035"/>
          <ac:spMkLst>
            <pc:docMk/>
            <pc:sldMk cId="3069904649" sldId="3830"/>
            <ac:spMk id="63" creationId="{8CAFD5E3-2C14-475A-9A40-0A9955FF335E}"/>
          </ac:spMkLst>
        </pc:spChg>
        <pc:spChg chg="mod">
          <ac:chgData name="Ragnhild Halvorsrud" userId="917ea340-fd63-490f-a7db-68428d24cf32" providerId="ADAL" clId="{07873359-39E7-4010-BBAE-F894B279BD26}" dt="2022-11-28T10:32:53.395" v="534" actId="12789"/>
          <ac:spMkLst>
            <pc:docMk/>
            <pc:sldMk cId="3069904649" sldId="3830"/>
            <ac:spMk id="64" creationId="{D42EC4E7-0B28-4E22-A897-600048D42AA2}"/>
          </ac:spMkLst>
        </pc:spChg>
        <pc:spChg chg="mod">
          <ac:chgData name="Ragnhild Halvorsrud" userId="917ea340-fd63-490f-a7db-68428d24cf32" providerId="ADAL" clId="{07873359-39E7-4010-BBAE-F894B279BD26}" dt="2022-11-28T10:37:24.481" v="556" actId="1036"/>
          <ac:spMkLst>
            <pc:docMk/>
            <pc:sldMk cId="3069904649" sldId="3830"/>
            <ac:spMk id="65" creationId="{FF284625-A0E8-4C50-B9B8-18CD13BE2C95}"/>
          </ac:spMkLst>
        </pc:spChg>
        <pc:spChg chg="mod">
          <ac:chgData name="Ragnhild Halvorsrud" userId="917ea340-fd63-490f-a7db-68428d24cf32" providerId="ADAL" clId="{07873359-39E7-4010-BBAE-F894B279BD26}" dt="2022-11-28T10:32:53.395" v="534" actId="12789"/>
          <ac:spMkLst>
            <pc:docMk/>
            <pc:sldMk cId="3069904649" sldId="3830"/>
            <ac:spMk id="66" creationId="{CAB91B4A-171B-474F-AAD5-C78514BF1F09}"/>
          </ac:spMkLst>
        </pc:spChg>
      </pc:sldChg>
      <pc:sldChg chg="delSp modSp add del mod">
        <pc:chgData name="Ragnhild Halvorsrud" userId="917ea340-fd63-490f-a7db-68428d24cf32" providerId="ADAL" clId="{07873359-39E7-4010-BBAE-F894B279BD26}" dt="2022-11-28T15:11:17.766" v="2472" actId="47"/>
        <pc:sldMkLst>
          <pc:docMk/>
          <pc:sldMk cId="3687592549" sldId="3831"/>
        </pc:sldMkLst>
        <pc:spChg chg="del mod">
          <ac:chgData name="Ragnhild Halvorsrud" userId="917ea340-fd63-490f-a7db-68428d24cf32" providerId="ADAL" clId="{07873359-39E7-4010-BBAE-F894B279BD26}" dt="2022-11-28T12:37:07.041" v="570" actId="478"/>
          <ac:spMkLst>
            <pc:docMk/>
            <pc:sldMk cId="3687592549" sldId="3831"/>
            <ac:spMk id="4" creationId="{0481B07B-8166-4B16-A678-EE57CCEEBDF7}"/>
          </ac:spMkLst>
        </pc:spChg>
        <pc:spChg chg="del">
          <ac:chgData name="Ragnhild Halvorsrud" userId="917ea340-fd63-490f-a7db-68428d24cf32" providerId="ADAL" clId="{07873359-39E7-4010-BBAE-F894B279BD26}" dt="2022-11-28T11:34:29.933" v="558" actId="478"/>
          <ac:spMkLst>
            <pc:docMk/>
            <pc:sldMk cId="3687592549" sldId="3831"/>
            <ac:spMk id="9" creationId="{F3F91A0F-B9B1-4621-AEC7-52AD46F7DB8B}"/>
          </ac:spMkLst>
        </pc:spChg>
      </pc:sldChg>
      <pc:sldChg chg="modSp add del mod">
        <pc:chgData name="Ragnhild Halvorsrud" userId="917ea340-fd63-490f-a7db-68428d24cf32" providerId="ADAL" clId="{07873359-39E7-4010-BBAE-F894B279BD26}" dt="2022-11-29T12:50:40.130" v="10469" actId="47"/>
        <pc:sldMkLst>
          <pc:docMk/>
          <pc:sldMk cId="1081343473" sldId="3832"/>
        </pc:sldMkLst>
        <pc:spChg chg="mod">
          <ac:chgData name="Ragnhild Halvorsrud" userId="917ea340-fd63-490f-a7db-68428d24cf32" providerId="ADAL" clId="{07873359-39E7-4010-BBAE-F894B279BD26}" dt="2022-11-24T13:03:09.318" v="445" actId="13926"/>
          <ac:spMkLst>
            <pc:docMk/>
            <pc:sldMk cId="1081343473" sldId="3832"/>
            <ac:spMk id="101" creationId="{93F973C4-CD88-4F28-B896-9D156C5F7199}"/>
          </ac:spMkLst>
        </pc:spChg>
      </pc:sldChg>
      <pc:sldChg chg="add del">
        <pc:chgData name="Ragnhild Halvorsrud" userId="917ea340-fd63-490f-a7db-68428d24cf32" providerId="ADAL" clId="{07873359-39E7-4010-BBAE-F894B279BD26}" dt="2022-11-29T12:50:10.682" v="10468" actId="47"/>
        <pc:sldMkLst>
          <pc:docMk/>
          <pc:sldMk cId="1059843443" sldId="3833"/>
        </pc:sldMkLst>
      </pc:sldChg>
      <pc:sldChg chg="delSp add mod">
        <pc:chgData name="Ragnhild Halvorsrud" userId="917ea340-fd63-490f-a7db-68428d24cf32" providerId="ADAL" clId="{07873359-39E7-4010-BBAE-F894B279BD26}" dt="2022-11-30T10:20:40.352" v="10732" actId="478"/>
        <pc:sldMkLst>
          <pc:docMk/>
          <pc:sldMk cId="3119062322" sldId="3833"/>
        </pc:sldMkLst>
        <pc:spChg chg="del">
          <ac:chgData name="Ragnhild Halvorsrud" userId="917ea340-fd63-490f-a7db-68428d24cf32" providerId="ADAL" clId="{07873359-39E7-4010-BBAE-F894B279BD26}" dt="2022-11-30T10:20:40.352" v="10732" actId="478"/>
          <ac:spMkLst>
            <pc:docMk/>
            <pc:sldMk cId="3119062322" sldId="3833"/>
            <ac:spMk id="17" creationId="{CC1B852A-42DC-4858-A251-A5C7B25B6234}"/>
          </ac:spMkLst>
        </pc:spChg>
      </pc:sldChg>
      <pc:sldChg chg="addSp delSp modSp add del mod">
        <pc:chgData name="Ragnhild Halvorsrud" userId="917ea340-fd63-490f-a7db-68428d24cf32" providerId="ADAL" clId="{07873359-39E7-4010-BBAE-F894B279BD26}" dt="2022-11-28T10:27:11.360" v="525" actId="2696"/>
        <pc:sldMkLst>
          <pc:docMk/>
          <pc:sldMk cId="2781379845" sldId="3834"/>
        </pc:sldMkLst>
        <pc:spChg chg="mod">
          <ac:chgData name="Ragnhild Halvorsrud" userId="917ea340-fd63-490f-a7db-68428d24cf32" providerId="ADAL" clId="{07873359-39E7-4010-BBAE-F894B279BD26}" dt="2022-11-24T16:55:51.327" v="506" actId="14100"/>
          <ac:spMkLst>
            <pc:docMk/>
            <pc:sldMk cId="2781379845" sldId="3834"/>
            <ac:spMk id="2" creationId="{00000000-0000-0000-0000-000000000000}"/>
          </ac:spMkLst>
        </pc:spChg>
        <pc:spChg chg="add del">
          <ac:chgData name="Ragnhild Halvorsrud" userId="917ea340-fd63-490f-a7db-68428d24cf32" providerId="ADAL" clId="{07873359-39E7-4010-BBAE-F894B279BD26}" dt="2022-11-24T16:54:54.756" v="496" actId="478"/>
          <ac:spMkLst>
            <pc:docMk/>
            <pc:sldMk cId="2781379845" sldId="3834"/>
            <ac:spMk id="3" creationId="{C378FFFE-8DD7-4296-A6CF-ACB823BE2CBD}"/>
          </ac:spMkLst>
        </pc:spChg>
        <pc:spChg chg="add mod ord">
          <ac:chgData name="Ragnhild Halvorsrud" userId="917ea340-fd63-490f-a7db-68428d24cf32" providerId="ADAL" clId="{07873359-39E7-4010-BBAE-F894B279BD26}" dt="2022-11-24T16:55:18.160" v="500" actId="2085"/>
          <ac:spMkLst>
            <pc:docMk/>
            <pc:sldMk cId="2781379845" sldId="3834"/>
            <ac:spMk id="6" creationId="{4C7EC594-8178-462E-9377-0DA34348D4CB}"/>
          </ac:spMkLst>
        </pc:spChg>
        <pc:spChg chg="mod">
          <ac:chgData name="Ragnhild Halvorsrud" userId="917ea340-fd63-490f-a7db-68428d24cf32" providerId="ADAL" clId="{07873359-39E7-4010-BBAE-F894B279BD26}" dt="2022-11-24T16:54:13.253" v="487" actId="1076"/>
          <ac:spMkLst>
            <pc:docMk/>
            <pc:sldMk cId="2781379845" sldId="3834"/>
            <ac:spMk id="20" creationId="{3BDC3710-3C47-4467-8292-2DA730BC221A}"/>
          </ac:spMkLst>
        </pc:spChg>
        <pc:spChg chg="mod">
          <ac:chgData name="Ragnhild Halvorsrud" userId="917ea340-fd63-490f-a7db-68428d24cf32" providerId="ADAL" clId="{07873359-39E7-4010-BBAE-F894B279BD26}" dt="2022-11-24T16:54:13.253" v="487" actId="1076"/>
          <ac:spMkLst>
            <pc:docMk/>
            <pc:sldMk cId="2781379845" sldId="3834"/>
            <ac:spMk id="21" creationId="{72C776B2-E4C3-402C-8B0E-C180BD2FD6CB}"/>
          </ac:spMkLst>
        </pc:spChg>
        <pc:spChg chg="mod">
          <ac:chgData name="Ragnhild Halvorsrud" userId="917ea340-fd63-490f-a7db-68428d24cf32" providerId="ADAL" clId="{07873359-39E7-4010-BBAE-F894B279BD26}" dt="2022-11-24T16:54:13.253" v="487" actId="1076"/>
          <ac:spMkLst>
            <pc:docMk/>
            <pc:sldMk cId="2781379845" sldId="3834"/>
            <ac:spMk id="22" creationId="{45C0B19F-266B-4450-8024-0051EA922735}"/>
          </ac:spMkLst>
        </pc:spChg>
        <pc:spChg chg="mod">
          <ac:chgData name="Ragnhild Halvorsrud" userId="917ea340-fd63-490f-a7db-68428d24cf32" providerId="ADAL" clId="{07873359-39E7-4010-BBAE-F894B279BD26}" dt="2022-11-24T16:54:13.253" v="487" actId="1076"/>
          <ac:spMkLst>
            <pc:docMk/>
            <pc:sldMk cId="2781379845" sldId="3834"/>
            <ac:spMk id="23" creationId="{2D9DB81C-D603-4FBA-9848-96CE4B5F0032}"/>
          </ac:spMkLst>
        </pc:spChg>
        <pc:spChg chg="mod">
          <ac:chgData name="Ragnhild Halvorsrud" userId="917ea340-fd63-490f-a7db-68428d24cf32" providerId="ADAL" clId="{07873359-39E7-4010-BBAE-F894B279BD26}" dt="2022-11-24T16:54:13.253" v="487" actId="1076"/>
          <ac:spMkLst>
            <pc:docMk/>
            <pc:sldMk cId="2781379845" sldId="3834"/>
            <ac:spMk id="24" creationId="{1E33716D-A1D2-4797-ACAC-504631823060}"/>
          </ac:spMkLst>
        </pc:spChg>
        <pc:spChg chg="mod">
          <ac:chgData name="Ragnhild Halvorsrud" userId="917ea340-fd63-490f-a7db-68428d24cf32" providerId="ADAL" clId="{07873359-39E7-4010-BBAE-F894B279BD26}" dt="2022-11-24T16:55:53.569" v="507" actId="1076"/>
          <ac:spMkLst>
            <pc:docMk/>
            <pc:sldMk cId="2781379845" sldId="3834"/>
            <ac:spMk id="25" creationId="{E706DABB-1EA5-4B26-A453-494ED62371FA}"/>
          </ac:spMkLst>
        </pc:spChg>
        <pc:picChg chg="del">
          <ac:chgData name="Ragnhild Halvorsrud" userId="917ea340-fd63-490f-a7db-68428d24cf32" providerId="ADAL" clId="{07873359-39E7-4010-BBAE-F894B279BD26}" dt="2022-11-24T16:52:56.881" v="478" actId="478"/>
          <ac:picMkLst>
            <pc:docMk/>
            <pc:sldMk cId="2781379845" sldId="3834"/>
            <ac:picMk id="4" creationId="{00000000-0000-0000-0000-000000000000}"/>
          </ac:picMkLst>
        </pc:picChg>
        <pc:picChg chg="mod">
          <ac:chgData name="Ragnhild Halvorsrud" userId="917ea340-fd63-490f-a7db-68428d24cf32" providerId="ADAL" clId="{07873359-39E7-4010-BBAE-F894B279BD26}" dt="2022-11-24T16:54:13.253" v="487" actId="1076"/>
          <ac:picMkLst>
            <pc:docMk/>
            <pc:sldMk cId="2781379845" sldId="3834"/>
            <ac:picMk id="15" creationId="{AC14AB0F-61B2-4DB6-965F-0F6E85E4686E}"/>
          </ac:picMkLst>
        </pc:picChg>
        <pc:picChg chg="mod">
          <ac:chgData name="Ragnhild Halvorsrud" userId="917ea340-fd63-490f-a7db-68428d24cf32" providerId="ADAL" clId="{07873359-39E7-4010-BBAE-F894B279BD26}" dt="2022-11-24T16:54:13.253" v="487" actId="1076"/>
          <ac:picMkLst>
            <pc:docMk/>
            <pc:sldMk cId="2781379845" sldId="3834"/>
            <ac:picMk id="16" creationId="{A0E2309F-BC4F-463B-9EA2-5D079D855EF2}"/>
          </ac:picMkLst>
        </pc:picChg>
        <pc:picChg chg="mod">
          <ac:chgData name="Ragnhild Halvorsrud" userId="917ea340-fd63-490f-a7db-68428d24cf32" providerId="ADAL" clId="{07873359-39E7-4010-BBAE-F894B279BD26}" dt="2022-11-24T16:54:13.253" v="487" actId="1076"/>
          <ac:picMkLst>
            <pc:docMk/>
            <pc:sldMk cId="2781379845" sldId="3834"/>
            <ac:picMk id="17" creationId="{61FB8742-C5F4-411B-A624-7246B1509FC0}"/>
          </ac:picMkLst>
        </pc:picChg>
        <pc:picChg chg="mod">
          <ac:chgData name="Ragnhild Halvorsrud" userId="917ea340-fd63-490f-a7db-68428d24cf32" providerId="ADAL" clId="{07873359-39E7-4010-BBAE-F894B279BD26}" dt="2022-11-24T16:54:13.253" v="487" actId="1076"/>
          <ac:picMkLst>
            <pc:docMk/>
            <pc:sldMk cId="2781379845" sldId="3834"/>
            <ac:picMk id="18" creationId="{BBAAB6D9-DC55-4B65-9346-DFA586BCDF07}"/>
          </ac:picMkLst>
        </pc:picChg>
        <pc:picChg chg="mod">
          <ac:chgData name="Ragnhild Halvorsrud" userId="917ea340-fd63-490f-a7db-68428d24cf32" providerId="ADAL" clId="{07873359-39E7-4010-BBAE-F894B279BD26}" dt="2022-11-24T16:54:13.253" v="487" actId="1076"/>
          <ac:picMkLst>
            <pc:docMk/>
            <pc:sldMk cId="2781379845" sldId="3834"/>
            <ac:picMk id="19" creationId="{9F84D988-A691-4CD8-A97C-F78E8867297F}"/>
          </ac:picMkLst>
        </pc:picChg>
        <pc:picChg chg="add mod">
          <ac:chgData name="Ragnhild Halvorsrud" userId="917ea340-fd63-490f-a7db-68428d24cf32" providerId="ADAL" clId="{07873359-39E7-4010-BBAE-F894B279BD26}" dt="2022-11-28T10:26:44.692" v="524" actId="108"/>
          <ac:picMkLst>
            <pc:docMk/>
            <pc:sldMk cId="2781379845" sldId="3834"/>
            <ac:picMk id="26" creationId="{DB26B945-4B7A-4439-8392-FC8497638B9A}"/>
          </ac:picMkLst>
        </pc:picChg>
        <pc:picChg chg="add mod ord modCrop">
          <ac:chgData name="Ragnhild Halvorsrud" userId="917ea340-fd63-490f-a7db-68428d24cf32" providerId="ADAL" clId="{07873359-39E7-4010-BBAE-F894B279BD26}" dt="2022-11-28T10:26:34.236" v="523" actId="1076"/>
          <ac:picMkLst>
            <pc:docMk/>
            <pc:sldMk cId="2781379845" sldId="3834"/>
            <ac:picMk id="29" creationId="{FF10B299-2F28-4515-90D9-6B6E169D5C04}"/>
          </ac:picMkLst>
        </pc:picChg>
        <pc:cxnChg chg="del">
          <ac:chgData name="Ragnhild Halvorsrud" userId="917ea340-fd63-490f-a7db-68428d24cf32" providerId="ADAL" clId="{07873359-39E7-4010-BBAE-F894B279BD26}" dt="2022-11-24T16:52:59.519" v="479" actId="478"/>
          <ac:cxnSpMkLst>
            <pc:docMk/>
            <pc:sldMk cId="2781379845" sldId="3834"/>
            <ac:cxnSpMk id="5" creationId="{6FA27148-5D10-4844-A257-212B6D990283}"/>
          </ac:cxnSpMkLst>
        </pc:cxnChg>
        <pc:cxnChg chg="del">
          <ac:chgData name="Ragnhild Halvorsrud" userId="917ea340-fd63-490f-a7db-68428d24cf32" providerId="ADAL" clId="{07873359-39E7-4010-BBAE-F894B279BD26}" dt="2022-11-24T16:52:59.519" v="479" actId="478"/>
          <ac:cxnSpMkLst>
            <pc:docMk/>
            <pc:sldMk cId="2781379845" sldId="3834"/>
            <ac:cxnSpMk id="26" creationId="{D35259BF-6C6D-4EFF-9429-75B414686A68}"/>
          </ac:cxnSpMkLst>
        </pc:cxnChg>
        <pc:cxnChg chg="del">
          <ac:chgData name="Ragnhild Halvorsrud" userId="917ea340-fd63-490f-a7db-68428d24cf32" providerId="ADAL" clId="{07873359-39E7-4010-BBAE-F894B279BD26}" dt="2022-11-24T16:52:59.519" v="479" actId="478"/>
          <ac:cxnSpMkLst>
            <pc:docMk/>
            <pc:sldMk cId="2781379845" sldId="3834"/>
            <ac:cxnSpMk id="27" creationId="{E7EEDCC3-8767-4351-8160-CD7F739A02C2}"/>
          </ac:cxnSpMkLst>
        </pc:cxnChg>
        <pc:cxnChg chg="del">
          <ac:chgData name="Ragnhild Halvorsrud" userId="917ea340-fd63-490f-a7db-68428d24cf32" providerId="ADAL" clId="{07873359-39E7-4010-BBAE-F894B279BD26}" dt="2022-11-24T16:52:59.519" v="479" actId="478"/>
          <ac:cxnSpMkLst>
            <pc:docMk/>
            <pc:sldMk cId="2781379845" sldId="3834"/>
            <ac:cxnSpMk id="28" creationId="{B28EEBD5-75D2-404D-9DAA-E32B77423F80}"/>
          </ac:cxnSpMkLst>
        </pc:cxnChg>
        <pc:cxnChg chg="del">
          <ac:chgData name="Ragnhild Halvorsrud" userId="917ea340-fd63-490f-a7db-68428d24cf32" providerId="ADAL" clId="{07873359-39E7-4010-BBAE-F894B279BD26}" dt="2022-11-24T16:52:59.519" v="479" actId="478"/>
          <ac:cxnSpMkLst>
            <pc:docMk/>
            <pc:sldMk cId="2781379845" sldId="3834"/>
            <ac:cxnSpMk id="30" creationId="{A74987DC-3D0B-451B-A32E-48143240F001}"/>
          </ac:cxnSpMkLst>
        </pc:cxnChg>
        <pc:cxnChg chg="del">
          <ac:chgData name="Ragnhild Halvorsrud" userId="917ea340-fd63-490f-a7db-68428d24cf32" providerId="ADAL" clId="{07873359-39E7-4010-BBAE-F894B279BD26}" dt="2022-11-24T16:52:59.519" v="479" actId="478"/>
          <ac:cxnSpMkLst>
            <pc:docMk/>
            <pc:sldMk cId="2781379845" sldId="3834"/>
            <ac:cxnSpMk id="31" creationId="{BB7CEF65-586A-4BBE-A792-218DC3FF2801}"/>
          </ac:cxnSpMkLst>
        </pc:cxnChg>
        <pc:cxnChg chg="del">
          <ac:chgData name="Ragnhild Halvorsrud" userId="917ea340-fd63-490f-a7db-68428d24cf32" providerId="ADAL" clId="{07873359-39E7-4010-BBAE-F894B279BD26}" dt="2022-11-24T16:52:59.519" v="479" actId="478"/>
          <ac:cxnSpMkLst>
            <pc:docMk/>
            <pc:sldMk cId="2781379845" sldId="3834"/>
            <ac:cxnSpMk id="36" creationId="{8A308F54-E486-45D6-B99D-F04AC2D9D0ED}"/>
          </ac:cxnSpMkLst>
        </pc:cxnChg>
        <pc:cxnChg chg="del">
          <ac:chgData name="Ragnhild Halvorsrud" userId="917ea340-fd63-490f-a7db-68428d24cf32" providerId="ADAL" clId="{07873359-39E7-4010-BBAE-F894B279BD26}" dt="2022-11-24T16:52:59.519" v="479" actId="478"/>
          <ac:cxnSpMkLst>
            <pc:docMk/>
            <pc:sldMk cId="2781379845" sldId="3834"/>
            <ac:cxnSpMk id="37" creationId="{49BE5AFA-2D65-4E25-9272-9241995D4467}"/>
          </ac:cxnSpMkLst>
        </pc:cxnChg>
      </pc:sldChg>
      <pc:sldChg chg="addSp delSp modSp add mod">
        <pc:chgData name="Ragnhild Halvorsrud" userId="917ea340-fd63-490f-a7db-68428d24cf32" providerId="ADAL" clId="{07873359-39E7-4010-BBAE-F894B279BD26}" dt="2022-11-29T13:07:07.780" v="10725" actId="20577"/>
        <pc:sldMkLst>
          <pc:docMk/>
          <pc:sldMk cId="2343034215" sldId="3837"/>
        </pc:sldMkLst>
        <pc:spChg chg="mod">
          <ac:chgData name="Ragnhild Halvorsrud" userId="917ea340-fd63-490f-a7db-68428d24cf32" providerId="ADAL" clId="{07873359-39E7-4010-BBAE-F894B279BD26}" dt="2022-11-29T13:07:07.780" v="10725" actId="20577"/>
          <ac:spMkLst>
            <pc:docMk/>
            <pc:sldMk cId="2343034215" sldId="3837"/>
            <ac:spMk id="2" creationId="{C3678727-FD2B-47C4-A150-A1DBC2995BEA}"/>
          </ac:spMkLst>
        </pc:spChg>
        <pc:spChg chg="mod">
          <ac:chgData name="Ragnhild Halvorsrud" userId="917ea340-fd63-490f-a7db-68428d24cf32" providerId="ADAL" clId="{07873359-39E7-4010-BBAE-F894B279BD26}" dt="2022-11-29T13:05:27.607" v="10565" actId="20577"/>
          <ac:spMkLst>
            <pc:docMk/>
            <pc:sldMk cId="2343034215" sldId="3837"/>
            <ac:spMk id="4" creationId="{619FA4BE-C203-4AA4-8377-9674D9001DDE}"/>
          </ac:spMkLst>
        </pc:spChg>
        <pc:spChg chg="mod">
          <ac:chgData name="Ragnhild Halvorsrud" userId="917ea340-fd63-490f-a7db-68428d24cf32" providerId="ADAL" clId="{07873359-39E7-4010-BBAE-F894B279BD26}" dt="2022-11-29T13:04:33.665" v="10548"/>
          <ac:spMkLst>
            <pc:docMk/>
            <pc:sldMk cId="2343034215" sldId="3837"/>
            <ac:spMk id="7" creationId="{A5F42A91-2781-4218-8B78-B0116FDEC46F}"/>
          </ac:spMkLst>
        </pc:spChg>
        <pc:spChg chg="mod">
          <ac:chgData name="Ragnhild Halvorsrud" userId="917ea340-fd63-490f-a7db-68428d24cf32" providerId="ADAL" clId="{07873359-39E7-4010-BBAE-F894B279BD26}" dt="2022-11-29T13:04:33.665" v="10548"/>
          <ac:spMkLst>
            <pc:docMk/>
            <pc:sldMk cId="2343034215" sldId="3837"/>
            <ac:spMk id="8" creationId="{9F5C10F2-9567-4B8B-B91C-EBB3460825FB}"/>
          </ac:spMkLst>
        </pc:spChg>
        <pc:spChg chg="mod">
          <ac:chgData name="Ragnhild Halvorsrud" userId="917ea340-fd63-490f-a7db-68428d24cf32" providerId="ADAL" clId="{07873359-39E7-4010-BBAE-F894B279BD26}" dt="2022-11-29T13:04:33.665" v="10548"/>
          <ac:spMkLst>
            <pc:docMk/>
            <pc:sldMk cId="2343034215" sldId="3837"/>
            <ac:spMk id="9" creationId="{230404E7-7932-4ED1-9F75-B91049BE3D00}"/>
          </ac:spMkLst>
        </pc:spChg>
        <pc:spChg chg="mod">
          <ac:chgData name="Ragnhild Halvorsrud" userId="917ea340-fd63-490f-a7db-68428d24cf32" providerId="ADAL" clId="{07873359-39E7-4010-BBAE-F894B279BD26}" dt="2022-11-29T13:04:33.665" v="10548"/>
          <ac:spMkLst>
            <pc:docMk/>
            <pc:sldMk cId="2343034215" sldId="3837"/>
            <ac:spMk id="10" creationId="{9D6E55E7-3976-4E00-B5C7-61A6A03AFFC7}"/>
          </ac:spMkLst>
        </pc:spChg>
        <pc:spChg chg="del">
          <ac:chgData name="Ragnhild Halvorsrud" userId="917ea340-fd63-490f-a7db-68428d24cf32" providerId="ADAL" clId="{07873359-39E7-4010-BBAE-F894B279BD26}" dt="2022-11-29T13:03:45.092" v="10535" actId="478"/>
          <ac:spMkLst>
            <pc:docMk/>
            <pc:sldMk cId="2343034215" sldId="3837"/>
            <ac:spMk id="50" creationId="{12BB0026-FE67-4645-A39A-D1F32BD801AD}"/>
          </ac:spMkLst>
        </pc:spChg>
        <pc:grpChg chg="add mod">
          <ac:chgData name="Ragnhild Halvorsrud" userId="917ea340-fd63-490f-a7db-68428d24cf32" providerId="ADAL" clId="{07873359-39E7-4010-BBAE-F894B279BD26}" dt="2022-11-29T13:04:33.665" v="10548"/>
          <ac:grpSpMkLst>
            <pc:docMk/>
            <pc:sldMk cId="2343034215" sldId="3837"/>
            <ac:grpSpMk id="6" creationId="{4CDAABF8-53BC-4B07-80C9-33B42F4E39E5}"/>
          </ac:grpSpMkLst>
        </pc:grpChg>
        <pc:picChg chg="del">
          <ac:chgData name="Ragnhild Halvorsrud" userId="917ea340-fd63-490f-a7db-68428d24cf32" providerId="ADAL" clId="{07873359-39E7-4010-BBAE-F894B279BD26}" dt="2022-11-29T13:03:45.092" v="10535" actId="478"/>
          <ac:picMkLst>
            <pc:docMk/>
            <pc:sldMk cId="2343034215" sldId="3837"/>
            <ac:picMk id="51" creationId="{7DB9E4C0-A58D-45D7-BCC0-9839DFD9BD14}"/>
          </ac:picMkLst>
        </pc:picChg>
      </pc:sldChg>
      <pc:sldChg chg="modSp add del">
        <pc:chgData name="Ragnhild Halvorsrud" userId="917ea340-fd63-490f-a7db-68428d24cf32" providerId="ADAL" clId="{07873359-39E7-4010-BBAE-F894B279BD26}" dt="2022-11-30T13:12:07.008" v="10734"/>
        <pc:sldMkLst>
          <pc:docMk/>
          <pc:sldMk cId="447876136" sldId="3875"/>
        </pc:sldMkLst>
        <pc:spChg chg="mod">
          <ac:chgData name="Ragnhild Halvorsrud" userId="917ea340-fd63-490f-a7db-68428d24cf32" providerId="ADAL" clId="{07873359-39E7-4010-BBAE-F894B279BD26}" dt="2022-11-30T13:12:05.089" v="10733"/>
          <ac:spMkLst>
            <pc:docMk/>
            <pc:sldMk cId="447876136" sldId="3875"/>
            <ac:spMk id="4" creationId="{00000000-0000-0000-0000-000000000000}"/>
          </ac:spMkLst>
        </pc:spChg>
      </pc:sldChg>
      <pc:sldChg chg="modSp add del">
        <pc:chgData name="Ragnhild Halvorsrud" userId="917ea340-fd63-490f-a7db-68428d24cf32" providerId="ADAL" clId="{07873359-39E7-4010-BBAE-F894B279BD26}" dt="2022-11-30T13:12:07.008" v="10734"/>
        <pc:sldMkLst>
          <pc:docMk/>
          <pc:sldMk cId="3915555814" sldId="3876"/>
        </pc:sldMkLst>
        <pc:spChg chg="mod">
          <ac:chgData name="Ragnhild Halvorsrud" userId="917ea340-fd63-490f-a7db-68428d24cf32" providerId="ADAL" clId="{07873359-39E7-4010-BBAE-F894B279BD26}" dt="2022-11-30T13:12:05.089" v="10733"/>
          <ac:spMkLst>
            <pc:docMk/>
            <pc:sldMk cId="3915555814" sldId="3876"/>
            <ac:spMk id="4" creationId="{00000000-0000-0000-0000-000000000000}"/>
          </ac:spMkLst>
        </pc:spChg>
      </pc:sldChg>
      <pc:sldChg chg="modSp add del">
        <pc:chgData name="Ragnhild Halvorsrud" userId="917ea340-fd63-490f-a7db-68428d24cf32" providerId="ADAL" clId="{07873359-39E7-4010-BBAE-F894B279BD26}" dt="2022-11-28T10:22:43.277" v="511" actId="47"/>
        <pc:sldMkLst>
          <pc:docMk/>
          <pc:sldMk cId="2599950334" sldId="3894"/>
        </pc:sldMkLst>
        <pc:spChg chg="mod">
          <ac:chgData name="Ragnhild Halvorsrud" userId="917ea340-fd63-490f-a7db-68428d24cf32" providerId="ADAL" clId="{07873359-39E7-4010-BBAE-F894B279BD26}" dt="2022-11-28T10:20:26.302" v="508"/>
          <ac:spMkLst>
            <pc:docMk/>
            <pc:sldMk cId="2599950334" sldId="3894"/>
            <ac:spMk id="2" creationId="{F4F2BA05-2B30-452D-8C3D-FBB90EA1F0F1}"/>
          </ac:spMkLst>
        </pc:spChg>
      </pc:sldChg>
      <pc:sldChg chg="delSp modSp add del mod">
        <pc:chgData name="Ragnhild Halvorsrud" userId="917ea340-fd63-490f-a7db-68428d24cf32" providerId="ADAL" clId="{07873359-39E7-4010-BBAE-F894B279BD26}" dt="2022-11-30T13:12:55.838" v="10737" actId="478"/>
        <pc:sldMkLst>
          <pc:docMk/>
          <pc:sldMk cId="1730552170" sldId="3895"/>
        </pc:sldMkLst>
        <pc:spChg chg="mod">
          <ac:chgData name="Ragnhild Halvorsrud" userId="917ea340-fd63-490f-a7db-68428d24cf32" providerId="ADAL" clId="{07873359-39E7-4010-BBAE-F894B279BD26}" dt="2022-11-28T10:22:36.735" v="510"/>
          <ac:spMkLst>
            <pc:docMk/>
            <pc:sldMk cId="1730552170" sldId="3895"/>
            <ac:spMk id="2" creationId="{F4F2BA05-2B30-452D-8C3D-FBB90EA1F0F1}"/>
          </ac:spMkLst>
        </pc:spChg>
        <pc:spChg chg="del">
          <ac:chgData name="Ragnhild Halvorsrud" userId="917ea340-fd63-490f-a7db-68428d24cf32" providerId="ADAL" clId="{07873359-39E7-4010-BBAE-F894B279BD26}" dt="2022-11-30T13:12:55.838" v="10737" actId="478"/>
          <ac:spMkLst>
            <pc:docMk/>
            <pc:sldMk cId="1730552170" sldId="3895"/>
            <ac:spMk id="17" creationId="{9EE8982F-AC22-4811-A5A1-F78EA1B74753}"/>
          </ac:spMkLst>
        </pc:spChg>
        <pc:spChg chg="mod">
          <ac:chgData name="Ragnhild Halvorsrud" userId="917ea340-fd63-490f-a7db-68428d24cf32" providerId="ADAL" clId="{07873359-39E7-4010-BBAE-F894B279BD26}" dt="2022-11-28T10:23:15.090" v="515" actId="1076"/>
          <ac:spMkLst>
            <pc:docMk/>
            <pc:sldMk cId="1730552170" sldId="3895"/>
            <ac:spMk id="76" creationId="{E916BE45-A4CE-4E39-BE49-7D48D0AEEC08}"/>
          </ac:spMkLst>
        </pc:spChg>
        <pc:spChg chg="mod">
          <ac:chgData name="Ragnhild Halvorsrud" userId="917ea340-fd63-490f-a7db-68428d24cf32" providerId="ADAL" clId="{07873359-39E7-4010-BBAE-F894B279BD26}" dt="2022-11-28T10:23:01.278" v="514" actId="1076"/>
          <ac:spMkLst>
            <pc:docMk/>
            <pc:sldMk cId="1730552170" sldId="3895"/>
            <ac:spMk id="87" creationId="{74EE4AF3-4149-45E1-B163-7FB161D26CA8}"/>
          </ac:spMkLst>
        </pc:spChg>
      </pc:sldChg>
      <pc:sldChg chg="addSp delSp modSp add del mod">
        <pc:chgData name="Ragnhild Halvorsrud" userId="917ea340-fd63-490f-a7db-68428d24cf32" providerId="ADAL" clId="{07873359-39E7-4010-BBAE-F894B279BD26}" dt="2022-11-30T13:12:46.288" v="10736" actId="47"/>
        <pc:sldMkLst>
          <pc:docMk/>
          <pc:sldMk cId="79112610" sldId="3896"/>
        </pc:sldMkLst>
        <pc:spChg chg="del">
          <ac:chgData name="Ragnhild Halvorsrud" userId="917ea340-fd63-490f-a7db-68428d24cf32" providerId="ADAL" clId="{07873359-39E7-4010-BBAE-F894B279BD26}" dt="2022-11-28T11:36:27.445" v="560" actId="478"/>
          <ac:spMkLst>
            <pc:docMk/>
            <pc:sldMk cId="79112610" sldId="3896"/>
            <ac:spMk id="3" creationId="{CB429529-8D22-4A8A-97E1-A87985567D62}"/>
          </ac:spMkLst>
        </pc:spChg>
        <pc:spChg chg="del">
          <ac:chgData name="Ragnhild Halvorsrud" userId="917ea340-fd63-490f-a7db-68428d24cf32" providerId="ADAL" clId="{07873359-39E7-4010-BBAE-F894B279BD26}" dt="2022-11-28T11:36:38.711" v="562" actId="478"/>
          <ac:spMkLst>
            <pc:docMk/>
            <pc:sldMk cId="79112610" sldId="3896"/>
            <ac:spMk id="17" creationId="{9EE8982F-AC22-4811-A5A1-F78EA1B74753}"/>
          </ac:spMkLst>
        </pc:spChg>
        <pc:spChg chg="mod">
          <ac:chgData name="Ragnhild Halvorsrud" userId="917ea340-fd63-490f-a7db-68428d24cf32" providerId="ADAL" clId="{07873359-39E7-4010-BBAE-F894B279BD26}" dt="2022-11-28T18:32:10.802" v="2985" actId="20577"/>
          <ac:spMkLst>
            <pc:docMk/>
            <pc:sldMk cId="79112610" sldId="3896"/>
            <ac:spMk id="87" creationId="{74EE4AF3-4149-45E1-B163-7FB161D26CA8}"/>
          </ac:spMkLst>
        </pc:spChg>
        <pc:picChg chg="add del mod">
          <ac:chgData name="Ragnhild Halvorsrud" userId="917ea340-fd63-490f-a7db-68428d24cf32" providerId="ADAL" clId="{07873359-39E7-4010-BBAE-F894B279BD26}" dt="2022-11-28T18:32:06.282" v="2981" actId="478"/>
          <ac:picMkLst>
            <pc:docMk/>
            <pc:sldMk cId="79112610" sldId="3896"/>
            <ac:picMk id="4" creationId="{9B6D956A-0B39-4476-96E8-10806696690E}"/>
          </ac:picMkLst>
        </pc:picChg>
      </pc:sldChg>
      <pc:sldChg chg="add del">
        <pc:chgData name="Ragnhild Halvorsrud" userId="917ea340-fd63-490f-a7db-68428d24cf32" providerId="ADAL" clId="{07873359-39E7-4010-BBAE-F894B279BD26}" dt="2022-11-28T10:29:18.267" v="527"/>
        <pc:sldMkLst>
          <pc:docMk/>
          <pc:sldMk cId="402701582" sldId="3896"/>
        </pc:sldMkLst>
      </pc:sldChg>
      <pc:sldChg chg="add del">
        <pc:chgData name="Ragnhild Halvorsrud" userId="917ea340-fd63-490f-a7db-68428d24cf32" providerId="ADAL" clId="{07873359-39E7-4010-BBAE-F894B279BD26}" dt="2022-11-28T10:29:30.484" v="529" actId="47"/>
        <pc:sldMkLst>
          <pc:docMk/>
          <pc:sldMk cId="1946994639" sldId="3896"/>
        </pc:sldMkLst>
      </pc:sldChg>
      <pc:sldChg chg="addSp delSp modSp add del mod">
        <pc:chgData name="Ragnhild Halvorsrud" userId="917ea340-fd63-490f-a7db-68428d24cf32" providerId="ADAL" clId="{07873359-39E7-4010-BBAE-F894B279BD26}" dt="2022-11-30T10:20:38.650" v="10731" actId="47"/>
        <pc:sldMkLst>
          <pc:docMk/>
          <pc:sldMk cId="2537121903" sldId="3897"/>
        </pc:sldMkLst>
        <pc:spChg chg="del">
          <ac:chgData name="Ragnhild Halvorsrud" userId="917ea340-fd63-490f-a7db-68428d24cf32" providerId="ADAL" clId="{07873359-39E7-4010-BBAE-F894B279BD26}" dt="2022-11-28T13:32:36.487" v="1013" actId="478"/>
          <ac:spMkLst>
            <pc:docMk/>
            <pc:sldMk cId="2537121903" sldId="3897"/>
            <ac:spMk id="17" creationId="{CC1B852A-42DC-4858-A251-A5C7B25B6234}"/>
          </ac:spMkLst>
        </pc:spChg>
        <pc:spChg chg="add del mod">
          <ac:chgData name="Ragnhild Halvorsrud" userId="917ea340-fd63-490f-a7db-68428d24cf32" providerId="ADAL" clId="{07873359-39E7-4010-BBAE-F894B279BD26}" dt="2022-11-28T15:11:56.334" v="2475" actId="478"/>
          <ac:spMkLst>
            <pc:docMk/>
            <pc:sldMk cId="2537121903" sldId="3897"/>
            <ac:spMk id="20" creationId="{0F3F8EF5-8899-467C-9CA2-042716E54879}"/>
          </ac:spMkLst>
        </pc:spChg>
        <pc:spChg chg="add del mod">
          <ac:chgData name="Ragnhild Halvorsrud" userId="917ea340-fd63-490f-a7db-68428d24cf32" providerId="ADAL" clId="{07873359-39E7-4010-BBAE-F894B279BD26}" dt="2022-11-28T15:05:59.579" v="2465" actId="478"/>
          <ac:spMkLst>
            <pc:docMk/>
            <pc:sldMk cId="2537121903" sldId="3897"/>
            <ac:spMk id="22" creationId="{56CAAB9D-0D9C-4F16-AA66-FBFFCDD03457}"/>
          </ac:spMkLst>
        </pc:spChg>
        <pc:picChg chg="add del mod">
          <ac:chgData name="Ragnhild Halvorsrud" userId="917ea340-fd63-490f-a7db-68428d24cf32" providerId="ADAL" clId="{07873359-39E7-4010-BBAE-F894B279BD26}" dt="2022-11-28T15:11:56.334" v="2475" actId="478"/>
          <ac:picMkLst>
            <pc:docMk/>
            <pc:sldMk cId="2537121903" sldId="3897"/>
            <ac:picMk id="21" creationId="{AD2326C9-D368-4480-986D-C0979C2F62F0}"/>
          </ac:picMkLst>
        </pc:picChg>
      </pc:sldChg>
      <pc:sldChg chg="new del">
        <pc:chgData name="Ragnhild Halvorsrud" userId="917ea340-fd63-490f-a7db-68428d24cf32" providerId="ADAL" clId="{07873359-39E7-4010-BBAE-F894B279BD26}" dt="2022-11-28T13:08:08.789" v="774" actId="680"/>
        <pc:sldMkLst>
          <pc:docMk/>
          <pc:sldMk cId="3110727607" sldId="3897"/>
        </pc:sldMkLst>
      </pc:sldChg>
      <pc:sldChg chg="addSp delSp modSp new del mod ord modClrScheme chgLayout">
        <pc:chgData name="Ragnhild Halvorsrud" userId="917ea340-fd63-490f-a7db-68428d24cf32" providerId="ADAL" clId="{07873359-39E7-4010-BBAE-F894B279BD26}" dt="2022-11-28T14:49:08.903" v="2417" actId="47"/>
        <pc:sldMkLst>
          <pc:docMk/>
          <pc:sldMk cId="3208645790" sldId="3898"/>
        </pc:sldMkLst>
        <pc:spChg chg="del mod ord">
          <ac:chgData name="Ragnhild Halvorsrud" userId="917ea340-fd63-490f-a7db-68428d24cf32" providerId="ADAL" clId="{07873359-39E7-4010-BBAE-F894B279BD26}" dt="2022-11-28T13:44:48.527" v="1321" actId="700"/>
          <ac:spMkLst>
            <pc:docMk/>
            <pc:sldMk cId="3208645790" sldId="3898"/>
            <ac:spMk id="2" creationId="{4631B855-A5AA-44C4-9666-601F0250DF82}"/>
          </ac:spMkLst>
        </pc:spChg>
        <pc:spChg chg="add del">
          <ac:chgData name="Ragnhild Halvorsrud" userId="917ea340-fd63-490f-a7db-68428d24cf32" providerId="ADAL" clId="{07873359-39E7-4010-BBAE-F894B279BD26}" dt="2022-11-28T13:44:55.204" v="1323" actId="478"/>
          <ac:spMkLst>
            <pc:docMk/>
            <pc:sldMk cId="3208645790" sldId="3898"/>
            <ac:spMk id="4" creationId="{04BFE67A-14F5-467B-BFEA-0FE39446319A}"/>
          </ac:spMkLst>
        </pc:spChg>
        <pc:spChg chg="add mod ord">
          <ac:chgData name="Ragnhild Halvorsrud" userId="917ea340-fd63-490f-a7db-68428d24cf32" providerId="ADAL" clId="{07873359-39E7-4010-BBAE-F894B279BD26}" dt="2022-11-28T13:44:48.527" v="1321" actId="700"/>
          <ac:spMkLst>
            <pc:docMk/>
            <pc:sldMk cId="3208645790" sldId="3898"/>
            <ac:spMk id="5" creationId="{FC9B4D60-D3FD-4937-B0A7-50A8A488F02E}"/>
          </ac:spMkLst>
        </pc:spChg>
        <pc:spChg chg="add mod ord">
          <ac:chgData name="Ragnhild Halvorsrud" userId="917ea340-fd63-490f-a7db-68428d24cf32" providerId="ADAL" clId="{07873359-39E7-4010-BBAE-F894B279BD26}" dt="2022-11-28T14:16:06.788" v="1975" actId="6549"/>
          <ac:spMkLst>
            <pc:docMk/>
            <pc:sldMk cId="3208645790" sldId="3898"/>
            <ac:spMk id="6" creationId="{EFA27369-41DF-42D1-957D-C18C9D403B51}"/>
          </ac:spMkLst>
        </pc:spChg>
      </pc:sldChg>
      <pc:sldChg chg="addSp delSp modSp new mod">
        <pc:chgData name="Ragnhild Halvorsrud" userId="917ea340-fd63-490f-a7db-68428d24cf32" providerId="ADAL" clId="{07873359-39E7-4010-BBAE-F894B279BD26}" dt="2022-11-29T10:47:34.977" v="6840" actId="403"/>
        <pc:sldMkLst>
          <pc:docMk/>
          <pc:sldMk cId="4183395731" sldId="3899"/>
        </pc:sldMkLst>
        <pc:spChg chg="mod">
          <ac:chgData name="Ragnhild Halvorsrud" userId="917ea340-fd63-490f-a7db-68428d24cf32" providerId="ADAL" clId="{07873359-39E7-4010-BBAE-F894B279BD26}" dt="2022-11-28T18:30:42.471" v="2974"/>
          <ac:spMkLst>
            <pc:docMk/>
            <pc:sldMk cId="4183395731" sldId="3899"/>
            <ac:spMk id="2" creationId="{B8188CB6-9F2E-4E9A-B462-B3EE192170AF}"/>
          </ac:spMkLst>
        </pc:spChg>
        <pc:spChg chg="add del mod">
          <ac:chgData name="Ragnhild Halvorsrud" userId="917ea340-fd63-490f-a7db-68428d24cf32" providerId="ADAL" clId="{07873359-39E7-4010-BBAE-F894B279BD26}" dt="2022-11-28T18:30:42.471" v="2974"/>
          <ac:spMkLst>
            <pc:docMk/>
            <pc:sldMk cId="4183395731" sldId="3899"/>
            <ac:spMk id="4" creationId="{D2FDD011-D3AD-4592-A961-EFC32A7147A3}"/>
          </ac:spMkLst>
        </pc:spChg>
        <pc:spChg chg="add mod">
          <ac:chgData name="Ragnhild Halvorsrud" userId="917ea340-fd63-490f-a7db-68428d24cf32" providerId="ADAL" clId="{07873359-39E7-4010-BBAE-F894B279BD26}" dt="2022-11-28T18:33:16.615" v="2994" actId="1076"/>
          <ac:spMkLst>
            <pc:docMk/>
            <pc:sldMk cId="4183395731" sldId="3899"/>
            <ac:spMk id="5" creationId="{A48A5B57-A501-4A1D-B25F-BD1BBD43453F}"/>
          </ac:spMkLst>
        </pc:spChg>
        <pc:spChg chg="add mod">
          <ac:chgData name="Ragnhild Halvorsrud" userId="917ea340-fd63-490f-a7db-68428d24cf32" providerId="ADAL" clId="{07873359-39E7-4010-BBAE-F894B279BD26}" dt="2022-11-28T18:32:43.765" v="2988" actId="20577"/>
          <ac:spMkLst>
            <pc:docMk/>
            <pc:sldMk cId="4183395731" sldId="3899"/>
            <ac:spMk id="7" creationId="{04CAC7AD-50EA-4A7C-8614-33A193F1AE30}"/>
          </ac:spMkLst>
        </pc:spChg>
        <pc:spChg chg="add mod">
          <ac:chgData name="Ragnhild Halvorsrud" userId="917ea340-fd63-490f-a7db-68428d24cf32" providerId="ADAL" clId="{07873359-39E7-4010-BBAE-F894B279BD26}" dt="2022-11-28T19:12:32.532" v="3234" actId="1076"/>
          <ac:spMkLst>
            <pc:docMk/>
            <pc:sldMk cId="4183395731" sldId="3899"/>
            <ac:spMk id="8" creationId="{1B6A155B-C30D-4DCB-8E47-700D267F5278}"/>
          </ac:spMkLst>
        </pc:spChg>
        <pc:spChg chg="add mod">
          <ac:chgData name="Ragnhild Halvorsrud" userId="917ea340-fd63-490f-a7db-68428d24cf32" providerId="ADAL" clId="{07873359-39E7-4010-BBAE-F894B279BD26}" dt="2022-11-29T10:47:34.977" v="6840" actId="403"/>
          <ac:spMkLst>
            <pc:docMk/>
            <pc:sldMk cId="4183395731" sldId="3899"/>
            <ac:spMk id="9" creationId="{E270DD37-2DFB-46E8-BAE9-27B6A959FC2C}"/>
          </ac:spMkLst>
        </pc:spChg>
        <pc:spChg chg="mod">
          <ac:chgData name="Ragnhild Halvorsrud" userId="917ea340-fd63-490f-a7db-68428d24cf32" providerId="ADAL" clId="{07873359-39E7-4010-BBAE-F894B279BD26}" dt="2022-11-28T19:12:06.822" v="3230"/>
          <ac:spMkLst>
            <pc:docMk/>
            <pc:sldMk cId="4183395731" sldId="3899"/>
            <ac:spMk id="11" creationId="{54A348E4-A6C4-4CF5-9D9C-F650DAD77F58}"/>
          </ac:spMkLst>
        </pc:spChg>
        <pc:spChg chg="mod">
          <ac:chgData name="Ragnhild Halvorsrud" userId="917ea340-fd63-490f-a7db-68428d24cf32" providerId="ADAL" clId="{07873359-39E7-4010-BBAE-F894B279BD26}" dt="2022-11-28T19:12:06.822" v="3230"/>
          <ac:spMkLst>
            <pc:docMk/>
            <pc:sldMk cId="4183395731" sldId="3899"/>
            <ac:spMk id="12" creationId="{A46766E7-BCB8-4BE8-97A0-28983E139451}"/>
          </ac:spMkLst>
        </pc:spChg>
        <pc:spChg chg="mod">
          <ac:chgData name="Ragnhild Halvorsrud" userId="917ea340-fd63-490f-a7db-68428d24cf32" providerId="ADAL" clId="{07873359-39E7-4010-BBAE-F894B279BD26}" dt="2022-11-28T19:12:06.822" v="3230"/>
          <ac:spMkLst>
            <pc:docMk/>
            <pc:sldMk cId="4183395731" sldId="3899"/>
            <ac:spMk id="13" creationId="{D0226629-3A43-478D-A568-EC94ED594B48}"/>
          </ac:spMkLst>
        </pc:spChg>
        <pc:spChg chg="mod">
          <ac:chgData name="Ragnhild Halvorsrud" userId="917ea340-fd63-490f-a7db-68428d24cf32" providerId="ADAL" clId="{07873359-39E7-4010-BBAE-F894B279BD26}" dt="2022-11-28T19:12:06.822" v="3230"/>
          <ac:spMkLst>
            <pc:docMk/>
            <pc:sldMk cId="4183395731" sldId="3899"/>
            <ac:spMk id="14" creationId="{DAE9A78D-0697-45DA-9E19-88A89CBFD51F}"/>
          </ac:spMkLst>
        </pc:spChg>
        <pc:grpChg chg="add mod">
          <ac:chgData name="Ragnhild Halvorsrud" userId="917ea340-fd63-490f-a7db-68428d24cf32" providerId="ADAL" clId="{07873359-39E7-4010-BBAE-F894B279BD26}" dt="2022-11-28T19:12:06.822" v="3230"/>
          <ac:grpSpMkLst>
            <pc:docMk/>
            <pc:sldMk cId="4183395731" sldId="3899"/>
            <ac:grpSpMk id="10" creationId="{20F25FFF-AD9E-44E3-95B0-CF8F2C774852}"/>
          </ac:grpSpMkLst>
        </pc:grpChg>
        <pc:graphicFrameChg chg="add mod modGraphic">
          <ac:chgData name="Ragnhild Halvorsrud" userId="917ea340-fd63-490f-a7db-68428d24cf32" providerId="ADAL" clId="{07873359-39E7-4010-BBAE-F894B279BD26}" dt="2022-11-28T18:30:36.578" v="2973" actId="1076"/>
          <ac:graphicFrameMkLst>
            <pc:docMk/>
            <pc:sldMk cId="4183395731" sldId="3899"/>
            <ac:graphicFrameMk id="3" creationId="{C63B5E17-965E-42F9-B759-DC7BC705FA74}"/>
          </ac:graphicFrameMkLst>
        </pc:graphicFrameChg>
        <pc:graphicFrameChg chg="add del mod modGraphic">
          <ac:chgData name="Ragnhild Halvorsrud" userId="917ea340-fd63-490f-a7db-68428d24cf32" providerId="ADAL" clId="{07873359-39E7-4010-BBAE-F894B279BD26}" dt="2022-11-28T14:09:55.163" v="1868" actId="478"/>
          <ac:graphicFrameMkLst>
            <pc:docMk/>
            <pc:sldMk cId="4183395731" sldId="3899"/>
            <ac:graphicFrameMk id="4" creationId="{895B4BB3-3E45-4289-931E-893D2EA48F43}"/>
          </ac:graphicFrameMkLst>
        </pc:graphicFrameChg>
        <pc:picChg chg="add mod">
          <ac:chgData name="Ragnhild Halvorsrud" userId="917ea340-fd63-490f-a7db-68428d24cf32" providerId="ADAL" clId="{07873359-39E7-4010-BBAE-F894B279BD26}" dt="2022-11-28T18:33:01.559" v="2990" actId="1076"/>
          <ac:picMkLst>
            <pc:docMk/>
            <pc:sldMk cId="4183395731" sldId="3899"/>
            <ac:picMk id="6" creationId="{9601E610-472C-43C8-85FD-2BCDC0EADCD4}"/>
          </ac:picMkLst>
        </pc:picChg>
      </pc:sldChg>
      <pc:sldChg chg="delSp add del mod modShow">
        <pc:chgData name="Ragnhild Halvorsrud" userId="917ea340-fd63-490f-a7db-68428d24cf32" providerId="ADAL" clId="{07873359-39E7-4010-BBAE-F894B279BD26}" dt="2022-11-28T19:20:35.031" v="3400" actId="47"/>
        <pc:sldMkLst>
          <pc:docMk/>
          <pc:sldMk cId="611164133" sldId="3900"/>
        </pc:sldMkLst>
        <pc:spChg chg="del">
          <ac:chgData name="Ragnhild Halvorsrud" userId="917ea340-fd63-490f-a7db-68428d24cf32" providerId="ADAL" clId="{07873359-39E7-4010-BBAE-F894B279BD26}" dt="2022-11-28T19:19:21.130" v="3301" actId="478"/>
          <ac:spMkLst>
            <pc:docMk/>
            <pc:sldMk cId="611164133" sldId="3900"/>
            <ac:spMk id="23" creationId="{C91147D6-BBA7-4B16-A7CB-5D87639B7664}"/>
          </ac:spMkLst>
        </pc:spChg>
      </pc:sldChg>
      <pc:sldChg chg="addSp delSp modSp add mod ord">
        <pc:chgData name="Ragnhild Halvorsrud" userId="917ea340-fd63-490f-a7db-68428d24cf32" providerId="ADAL" clId="{07873359-39E7-4010-BBAE-F894B279BD26}" dt="2022-11-28T19:08:18.611" v="3156" actId="1035"/>
        <pc:sldMkLst>
          <pc:docMk/>
          <pc:sldMk cId="987563281" sldId="3901"/>
        </pc:sldMkLst>
        <pc:spChg chg="del">
          <ac:chgData name="Ragnhild Halvorsrud" userId="917ea340-fd63-490f-a7db-68428d24cf32" providerId="ADAL" clId="{07873359-39E7-4010-BBAE-F894B279BD26}" dt="2022-11-28T19:04:41.092" v="3117" actId="478"/>
          <ac:spMkLst>
            <pc:docMk/>
            <pc:sldMk cId="987563281" sldId="3901"/>
            <ac:spMk id="4" creationId="{1C29D853-CC8D-456D-87D0-E9727EAD2891}"/>
          </ac:spMkLst>
        </pc:spChg>
        <pc:spChg chg="mod">
          <ac:chgData name="Ragnhild Halvorsrud" userId="917ea340-fd63-490f-a7db-68428d24cf32" providerId="ADAL" clId="{07873359-39E7-4010-BBAE-F894B279BD26}" dt="2022-11-28T19:07:17.343" v="3145" actId="1036"/>
          <ac:spMkLst>
            <pc:docMk/>
            <pc:sldMk cId="987563281" sldId="3901"/>
            <ac:spMk id="10" creationId="{00000000-0000-0000-0000-000000000000}"/>
          </ac:spMkLst>
        </pc:spChg>
        <pc:spChg chg="mod">
          <ac:chgData name="Ragnhild Halvorsrud" userId="917ea340-fd63-490f-a7db-68428d24cf32" providerId="ADAL" clId="{07873359-39E7-4010-BBAE-F894B279BD26}" dt="2022-11-28T19:07:17.343" v="3145" actId="1036"/>
          <ac:spMkLst>
            <pc:docMk/>
            <pc:sldMk cId="987563281" sldId="3901"/>
            <ac:spMk id="11" creationId="{00000000-0000-0000-0000-000000000000}"/>
          </ac:spMkLst>
        </pc:spChg>
        <pc:picChg chg="del mod">
          <ac:chgData name="Ragnhild Halvorsrud" userId="917ea340-fd63-490f-a7db-68428d24cf32" providerId="ADAL" clId="{07873359-39E7-4010-BBAE-F894B279BD26}" dt="2022-11-28T19:05:48.985" v="3120" actId="478"/>
          <ac:picMkLst>
            <pc:docMk/>
            <pc:sldMk cId="987563281" sldId="3901"/>
            <ac:picMk id="6" creationId="{E66F4A0D-EB42-4E1F-A12E-59F70898E6A2}"/>
          </ac:picMkLst>
        </pc:picChg>
        <pc:picChg chg="del">
          <ac:chgData name="Ragnhild Halvorsrud" userId="917ea340-fd63-490f-a7db-68428d24cf32" providerId="ADAL" clId="{07873359-39E7-4010-BBAE-F894B279BD26}" dt="2022-11-28T19:04:38.096" v="3116" actId="478"/>
          <ac:picMkLst>
            <pc:docMk/>
            <pc:sldMk cId="987563281" sldId="3901"/>
            <ac:picMk id="7" creationId="{00000000-0000-0000-0000-000000000000}"/>
          </ac:picMkLst>
        </pc:picChg>
        <pc:picChg chg="del">
          <ac:chgData name="Ragnhild Halvorsrud" userId="917ea340-fd63-490f-a7db-68428d24cf32" providerId="ADAL" clId="{07873359-39E7-4010-BBAE-F894B279BD26}" dt="2022-11-28T19:04:41.092" v="3117" actId="478"/>
          <ac:picMkLst>
            <pc:docMk/>
            <pc:sldMk cId="987563281" sldId="3901"/>
            <ac:picMk id="8" creationId="{00000000-0000-0000-0000-000000000000}"/>
          </ac:picMkLst>
        </pc:picChg>
        <pc:picChg chg="del">
          <ac:chgData name="Ragnhild Halvorsrud" userId="917ea340-fd63-490f-a7db-68428d24cf32" providerId="ADAL" clId="{07873359-39E7-4010-BBAE-F894B279BD26}" dt="2022-11-28T19:04:41.092" v="3117" actId="478"/>
          <ac:picMkLst>
            <pc:docMk/>
            <pc:sldMk cId="987563281" sldId="3901"/>
            <ac:picMk id="9" creationId="{00000000-0000-0000-0000-000000000000}"/>
          </ac:picMkLst>
        </pc:picChg>
        <pc:picChg chg="add mod">
          <ac:chgData name="Ragnhild Halvorsrud" userId="917ea340-fd63-490f-a7db-68428d24cf32" providerId="ADAL" clId="{07873359-39E7-4010-BBAE-F894B279BD26}" dt="2022-11-28T19:08:18.611" v="3156" actId="1035"/>
          <ac:picMkLst>
            <pc:docMk/>
            <pc:sldMk cId="987563281" sldId="3901"/>
            <ac:picMk id="16" creationId="{B8B2A487-751C-4753-B8B4-FC5512693A9A}"/>
          </ac:picMkLst>
        </pc:picChg>
        <pc:picChg chg="add mod">
          <ac:chgData name="Ragnhild Halvorsrud" userId="917ea340-fd63-490f-a7db-68428d24cf32" providerId="ADAL" clId="{07873359-39E7-4010-BBAE-F894B279BD26}" dt="2022-11-28T19:07:46.526" v="3147" actId="14100"/>
          <ac:picMkLst>
            <pc:docMk/>
            <pc:sldMk cId="987563281" sldId="3901"/>
            <ac:picMk id="17" creationId="{FA06AAFC-C730-4D6D-B4C3-91744D39998C}"/>
          </ac:picMkLst>
        </pc:picChg>
      </pc:sldChg>
      <pc:sldChg chg="addSp delSp modSp add del mod">
        <pc:chgData name="Ragnhild Halvorsrud" userId="917ea340-fd63-490f-a7db-68428d24cf32" providerId="ADAL" clId="{07873359-39E7-4010-BBAE-F894B279BD26}" dt="2022-11-29T11:56:26.208" v="8475" actId="2890"/>
        <pc:sldMkLst>
          <pc:docMk/>
          <pc:sldMk cId="128521791" sldId="3902"/>
        </pc:sldMkLst>
        <pc:spChg chg="add del">
          <ac:chgData name="Ragnhild Halvorsrud" userId="917ea340-fd63-490f-a7db-68428d24cf32" providerId="ADAL" clId="{07873359-39E7-4010-BBAE-F894B279BD26}" dt="2022-11-29T11:56:24.700" v="8471" actId="478"/>
          <ac:spMkLst>
            <pc:docMk/>
            <pc:sldMk cId="128521791" sldId="3902"/>
            <ac:spMk id="25" creationId="{FF5463BE-EA2C-4BB7-9B23-428B6AA63DE0}"/>
          </ac:spMkLst>
        </pc:spChg>
        <pc:spChg chg="add del">
          <ac:chgData name="Ragnhild Halvorsrud" userId="917ea340-fd63-490f-a7db-68428d24cf32" providerId="ADAL" clId="{07873359-39E7-4010-BBAE-F894B279BD26}" dt="2022-11-29T11:56:23.798" v="8468" actId="478"/>
          <ac:spMkLst>
            <pc:docMk/>
            <pc:sldMk cId="128521791" sldId="3902"/>
            <ac:spMk id="46" creationId="{6A663B7D-B08B-4370-98D4-3F1441C6F2C4}"/>
          </ac:spMkLst>
        </pc:spChg>
        <pc:spChg chg="add del mod">
          <ac:chgData name="Ragnhild Halvorsrud" userId="917ea340-fd63-490f-a7db-68428d24cf32" providerId="ADAL" clId="{07873359-39E7-4010-BBAE-F894B279BD26}" dt="2022-11-29T11:56:24.074" v="8469" actId="6549"/>
          <ac:spMkLst>
            <pc:docMk/>
            <pc:sldMk cId="128521791" sldId="3902"/>
            <ac:spMk id="50" creationId="{A68E810E-D5D5-4366-BD5D-261200ACD603}"/>
          </ac:spMkLst>
        </pc:spChg>
        <pc:graphicFrameChg chg="add del">
          <ac:chgData name="Ragnhild Halvorsrud" userId="917ea340-fd63-490f-a7db-68428d24cf32" providerId="ADAL" clId="{07873359-39E7-4010-BBAE-F894B279BD26}" dt="2022-11-29T11:56:25.945" v="8474" actId="478"/>
          <ac:graphicFrameMkLst>
            <pc:docMk/>
            <pc:sldMk cId="128521791" sldId="3902"/>
            <ac:graphicFrameMk id="42" creationId="{5B11E1F7-01A4-462F-9CAD-1C1A9C5659FD}"/>
          </ac:graphicFrameMkLst>
        </pc:graphicFrameChg>
        <pc:graphicFrameChg chg="add del">
          <ac:chgData name="Ragnhild Halvorsrud" userId="917ea340-fd63-490f-a7db-68428d24cf32" providerId="ADAL" clId="{07873359-39E7-4010-BBAE-F894B279BD26}" dt="2022-11-29T11:56:25.100" v="8472" actId="478"/>
          <ac:graphicFrameMkLst>
            <pc:docMk/>
            <pc:sldMk cId="128521791" sldId="3902"/>
            <ac:graphicFrameMk id="43" creationId="{24355905-0F58-4745-A3A1-A2DEA49CC01B}"/>
          </ac:graphicFrameMkLst>
        </pc:graphicFrameChg>
        <pc:graphicFrameChg chg="add del modGraphic">
          <ac:chgData name="Ragnhild Halvorsrud" userId="917ea340-fd63-490f-a7db-68428d24cf32" providerId="ADAL" clId="{07873359-39E7-4010-BBAE-F894B279BD26}" dt="2022-11-29T11:56:23.499" v="8467" actId="6549"/>
          <ac:graphicFrameMkLst>
            <pc:docMk/>
            <pc:sldMk cId="128521791" sldId="3902"/>
            <ac:graphicFrameMk id="44" creationId="{C4CAC4A8-E318-4954-A091-485FC91BAC5E}"/>
          </ac:graphicFrameMkLst>
        </pc:graphicFrameChg>
        <pc:graphicFrameChg chg="add del">
          <ac:chgData name="Ragnhild Halvorsrud" userId="917ea340-fd63-490f-a7db-68428d24cf32" providerId="ADAL" clId="{07873359-39E7-4010-BBAE-F894B279BD26}" dt="2022-11-29T11:56:23.798" v="8468" actId="478"/>
          <ac:graphicFrameMkLst>
            <pc:docMk/>
            <pc:sldMk cId="128521791" sldId="3902"/>
            <ac:graphicFrameMk id="49" creationId="{349EA9F0-2DA0-4DE4-BB3A-126D716F150A}"/>
          </ac:graphicFrameMkLst>
        </pc:graphicFrameChg>
        <pc:cxnChg chg="add del mod">
          <ac:chgData name="Ragnhild Halvorsrud" userId="917ea340-fd63-490f-a7db-68428d24cf32" providerId="ADAL" clId="{07873359-39E7-4010-BBAE-F894B279BD26}" dt="2022-11-29T11:56:25.477" v="8473" actId="478"/>
          <ac:cxnSpMkLst>
            <pc:docMk/>
            <pc:sldMk cId="128521791" sldId="3902"/>
            <ac:cxnSpMk id="45" creationId="{E9DF2AB0-323B-4456-8D0C-B1F2E9D73401}"/>
          </ac:cxnSpMkLst>
        </pc:cxnChg>
        <pc:cxnChg chg="add del mod">
          <ac:chgData name="Ragnhild Halvorsrud" userId="917ea340-fd63-490f-a7db-68428d24cf32" providerId="ADAL" clId="{07873359-39E7-4010-BBAE-F894B279BD26}" dt="2022-11-29T11:56:24.382" v="8470" actId="478"/>
          <ac:cxnSpMkLst>
            <pc:docMk/>
            <pc:sldMk cId="128521791" sldId="3902"/>
            <ac:cxnSpMk id="47" creationId="{C69F3CB3-8AE6-4B61-9C60-4FBA1262F41D}"/>
          </ac:cxnSpMkLst>
        </pc:cxnChg>
        <pc:cxnChg chg="add del mod">
          <ac:chgData name="Ragnhild Halvorsrud" userId="917ea340-fd63-490f-a7db-68428d24cf32" providerId="ADAL" clId="{07873359-39E7-4010-BBAE-F894B279BD26}" dt="2022-11-29T11:56:25.945" v="8474" actId="478"/>
          <ac:cxnSpMkLst>
            <pc:docMk/>
            <pc:sldMk cId="128521791" sldId="3902"/>
            <ac:cxnSpMk id="48" creationId="{782F4BCD-0003-4FB1-A773-72B6FF3E7B83}"/>
          </ac:cxnSpMkLst>
        </pc:cxnChg>
      </pc:sldChg>
      <pc:sldChg chg="addSp delSp modSp add mod ord">
        <pc:chgData name="Ragnhild Halvorsrud" userId="917ea340-fd63-490f-a7db-68428d24cf32" providerId="ADAL" clId="{07873359-39E7-4010-BBAE-F894B279BD26}" dt="2022-11-29T12:38:16.131" v="10423" actId="1038"/>
        <pc:sldMkLst>
          <pc:docMk/>
          <pc:sldMk cId="1606665721" sldId="3902"/>
        </pc:sldMkLst>
        <pc:spChg chg="mod">
          <ac:chgData name="Ragnhild Halvorsrud" userId="917ea340-fd63-490f-a7db-68428d24cf32" providerId="ADAL" clId="{07873359-39E7-4010-BBAE-F894B279BD26}" dt="2022-11-29T12:18:43.437" v="9829" actId="20577"/>
          <ac:spMkLst>
            <pc:docMk/>
            <pc:sldMk cId="1606665721" sldId="3902"/>
            <ac:spMk id="2" creationId="{CEF0584D-E78C-408F-A464-AF661D7CD2F8}"/>
          </ac:spMkLst>
        </pc:spChg>
        <pc:spChg chg="mod">
          <ac:chgData name="Ragnhild Halvorsrud" userId="917ea340-fd63-490f-a7db-68428d24cf32" providerId="ADAL" clId="{07873359-39E7-4010-BBAE-F894B279BD26}" dt="2022-11-29T12:37:35.640" v="10402" actId="27636"/>
          <ac:spMkLst>
            <pc:docMk/>
            <pc:sldMk cId="1606665721" sldId="3902"/>
            <ac:spMk id="3" creationId="{4E97E84E-B0E1-4C5B-896F-623199D74F24}"/>
          </ac:spMkLst>
        </pc:spChg>
        <pc:spChg chg="add del mod">
          <ac:chgData name="Ragnhild Halvorsrud" userId="917ea340-fd63-490f-a7db-68428d24cf32" providerId="ADAL" clId="{07873359-39E7-4010-BBAE-F894B279BD26}" dt="2022-11-29T12:12:45.957" v="9383"/>
          <ac:spMkLst>
            <pc:docMk/>
            <pc:sldMk cId="1606665721" sldId="3902"/>
            <ac:spMk id="9" creationId="{B7C58602-9B8B-428E-A232-F3647CCC41FC}"/>
          </ac:spMkLst>
        </pc:spChg>
        <pc:spChg chg="del">
          <ac:chgData name="Ragnhild Halvorsrud" userId="917ea340-fd63-490f-a7db-68428d24cf32" providerId="ADAL" clId="{07873359-39E7-4010-BBAE-F894B279BD26}" dt="2022-11-29T11:56:44.512" v="8479" actId="478"/>
          <ac:spMkLst>
            <pc:docMk/>
            <pc:sldMk cId="1606665721" sldId="3902"/>
            <ac:spMk id="10" creationId="{65005528-BEDA-43CB-90F4-CC48C727D4DE}"/>
          </ac:spMkLst>
        </pc:spChg>
        <pc:spChg chg="add del mod">
          <ac:chgData name="Ragnhild Halvorsrud" userId="917ea340-fd63-490f-a7db-68428d24cf32" providerId="ADAL" clId="{07873359-39E7-4010-BBAE-F894B279BD26}" dt="2022-11-29T12:12:45.957" v="9383"/>
          <ac:spMkLst>
            <pc:docMk/>
            <pc:sldMk cId="1606665721" sldId="3902"/>
            <ac:spMk id="11" creationId="{F7F1BB3B-75FF-427C-8CF0-4EECBD92D9A5}"/>
          </ac:spMkLst>
        </pc:spChg>
        <pc:spChg chg="del">
          <ac:chgData name="Ragnhild Halvorsrud" userId="917ea340-fd63-490f-a7db-68428d24cf32" providerId="ADAL" clId="{07873359-39E7-4010-BBAE-F894B279BD26}" dt="2022-11-29T11:56:44.512" v="8479" actId="478"/>
          <ac:spMkLst>
            <pc:docMk/>
            <pc:sldMk cId="1606665721" sldId="3902"/>
            <ac:spMk id="13" creationId="{40D2E521-E634-4476-9715-CD546D017F05}"/>
          </ac:spMkLst>
        </pc:spChg>
        <pc:spChg chg="del">
          <ac:chgData name="Ragnhild Halvorsrud" userId="917ea340-fd63-490f-a7db-68428d24cf32" providerId="ADAL" clId="{07873359-39E7-4010-BBAE-F894B279BD26}" dt="2022-11-29T11:56:44.512" v="8479" actId="478"/>
          <ac:spMkLst>
            <pc:docMk/>
            <pc:sldMk cId="1606665721" sldId="3902"/>
            <ac:spMk id="14" creationId="{1CD0294F-1770-438D-A1BE-E44FD4628254}"/>
          </ac:spMkLst>
        </pc:spChg>
        <pc:spChg chg="del">
          <ac:chgData name="Ragnhild Halvorsrud" userId="917ea340-fd63-490f-a7db-68428d24cf32" providerId="ADAL" clId="{07873359-39E7-4010-BBAE-F894B279BD26}" dt="2022-11-29T11:56:44.512" v="8479" actId="478"/>
          <ac:spMkLst>
            <pc:docMk/>
            <pc:sldMk cId="1606665721" sldId="3902"/>
            <ac:spMk id="15" creationId="{5B2C60AC-06E9-43E0-86D4-85C5B3E2395B}"/>
          </ac:spMkLst>
        </pc:spChg>
        <pc:spChg chg="del">
          <ac:chgData name="Ragnhild Halvorsrud" userId="917ea340-fd63-490f-a7db-68428d24cf32" providerId="ADAL" clId="{07873359-39E7-4010-BBAE-F894B279BD26}" dt="2022-11-29T11:56:44.512" v="8479" actId="478"/>
          <ac:spMkLst>
            <pc:docMk/>
            <pc:sldMk cId="1606665721" sldId="3902"/>
            <ac:spMk id="16" creationId="{CDB11C76-C880-4B5E-8205-CA2F7A9A43F8}"/>
          </ac:spMkLst>
        </pc:spChg>
        <pc:spChg chg="del">
          <ac:chgData name="Ragnhild Halvorsrud" userId="917ea340-fd63-490f-a7db-68428d24cf32" providerId="ADAL" clId="{07873359-39E7-4010-BBAE-F894B279BD26}" dt="2022-11-29T11:56:44.512" v="8479" actId="478"/>
          <ac:spMkLst>
            <pc:docMk/>
            <pc:sldMk cId="1606665721" sldId="3902"/>
            <ac:spMk id="19" creationId="{0D058E7D-D475-431D-966B-F0520E7AC49A}"/>
          </ac:spMkLst>
        </pc:spChg>
        <pc:spChg chg="del">
          <ac:chgData name="Ragnhild Halvorsrud" userId="917ea340-fd63-490f-a7db-68428d24cf32" providerId="ADAL" clId="{07873359-39E7-4010-BBAE-F894B279BD26}" dt="2022-11-29T11:56:44.512" v="8479" actId="478"/>
          <ac:spMkLst>
            <pc:docMk/>
            <pc:sldMk cId="1606665721" sldId="3902"/>
            <ac:spMk id="20" creationId="{342D0868-9FCA-41F9-868F-3D7965033A43}"/>
          </ac:spMkLst>
        </pc:spChg>
        <pc:spChg chg="del">
          <ac:chgData name="Ragnhild Halvorsrud" userId="917ea340-fd63-490f-a7db-68428d24cf32" providerId="ADAL" clId="{07873359-39E7-4010-BBAE-F894B279BD26}" dt="2022-11-29T11:56:44.512" v="8479" actId="478"/>
          <ac:spMkLst>
            <pc:docMk/>
            <pc:sldMk cId="1606665721" sldId="3902"/>
            <ac:spMk id="22" creationId="{F1184965-7F36-4594-A929-BAD4678FABAB}"/>
          </ac:spMkLst>
        </pc:spChg>
        <pc:spChg chg="del">
          <ac:chgData name="Ragnhild Halvorsrud" userId="917ea340-fd63-490f-a7db-68428d24cf32" providerId="ADAL" clId="{07873359-39E7-4010-BBAE-F894B279BD26}" dt="2022-11-29T11:56:44.512" v="8479" actId="478"/>
          <ac:spMkLst>
            <pc:docMk/>
            <pc:sldMk cId="1606665721" sldId="3902"/>
            <ac:spMk id="23" creationId="{708197C1-AC71-4324-AB88-E6D2E60C62D9}"/>
          </ac:spMkLst>
        </pc:spChg>
        <pc:spChg chg="del">
          <ac:chgData name="Ragnhild Halvorsrud" userId="917ea340-fd63-490f-a7db-68428d24cf32" providerId="ADAL" clId="{07873359-39E7-4010-BBAE-F894B279BD26}" dt="2022-11-29T11:56:50.013" v="8480" actId="478"/>
          <ac:spMkLst>
            <pc:docMk/>
            <pc:sldMk cId="1606665721" sldId="3902"/>
            <ac:spMk id="24" creationId="{5CF02FD6-8738-4A45-8BEE-F33B806ACADE}"/>
          </ac:spMkLst>
        </pc:spChg>
        <pc:spChg chg="del">
          <ac:chgData name="Ragnhild Halvorsrud" userId="917ea340-fd63-490f-a7db-68428d24cf32" providerId="ADAL" clId="{07873359-39E7-4010-BBAE-F894B279BD26}" dt="2022-11-29T11:56:50.013" v="8480" actId="478"/>
          <ac:spMkLst>
            <pc:docMk/>
            <pc:sldMk cId="1606665721" sldId="3902"/>
            <ac:spMk id="25" creationId="{FF5463BE-EA2C-4BB7-9B23-428B6AA63DE0}"/>
          </ac:spMkLst>
        </pc:spChg>
        <pc:spChg chg="del">
          <ac:chgData name="Ragnhild Halvorsrud" userId="917ea340-fd63-490f-a7db-68428d24cf32" providerId="ADAL" clId="{07873359-39E7-4010-BBAE-F894B279BD26}" dt="2022-11-29T11:56:50.013" v="8480" actId="478"/>
          <ac:spMkLst>
            <pc:docMk/>
            <pc:sldMk cId="1606665721" sldId="3902"/>
            <ac:spMk id="28" creationId="{A77A774B-0AD4-47E2-BE6E-652753346637}"/>
          </ac:spMkLst>
        </pc:spChg>
        <pc:spChg chg="del">
          <ac:chgData name="Ragnhild Halvorsrud" userId="917ea340-fd63-490f-a7db-68428d24cf32" providerId="ADAL" clId="{07873359-39E7-4010-BBAE-F894B279BD26}" dt="2022-11-29T11:56:50.013" v="8480" actId="478"/>
          <ac:spMkLst>
            <pc:docMk/>
            <pc:sldMk cId="1606665721" sldId="3902"/>
            <ac:spMk id="29" creationId="{E2AC00F9-5259-42E1-85A4-8BB905E5EC98}"/>
          </ac:spMkLst>
        </pc:spChg>
        <pc:spChg chg="del">
          <ac:chgData name="Ragnhild Halvorsrud" userId="917ea340-fd63-490f-a7db-68428d24cf32" providerId="ADAL" clId="{07873359-39E7-4010-BBAE-F894B279BD26}" dt="2022-11-29T11:56:44.512" v="8479" actId="478"/>
          <ac:spMkLst>
            <pc:docMk/>
            <pc:sldMk cId="1606665721" sldId="3902"/>
            <ac:spMk id="30" creationId="{6B371809-40CF-4D63-98B7-8ED43F621298}"/>
          </ac:spMkLst>
        </pc:spChg>
        <pc:spChg chg="del">
          <ac:chgData name="Ragnhild Halvorsrud" userId="917ea340-fd63-490f-a7db-68428d24cf32" providerId="ADAL" clId="{07873359-39E7-4010-BBAE-F894B279BD26}" dt="2022-11-29T11:56:44.512" v="8479" actId="478"/>
          <ac:spMkLst>
            <pc:docMk/>
            <pc:sldMk cId="1606665721" sldId="3902"/>
            <ac:spMk id="31" creationId="{5941CE5C-0168-4ED5-B254-192761ABF9DF}"/>
          </ac:spMkLst>
        </pc:spChg>
        <pc:spChg chg="del">
          <ac:chgData name="Ragnhild Halvorsrud" userId="917ea340-fd63-490f-a7db-68428d24cf32" providerId="ADAL" clId="{07873359-39E7-4010-BBAE-F894B279BD26}" dt="2022-11-29T11:56:50.013" v="8480" actId="478"/>
          <ac:spMkLst>
            <pc:docMk/>
            <pc:sldMk cId="1606665721" sldId="3902"/>
            <ac:spMk id="32" creationId="{4C1118E5-5484-44FD-947B-6BC1EB0954C1}"/>
          </ac:spMkLst>
        </pc:spChg>
        <pc:spChg chg="del">
          <ac:chgData name="Ragnhild Halvorsrud" userId="917ea340-fd63-490f-a7db-68428d24cf32" providerId="ADAL" clId="{07873359-39E7-4010-BBAE-F894B279BD26}" dt="2022-11-29T11:56:44.512" v="8479" actId="478"/>
          <ac:spMkLst>
            <pc:docMk/>
            <pc:sldMk cId="1606665721" sldId="3902"/>
            <ac:spMk id="33" creationId="{DC93BDB7-0755-4D69-9C8D-44A28E01061F}"/>
          </ac:spMkLst>
        </pc:spChg>
        <pc:spChg chg="mod">
          <ac:chgData name="Ragnhild Halvorsrud" userId="917ea340-fd63-490f-a7db-68428d24cf32" providerId="ADAL" clId="{07873359-39E7-4010-BBAE-F894B279BD26}" dt="2022-11-29T12:23:16.615" v="10106" actId="1076"/>
          <ac:spMkLst>
            <pc:docMk/>
            <pc:sldMk cId="1606665721" sldId="3902"/>
            <ac:spMk id="34" creationId="{F1375318-2C21-4EEB-B430-22590AA28AB1}"/>
          </ac:spMkLst>
        </pc:spChg>
        <pc:spChg chg="add mod">
          <ac:chgData name="Ragnhild Halvorsrud" userId="917ea340-fd63-490f-a7db-68428d24cf32" providerId="ADAL" clId="{07873359-39E7-4010-BBAE-F894B279BD26}" dt="2022-11-29T11:59:15.396" v="8647" actId="1076"/>
          <ac:spMkLst>
            <pc:docMk/>
            <pc:sldMk cId="1606665721" sldId="3902"/>
            <ac:spMk id="46" creationId="{1275E42A-1C90-4D37-9D29-3A815E9E0FB5}"/>
          </ac:spMkLst>
        </pc:spChg>
        <pc:spChg chg="add mod">
          <ac:chgData name="Ragnhild Halvorsrud" userId="917ea340-fd63-490f-a7db-68428d24cf32" providerId="ADAL" clId="{07873359-39E7-4010-BBAE-F894B279BD26}" dt="2022-11-29T12:38:16.131" v="10423" actId="1038"/>
          <ac:spMkLst>
            <pc:docMk/>
            <pc:sldMk cId="1606665721" sldId="3902"/>
            <ac:spMk id="52" creationId="{68232189-1D0C-4C78-933B-BBE27546BEFA}"/>
          </ac:spMkLst>
        </pc:spChg>
        <pc:spChg chg="add del mod">
          <ac:chgData name="Ragnhild Halvorsrud" userId="917ea340-fd63-490f-a7db-68428d24cf32" providerId="ADAL" clId="{07873359-39E7-4010-BBAE-F894B279BD26}" dt="2022-11-29T12:12:19.527" v="9331" actId="478"/>
          <ac:spMkLst>
            <pc:docMk/>
            <pc:sldMk cId="1606665721" sldId="3902"/>
            <ac:spMk id="56" creationId="{BDF8ADF5-F88B-4032-9FFD-4423C1B1BF0B}"/>
          </ac:spMkLst>
        </pc:spChg>
        <pc:graphicFrameChg chg="add mod modGraphic">
          <ac:chgData name="Ragnhild Halvorsrud" userId="917ea340-fd63-490f-a7db-68428d24cf32" providerId="ADAL" clId="{07873359-39E7-4010-BBAE-F894B279BD26}" dt="2022-11-29T12:00:59.928" v="8698" actId="790"/>
          <ac:graphicFrameMkLst>
            <pc:docMk/>
            <pc:sldMk cId="1606665721" sldId="3902"/>
            <ac:graphicFrameMk id="42" creationId="{EC309042-F095-4FFF-AE11-E5599BD0BFAB}"/>
          </ac:graphicFrameMkLst>
        </pc:graphicFrameChg>
        <pc:graphicFrameChg chg="add mod">
          <ac:chgData name="Ragnhild Halvorsrud" userId="917ea340-fd63-490f-a7db-68428d24cf32" providerId="ADAL" clId="{07873359-39E7-4010-BBAE-F894B279BD26}" dt="2022-11-29T12:00:13.450" v="8670" actId="1038"/>
          <ac:graphicFrameMkLst>
            <pc:docMk/>
            <pc:sldMk cId="1606665721" sldId="3902"/>
            <ac:graphicFrameMk id="43" creationId="{5A25136D-2F36-432B-A1C1-9B5181579098}"/>
          </ac:graphicFrameMkLst>
        </pc:graphicFrameChg>
        <pc:graphicFrameChg chg="add mod">
          <ac:chgData name="Ragnhild Halvorsrud" userId="917ea340-fd63-490f-a7db-68428d24cf32" providerId="ADAL" clId="{07873359-39E7-4010-BBAE-F894B279BD26}" dt="2022-11-29T12:00:19.543" v="8691" actId="1038"/>
          <ac:graphicFrameMkLst>
            <pc:docMk/>
            <pc:sldMk cId="1606665721" sldId="3902"/>
            <ac:graphicFrameMk id="44" creationId="{9AB767F3-38C7-43C5-A9B8-E2C4D37A76DB}"/>
          </ac:graphicFrameMkLst>
        </pc:graphicFrameChg>
        <pc:graphicFrameChg chg="add mod">
          <ac:chgData name="Ragnhild Halvorsrud" userId="917ea340-fd63-490f-a7db-68428d24cf32" providerId="ADAL" clId="{07873359-39E7-4010-BBAE-F894B279BD26}" dt="2022-11-29T12:38:16.131" v="10423" actId="1038"/>
          <ac:graphicFrameMkLst>
            <pc:docMk/>
            <pc:sldMk cId="1606665721" sldId="3902"/>
            <ac:graphicFrameMk id="48" creationId="{E188EA2B-E66E-4CFD-8B10-D8BB32988B2B}"/>
          </ac:graphicFrameMkLst>
        </pc:graphicFrameChg>
        <pc:graphicFrameChg chg="add mod modGraphic">
          <ac:chgData name="Ragnhild Halvorsrud" userId="917ea340-fd63-490f-a7db-68428d24cf32" providerId="ADAL" clId="{07873359-39E7-4010-BBAE-F894B279BD26}" dt="2022-11-29T12:38:16.131" v="10423" actId="1038"/>
          <ac:graphicFrameMkLst>
            <pc:docMk/>
            <pc:sldMk cId="1606665721" sldId="3902"/>
            <ac:graphicFrameMk id="49" creationId="{09EDCD1A-94E2-491C-AE76-4CED24C4DA3D}"/>
          </ac:graphicFrameMkLst>
        </pc:graphicFrameChg>
        <pc:graphicFrameChg chg="add mod modGraphic">
          <ac:chgData name="Ragnhild Halvorsrud" userId="917ea340-fd63-490f-a7db-68428d24cf32" providerId="ADAL" clId="{07873359-39E7-4010-BBAE-F894B279BD26}" dt="2022-11-29T12:38:16.131" v="10423" actId="1038"/>
          <ac:graphicFrameMkLst>
            <pc:docMk/>
            <pc:sldMk cId="1606665721" sldId="3902"/>
            <ac:graphicFrameMk id="50" creationId="{F391334B-8824-4608-AE5C-695D3C630D3C}"/>
          </ac:graphicFrameMkLst>
        </pc:graphicFrameChg>
        <pc:graphicFrameChg chg="add mod modGraphic">
          <ac:chgData name="Ragnhild Halvorsrud" userId="917ea340-fd63-490f-a7db-68428d24cf32" providerId="ADAL" clId="{07873359-39E7-4010-BBAE-F894B279BD26}" dt="2022-11-29T12:38:16.131" v="10423" actId="1038"/>
          <ac:graphicFrameMkLst>
            <pc:docMk/>
            <pc:sldMk cId="1606665721" sldId="3902"/>
            <ac:graphicFrameMk id="55" creationId="{055FDBBA-83FA-41A6-95A7-6A2397397A56}"/>
          </ac:graphicFrameMkLst>
        </pc:graphicFrameChg>
        <pc:picChg chg="add mod">
          <ac:chgData name="Ragnhild Halvorsrud" userId="917ea340-fd63-490f-a7db-68428d24cf32" providerId="ADAL" clId="{07873359-39E7-4010-BBAE-F894B279BD26}" dt="2022-11-29T12:23:20.374" v="10107" actId="14100"/>
          <ac:picMkLst>
            <pc:docMk/>
            <pc:sldMk cId="1606665721" sldId="3902"/>
            <ac:picMk id="12" creationId="{70760D78-9B60-4DA9-8F73-604E2261AE42}"/>
          </ac:picMkLst>
        </pc:picChg>
        <pc:picChg chg="mod">
          <ac:chgData name="Ragnhild Halvorsrud" userId="917ea340-fd63-490f-a7db-68428d24cf32" providerId="ADAL" clId="{07873359-39E7-4010-BBAE-F894B279BD26}" dt="2022-11-29T12:23:13.460" v="10105" actId="1076"/>
          <ac:picMkLst>
            <pc:docMk/>
            <pc:sldMk cId="1606665721" sldId="3902"/>
            <ac:picMk id="35" creationId="{3469D6E0-9BC0-4425-85C6-F9A85F72B40C}"/>
          </ac:picMkLst>
        </pc:picChg>
        <pc:picChg chg="del mod">
          <ac:chgData name="Ragnhild Halvorsrud" userId="917ea340-fd63-490f-a7db-68428d24cf32" providerId="ADAL" clId="{07873359-39E7-4010-BBAE-F894B279BD26}" dt="2022-11-29T12:15:32.179" v="9619" actId="478"/>
          <ac:picMkLst>
            <pc:docMk/>
            <pc:sldMk cId="1606665721" sldId="3902"/>
            <ac:picMk id="36" creationId="{1CCBAA9D-76CC-45B6-B866-16F4C28351AB}"/>
          </ac:picMkLst>
        </pc:picChg>
        <pc:cxnChg chg="del mod">
          <ac:chgData name="Ragnhild Halvorsrud" userId="917ea340-fd63-490f-a7db-68428d24cf32" providerId="ADAL" clId="{07873359-39E7-4010-BBAE-F894B279BD26}" dt="2022-11-29T11:56:44.512" v="8479" actId="478"/>
          <ac:cxnSpMkLst>
            <pc:docMk/>
            <pc:sldMk cId="1606665721" sldId="3902"/>
            <ac:cxnSpMk id="17" creationId="{9C71034E-BFF9-4D9C-B55A-226881B1CD44}"/>
          </ac:cxnSpMkLst>
        </pc:cxnChg>
        <pc:cxnChg chg="del mod">
          <ac:chgData name="Ragnhild Halvorsrud" userId="917ea340-fd63-490f-a7db-68428d24cf32" providerId="ADAL" clId="{07873359-39E7-4010-BBAE-F894B279BD26}" dt="2022-11-29T11:56:44.512" v="8479" actId="478"/>
          <ac:cxnSpMkLst>
            <pc:docMk/>
            <pc:sldMk cId="1606665721" sldId="3902"/>
            <ac:cxnSpMk id="18" creationId="{974FE529-DB7F-471D-8A5D-EFCEB97297D1}"/>
          </ac:cxnSpMkLst>
        </pc:cxnChg>
        <pc:cxnChg chg="del mod">
          <ac:chgData name="Ragnhild Halvorsrud" userId="917ea340-fd63-490f-a7db-68428d24cf32" providerId="ADAL" clId="{07873359-39E7-4010-BBAE-F894B279BD26}" dt="2022-11-29T11:56:44.512" v="8479" actId="478"/>
          <ac:cxnSpMkLst>
            <pc:docMk/>
            <pc:sldMk cId="1606665721" sldId="3902"/>
            <ac:cxnSpMk id="21" creationId="{B8D0DA7A-1773-4B82-AC4D-16736CF5F44B}"/>
          </ac:cxnSpMkLst>
        </pc:cxnChg>
        <pc:cxnChg chg="del">
          <ac:chgData name="Ragnhild Halvorsrud" userId="917ea340-fd63-490f-a7db-68428d24cf32" providerId="ADAL" clId="{07873359-39E7-4010-BBAE-F894B279BD26}" dt="2022-11-29T11:56:44.512" v="8479" actId="478"/>
          <ac:cxnSpMkLst>
            <pc:docMk/>
            <pc:sldMk cId="1606665721" sldId="3902"/>
            <ac:cxnSpMk id="26" creationId="{938B8B73-7659-41F9-9D1E-A8D97ADE1A52}"/>
          </ac:cxnSpMkLst>
        </pc:cxnChg>
        <pc:cxnChg chg="del">
          <ac:chgData name="Ragnhild Halvorsrud" userId="917ea340-fd63-490f-a7db-68428d24cf32" providerId="ADAL" clId="{07873359-39E7-4010-BBAE-F894B279BD26}" dt="2022-11-29T11:56:50.013" v="8480" actId="478"/>
          <ac:cxnSpMkLst>
            <pc:docMk/>
            <pc:sldMk cId="1606665721" sldId="3902"/>
            <ac:cxnSpMk id="27" creationId="{6563AE76-E623-41B2-A2D4-1A2D40373359}"/>
          </ac:cxnSpMkLst>
        </pc:cxnChg>
        <pc:cxnChg chg="add mod">
          <ac:chgData name="Ragnhild Halvorsrud" userId="917ea340-fd63-490f-a7db-68428d24cf32" providerId="ADAL" clId="{07873359-39E7-4010-BBAE-F894B279BD26}" dt="2022-11-29T12:00:13.450" v="8670" actId="1038"/>
          <ac:cxnSpMkLst>
            <pc:docMk/>
            <pc:sldMk cId="1606665721" sldId="3902"/>
            <ac:cxnSpMk id="45" creationId="{EF1B6F94-239B-4109-B09A-98E3AA31E470}"/>
          </ac:cxnSpMkLst>
        </pc:cxnChg>
        <pc:cxnChg chg="add mod">
          <ac:chgData name="Ragnhild Halvorsrud" userId="917ea340-fd63-490f-a7db-68428d24cf32" providerId="ADAL" clId="{07873359-39E7-4010-BBAE-F894B279BD26}" dt="2022-11-29T12:00:19.543" v="8691" actId="1038"/>
          <ac:cxnSpMkLst>
            <pc:docMk/>
            <pc:sldMk cId="1606665721" sldId="3902"/>
            <ac:cxnSpMk id="47" creationId="{215720A9-2E3A-44E5-9971-59839A4819FC}"/>
          </ac:cxnSpMkLst>
        </pc:cxnChg>
        <pc:cxnChg chg="add mod">
          <ac:chgData name="Ragnhild Halvorsrud" userId="917ea340-fd63-490f-a7db-68428d24cf32" providerId="ADAL" clId="{07873359-39E7-4010-BBAE-F894B279BD26}" dt="2022-11-29T12:38:16.131" v="10423" actId="1038"/>
          <ac:cxnSpMkLst>
            <pc:docMk/>
            <pc:sldMk cId="1606665721" sldId="3902"/>
            <ac:cxnSpMk id="51" creationId="{27B0BBFB-E78E-4DA8-BDAE-B0859777580E}"/>
          </ac:cxnSpMkLst>
        </pc:cxnChg>
        <pc:cxnChg chg="add mod">
          <ac:chgData name="Ragnhild Halvorsrud" userId="917ea340-fd63-490f-a7db-68428d24cf32" providerId="ADAL" clId="{07873359-39E7-4010-BBAE-F894B279BD26}" dt="2022-11-29T12:38:16.131" v="10423" actId="1038"/>
          <ac:cxnSpMkLst>
            <pc:docMk/>
            <pc:sldMk cId="1606665721" sldId="3902"/>
            <ac:cxnSpMk id="53" creationId="{9D5DF002-8DFF-469A-8BAD-CF8D88800A0D}"/>
          </ac:cxnSpMkLst>
        </pc:cxnChg>
        <pc:cxnChg chg="add del mod">
          <ac:chgData name="Ragnhild Halvorsrud" userId="917ea340-fd63-490f-a7db-68428d24cf32" providerId="ADAL" clId="{07873359-39E7-4010-BBAE-F894B279BD26}" dt="2022-11-29T12:38:16.131" v="10423" actId="1038"/>
          <ac:cxnSpMkLst>
            <pc:docMk/>
            <pc:sldMk cId="1606665721" sldId="3902"/>
            <ac:cxnSpMk id="54" creationId="{C5B07ED4-B4C4-4444-B314-FA48C31C9746}"/>
          </ac:cxnSpMkLst>
        </pc:cxnChg>
      </pc:sldChg>
      <pc:sldChg chg="modSp add del">
        <pc:chgData name="Ragnhild Halvorsrud" userId="917ea340-fd63-490f-a7db-68428d24cf32" providerId="ADAL" clId="{07873359-39E7-4010-BBAE-F894B279BD26}" dt="2022-11-28T19:24:00.127" v="3515" actId="47"/>
        <pc:sldMkLst>
          <pc:docMk/>
          <pc:sldMk cId="3655077414" sldId="3902"/>
        </pc:sldMkLst>
        <pc:spChg chg="mod">
          <ac:chgData name="Ragnhild Halvorsrud" userId="917ea340-fd63-490f-a7db-68428d24cf32" providerId="ADAL" clId="{07873359-39E7-4010-BBAE-F894B279BD26}" dt="2022-11-28T19:15:41.456" v="3276"/>
          <ac:spMkLst>
            <pc:docMk/>
            <pc:sldMk cId="3655077414" sldId="3902"/>
            <ac:spMk id="4" creationId="{00000000-0000-0000-0000-000000000000}"/>
          </ac:spMkLst>
        </pc:spChg>
      </pc:sldChg>
      <pc:sldChg chg="delSp modSp add del mod">
        <pc:chgData name="Ragnhild Halvorsrud" userId="917ea340-fd63-490f-a7db-68428d24cf32" providerId="ADAL" clId="{07873359-39E7-4010-BBAE-F894B279BD26}" dt="2022-11-28T19:37:40.544" v="4075" actId="47"/>
        <pc:sldMkLst>
          <pc:docMk/>
          <pc:sldMk cId="3818862951" sldId="3902"/>
        </pc:sldMkLst>
        <pc:spChg chg="mod">
          <ac:chgData name="Ragnhild Halvorsrud" userId="917ea340-fd63-490f-a7db-68428d24cf32" providerId="ADAL" clId="{07873359-39E7-4010-BBAE-F894B279BD26}" dt="2022-11-28T19:32:32.179" v="3933"/>
          <ac:spMkLst>
            <pc:docMk/>
            <pc:sldMk cId="3818862951" sldId="3902"/>
            <ac:spMk id="3" creationId="{CC71634D-2104-4EAC-95B0-FB6EEB37464F}"/>
          </ac:spMkLst>
        </pc:spChg>
        <pc:spChg chg="del mod">
          <ac:chgData name="Ragnhild Halvorsrud" userId="917ea340-fd63-490f-a7db-68428d24cf32" providerId="ADAL" clId="{07873359-39E7-4010-BBAE-F894B279BD26}" dt="2022-11-28T19:36:28.354" v="4056" actId="21"/>
          <ac:spMkLst>
            <pc:docMk/>
            <pc:sldMk cId="3818862951" sldId="3902"/>
            <ac:spMk id="308" creationId="{9F7577AC-69E9-4408-99C3-C85FD5501648}"/>
          </ac:spMkLst>
        </pc:spChg>
      </pc:sldChg>
      <pc:sldChg chg="addSp modSp add mod">
        <pc:chgData name="Ragnhild Halvorsrud" userId="917ea340-fd63-490f-a7db-68428d24cf32" providerId="ADAL" clId="{07873359-39E7-4010-BBAE-F894B279BD26}" dt="2022-11-29T12:59:54.306" v="10533" actId="14100"/>
        <pc:sldMkLst>
          <pc:docMk/>
          <pc:sldMk cId="1525343548" sldId="3903"/>
        </pc:sldMkLst>
        <pc:spChg chg="add mod">
          <ac:chgData name="Ragnhild Halvorsrud" userId="917ea340-fd63-490f-a7db-68428d24cf32" providerId="ADAL" clId="{07873359-39E7-4010-BBAE-F894B279BD26}" dt="2022-11-29T12:59:30.289" v="10515"/>
          <ac:spMkLst>
            <pc:docMk/>
            <pc:sldMk cId="1525343548" sldId="3903"/>
            <ac:spMk id="10" creationId="{117B3D3A-103C-40D9-AD49-FCFE33EA59A7}"/>
          </ac:spMkLst>
        </pc:spChg>
        <pc:spChg chg="add mod">
          <ac:chgData name="Ragnhild Halvorsrud" userId="917ea340-fd63-490f-a7db-68428d24cf32" providerId="ADAL" clId="{07873359-39E7-4010-BBAE-F894B279BD26}" dt="2022-11-29T12:59:30.289" v="10515"/>
          <ac:spMkLst>
            <pc:docMk/>
            <pc:sldMk cId="1525343548" sldId="3903"/>
            <ac:spMk id="12" creationId="{3A897B48-6EDC-4AF9-9916-FEC06D22EAEB}"/>
          </ac:spMkLst>
        </pc:spChg>
        <pc:spChg chg="add mod">
          <ac:chgData name="Ragnhild Halvorsrud" userId="917ea340-fd63-490f-a7db-68428d24cf32" providerId="ADAL" clId="{07873359-39E7-4010-BBAE-F894B279BD26}" dt="2022-11-29T12:59:54.306" v="10533" actId="14100"/>
          <ac:spMkLst>
            <pc:docMk/>
            <pc:sldMk cId="1525343548" sldId="3903"/>
            <ac:spMk id="14" creationId="{8B221FF3-B4CE-44E3-86B2-67F2D472540D}"/>
          </ac:spMkLst>
        </pc:spChg>
        <pc:spChg chg="add mod">
          <ac:chgData name="Ragnhild Halvorsrud" userId="917ea340-fd63-490f-a7db-68428d24cf32" providerId="ADAL" clId="{07873359-39E7-4010-BBAE-F894B279BD26}" dt="2022-11-29T12:59:30.289" v="10515"/>
          <ac:spMkLst>
            <pc:docMk/>
            <pc:sldMk cId="1525343548" sldId="3903"/>
            <ac:spMk id="15" creationId="{27744147-18F2-49B3-8B45-C71FCD3AA4D0}"/>
          </ac:spMkLst>
        </pc:spChg>
        <pc:spChg chg="add mod">
          <ac:chgData name="Ragnhild Halvorsrud" userId="917ea340-fd63-490f-a7db-68428d24cf32" providerId="ADAL" clId="{07873359-39E7-4010-BBAE-F894B279BD26}" dt="2022-11-29T12:59:30.289" v="10515"/>
          <ac:spMkLst>
            <pc:docMk/>
            <pc:sldMk cId="1525343548" sldId="3903"/>
            <ac:spMk id="17" creationId="{E7DB4B63-7DBC-43EC-8E38-1E1A4CC87AC6}"/>
          </ac:spMkLst>
        </pc:spChg>
        <pc:spChg chg="add mod">
          <ac:chgData name="Ragnhild Halvorsrud" userId="917ea340-fd63-490f-a7db-68428d24cf32" providerId="ADAL" clId="{07873359-39E7-4010-BBAE-F894B279BD26}" dt="2022-11-29T12:59:30.289" v="10515"/>
          <ac:spMkLst>
            <pc:docMk/>
            <pc:sldMk cId="1525343548" sldId="3903"/>
            <ac:spMk id="19" creationId="{E6307DDF-2A7D-432F-A303-B43A433806CB}"/>
          </ac:spMkLst>
        </pc:spChg>
        <pc:picChg chg="add mod">
          <ac:chgData name="Ragnhild Halvorsrud" userId="917ea340-fd63-490f-a7db-68428d24cf32" providerId="ADAL" clId="{07873359-39E7-4010-BBAE-F894B279BD26}" dt="2022-11-29T12:59:30.289" v="10515"/>
          <ac:picMkLst>
            <pc:docMk/>
            <pc:sldMk cId="1525343548" sldId="3903"/>
            <ac:picMk id="9" creationId="{DD78D449-28CD-40B5-8526-E0277B9A62BB}"/>
          </ac:picMkLst>
        </pc:picChg>
        <pc:picChg chg="add mod">
          <ac:chgData name="Ragnhild Halvorsrud" userId="917ea340-fd63-490f-a7db-68428d24cf32" providerId="ADAL" clId="{07873359-39E7-4010-BBAE-F894B279BD26}" dt="2022-11-29T12:59:30.289" v="10515"/>
          <ac:picMkLst>
            <pc:docMk/>
            <pc:sldMk cId="1525343548" sldId="3903"/>
            <ac:picMk id="16" creationId="{7DC9EB32-269F-4453-920C-C7FC99478373}"/>
          </ac:picMkLst>
        </pc:picChg>
        <pc:cxnChg chg="add mod">
          <ac:chgData name="Ragnhild Halvorsrud" userId="917ea340-fd63-490f-a7db-68428d24cf32" providerId="ADAL" clId="{07873359-39E7-4010-BBAE-F894B279BD26}" dt="2022-11-29T12:59:30.289" v="10515"/>
          <ac:cxnSpMkLst>
            <pc:docMk/>
            <pc:sldMk cId="1525343548" sldId="3903"/>
            <ac:cxnSpMk id="11" creationId="{E271E491-FD16-451E-8EEA-18B68A54B21A}"/>
          </ac:cxnSpMkLst>
        </pc:cxnChg>
        <pc:cxnChg chg="add mod">
          <ac:chgData name="Ragnhild Halvorsrud" userId="917ea340-fd63-490f-a7db-68428d24cf32" providerId="ADAL" clId="{07873359-39E7-4010-BBAE-F894B279BD26}" dt="2022-11-29T12:59:30.289" v="10515"/>
          <ac:cxnSpMkLst>
            <pc:docMk/>
            <pc:sldMk cId="1525343548" sldId="3903"/>
            <ac:cxnSpMk id="13" creationId="{CA83431C-BD9B-40D0-9348-FD1C5C03D2BE}"/>
          </ac:cxnSpMkLst>
        </pc:cxnChg>
        <pc:cxnChg chg="add mod">
          <ac:chgData name="Ragnhild Halvorsrud" userId="917ea340-fd63-490f-a7db-68428d24cf32" providerId="ADAL" clId="{07873359-39E7-4010-BBAE-F894B279BD26}" dt="2022-11-29T12:59:30.289" v="10515"/>
          <ac:cxnSpMkLst>
            <pc:docMk/>
            <pc:sldMk cId="1525343548" sldId="3903"/>
            <ac:cxnSpMk id="18" creationId="{E42D5F51-C519-4216-B658-1530929CC2B2}"/>
          </ac:cxnSpMkLst>
        </pc:cxnChg>
        <pc:cxnChg chg="add mod">
          <ac:chgData name="Ragnhild Halvorsrud" userId="917ea340-fd63-490f-a7db-68428d24cf32" providerId="ADAL" clId="{07873359-39E7-4010-BBAE-F894B279BD26}" dt="2022-11-29T12:59:30.289" v="10515"/>
          <ac:cxnSpMkLst>
            <pc:docMk/>
            <pc:sldMk cId="1525343548" sldId="3903"/>
            <ac:cxnSpMk id="20" creationId="{5B90719A-19FE-4A02-85CA-A02C8676E388}"/>
          </ac:cxnSpMkLst>
        </pc:cxnChg>
      </pc:sldChg>
      <pc:sldMasterChg chg="addSp delSp modSp mod modSldLayout">
        <pc:chgData name="Ragnhild Halvorsrud" userId="917ea340-fd63-490f-a7db-68428d24cf32" providerId="ADAL" clId="{07873359-39E7-4010-BBAE-F894B279BD26}" dt="2022-11-21T09:07:48.959" v="182" actId="478"/>
        <pc:sldMasterMkLst>
          <pc:docMk/>
          <pc:sldMasterMk cId="1643857197" sldId="2147483693"/>
        </pc:sldMasterMkLst>
        <pc:spChg chg="del">
          <ac:chgData name="Ragnhild Halvorsrud" userId="917ea340-fd63-490f-a7db-68428d24cf32" providerId="ADAL" clId="{07873359-39E7-4010-BBAE-F894B279BD26}" dt="2022-11-18T18:40:18.405" v="30" actId="478"/>
          <ac:spMkLst>
            <pc:docMk/>
            <pc:sldMasterMk cId="1643857197" sldId="2147483693"/>
            <ac:spMk id="4" creationId="{00000000-0000-0000-0000-000000000000}"/>
          </ac:spMkLst>
        </pc:spChg>
        <pc:spChg chg="del">
          <ac:chgData name="Ragnhild Halvorsrud" userId="917ea340-fd63-490f-a7db-68428d24cf32" providerId="ADAL" clId="{07873359-39E7-4010-BBAE-F894B279BD26}" dt="2022-11-18T18:40:18.405" v="30" actId="478"/>
          <ac:spMkLst>
            <pc:docMk/>
            <pc:sldMasterMk cId="1643857197" sldId="2147483693"/>
            <ac:spMk id="5" creationId="{00000000-0000-0000-0000-000000000000}"/>
          </ac:spMkLst>
        </pc:spChg>
        <pc:spChg chg="del">
          <ac:chgData name="Ragnhild Halvorsrud" userId="917ea340-fd63-490f-a7db-68428d24cf32" providerId="ADAL" clId="{07873359-39E7-4010-BBAE-F894B279BD26}" dt="2022-11-18T18:40:20.493" v="31" actId="478"/>
          <ac:spMkLst>
            <pc:docMk/>
            <pc:sldMasterMk cId="1643857197" sldId="2147483693"/>
            <ac:spMk id="6" creationId="{00000000-0000-0000-0000-000000000000}"/>
          </ac:spMkLst>
        </pc:spChg>
        <pc:spChg chg="del">
          <ac:chgData name="Ragnhild Halvorsrud" userId="917ea340-fd63-490f-a7db-68428d24cf32" providerId="ADAL" clId="{07873359-39E7-4010-BBAE-F894B279BD26}" dt="2022-11-18T18:46:48.348" v="36" actId="478"/>
          <ac:spMkLst>
            <pc:docMk/>
            <pc:sldMasterMk cId="1643857197" sldId="2147483693"/>
            <ac:spMk id="26" creationId="{FF3F6BE2-5B97-457F-800D-827346678D02}"/>
          </ac:spMkLst>
        </pc:spChg>
        <pc:spChg chg="add del mod">
          <ac:chgData name="Ragnhild Halvorsrud" userId="917ea340-fd63-490f-a7db-68428d24cf32" providerId="ADAL" clId="{07873359-39E7-4010-BBAE-F894B279BD26}" dt="2022-11-21T09:04:51.072" v="180" actId="478"/>
          <ac:spMkLst>
            <pc:docMk/>
            <pc:sldMasterMk cId="1643857197" sldId="2147483693"/>
            <ac:spMk id="38" creationId="{190EB990-7D13-4C81-ADE9-A62CF916830F}"/>
          </ac:spMkLst>
        </pc:spChg>
        <pc:picChg chg="del">
          <ac:chgData name="Ragnhild Halvorsrud" userId="917ea340-fd63-490f-a7db-68428d24cf32" providerId="ADAL" clId="{07873359-39E7-4010-BBAE-F894B279BD26}" dt="2022-11-18T18:40:36.849" v="34" actId="478"/>
          <ac:picMkLst>
            <pc:docMk/>
            <pc:sldMasterMk cId="1643857197" sldId="2147483693"/>
            <ac:picMk id="19" creationId="{00000000-0000-0000-0000-000000000000}"/>
          </ac:picMkLst>
        </pc:picChg>
        <pc:picChg chg="add del mod">
          <ac:chgData name="Ragnhild Halvorsrud" userId="917ea340-fd63-490f-a7db-68428d24cf32" providerId="ADAL" clId="{07873359-39E7-4010-BBAE-F894B279BD26}" dt="2022-11-18T18:47:12.325" v="37" actId="478"/>
          <ac:picMkLst>
            <pc:docMk/>
            <pc:sldMasterMk cId="1643857197" sldId="2147483693"/>
            <ac:picMk id="27" creationId="{EE2F01ED-60BE-487E-B40D-9FB4D290BF21}"/>
          </ac:picMkLst>
        </pc:picChg>
        <pc:picChg chg="add mod">
          <ac:chgData name="Ragnhild Halvorsrud" userId="917ea340-fd63-490f-a7db-68428d24cf32" providerId="ADAL" clId="{07873359-39E7-4010-BBAE-F894B279BD26}" dt="2022-11-18T18:40:33.964" v="33"/>
          <ac:picMkLst>
            <pc:docMk/>
            <pc:sldMasterMk cId="1643857197" sldId="2147483693"/>
            <ac:picMk id="28" creationId="{7B33E1DD-7084-4FD3-AB2B-B00D756A4FC0}"/>
          </ac:picMkLst>
        </pc:picChg>
        <pc:picChg chg="add del mod">
          <ac:chgData name="Ragnhild Halvorsrud" userId="917ea340-fd63-490f-a7db-68428d24cf32" providerId="ADAL" clId="{07873359-39E7-4010-BBAE-F894B279BD26}" dt="2022-11-21T09:04:51.072" v="180" actId="478"/>
          <ac:picMkLst>
            <pc:docMk/>
            <pc:sldMasterMk cId="1643857197" sldId="2147483693"/>
            <ac:picMk id="37" creationId="{47BB59BF-7F27-4CD1-8070-35BCA29C6B5C}"/>
          </ac:picMkLst>
        </pc:picChg>
        <pc:sldLayoutChg chg="delSp mod">
          <pc:chgData name="Ragnhild Halvorsrud" userId="917ea340-fd63-490f-a7db-68428d24cf32" providerId="ADAL" clId="{07873359-39E7-4010-BBAE-F894B279BD26}" dt="2022-11-18T18:49:38.780" v="47" actId="478"/>
          <pc:sldLayoutMkLst>
            <pc:docMk/>
            <pc:sldMasterMk cId="1643857197" sldId="2147483693"/>
            <pc:sldLayoutMk cId="3213274499" sldId="2147483652"/>
          </pc:sldLayoutMkLst>
          <pc:spChg chg="del">
            <ac:chgData name="Ragnhild Halvorsrud" userId="917ea340-fd63-490f-a7db-68428d24cf32" providerId="ADAL" clId="{07873359-39E7-4010-BBAE-F894B279BD26}" dt="2022-11-18T18:49:38.780" v="47" actId="478"/>
            <ac:spMkLst>
              <pc:docMk/>
              <pc:sldMasterMk cId="1643857197" sldId="2147483693"/>
              <pc:sldLayoutMk cId="3213274499" sldId="2147483652"/>
              <ac:spMk id="5" creationId="{00000000-0000-0000-0000-000000000000}"/>
            </ac:spMkLst>
          </pc:spChg>
          <pc:spChg chg="del">
            <ac:chgData name="Ragnhild Halvorsrud" userId="917ea340-fd63-490f-a7db-68428d24cf32" providerId="ADAL" clId="{07873359-39E7-4010-BBAE-F894B279BD26}" dt="2022-11-18T18:49:38.780" v="47" actId="478"/>
            <ac:spMkLst>
              <pc:docMk/>
              <pc:sldMasterMk cId="1643857197" sldId="2147483693"/>
              <pc:sldLayoutMk cId="3213274499" sldId="2147483652"/>
              <ac:spMk id="6" creationId="{00000000-0000-0000-0000-000000000000}"/>
            </ac:spMkLst>
          </pc:spChg>
          <pc:spChg chg="del">
            <ac:chgData name="Ragnhild Halvorsrud" userId="917ea340-fd63-490f-a7db-68428d24cf32" providerId="ADAL" clId="{07873359-39E7-4010-BBAE-F894B279BD26}" dt="2022-11-18T18:49:35.285" v="46" actId="478"/>
            <ac:spMkLst>
              <pc:docMk/>
              <pc:sldMasterMk cId="1643857197" sldId="2147483693"/>
              <pc:sldLayoutMk cId="3213274499" sldId="2147483652"/>
              <ac:spMk id="7" creationId="{00000000-0000-0000-0000-000000000000}"/>
            </ac:spMkLst>
          </pc:spChg>
        </pc:sldLayoutChg>
        <pc:sldLayoutChg chg="delSp modSp mod">
          <pc:chgData name="Ragnhild Halvorsrud" userId="917ea340-fd63-490f-a7db-68428d24cf32" providerId="ADAL" clId="{07873359-39E7-4010-BBAE-F894B279BD26}" dt="2022-11-18T18:50:06.164" v="54" actId="478"/>
          <pc:sldLayoutMkLst>
            <pc:docMk/>
            <pc:sldMasterMk cId="1643857197" sldId="2147483693"/>
            <pc:sldLayoutMk cId="3084663293" sldId="2147483653"/>
          </pc:sldLayoutMkLst>
          <pc:spChg chg="del">
            <ac:chgData name="Ragnhild Halvorsrud" userId="917ea340-fd63-490f-a7db-68428d24cf32" providerId="ADAL" clId="{07873359-39E7-4010-BBAE-F894B279BD26}" dt="2022-11-18T18:50:01.078" v="52" actId="478"/>
            <ac:spMkLst>
              <pc:docMk/>
              <pc:sldMasterMk cId="1643857197" sldId="2147483693"/>
              <pc:sldLayoutMk cId="3084663293" sldId="2147483653"/>
              <ac:spMk id="7" creationId="{00000000-0000-0000-0000-000000000000}"/>
            </ac:spMkLst>
          </pc:spChg>
          <pc:spChg chg="del">
            <ac:chgData name="Ragnhild Halvorsrud" userId="917ea340-fd63-490f-a7db-68428d24cf32" providerId="ADAL" clId="{07873359-39E7-4010-BBAE-F894B279BD26}" dt="2022-11-18T18:50:06.164" v="54" actId="478"/>
            <ac:spMkLst>
              <pc:docMk/>
              <pc:sldMasterMk cId="1643857197" sldId="2147483693"/>
              <pc:sldLayoutMk cId="3084663293" sldId="2147483653"/>
              <ac:spMk id="8" creationId="{00000000-0000-0000-0000-000000000000}"/>
            </ac:spMkLst>
          </pc:spChg>
          <pc:spChg chg="del mod">
            <ac:chgData name="Ragnhild Halvorsrud" userId="917ea340-fd63-490f-a7db-68428d24cf32" providerId="ADAL" clId="{07873359-39E7-4010-BBAE-F894B279BD26}" dt="2022-11-18T18:50:03.648" v="53" actId="478"/>
            <ac:spMkLst>
              <pc:docMk/>
              <pc:sldMasterMk cId="1643857197" sldId="2147483693"/>
              <pc:sldLayoutMk cId="3084663293" sldId="2147483653"/>
              <ac:spMk id="9" creationId="{00000000-0000-0000-0000-000000000000}"/>
            </ac:spMkLst>
          </pc:spChg>
        </pc:sldLayoutChg>
        <pc:sldLayoutChg chg="delSp mod">
          <pc:chgData name="Ragnhild Halvorsrud" userId="917ea340-fd63-490f-a7db-68428d24cf32" providerId="ADAL" clId="{07873359-39E7-4010-BBAE-F894B279BD26}" dt="2022-11-18T18:50:17.251" v="57" actId="478"/>
          <pc:sldLayoutMkLst>
            <pc:docMk/>
            <pc:sldMasterMk cId="1643857197" sldId="2147483693"/>
            <pc:sldLayoutMk cId="3098047795" sldId="2147483654"/>
          </pc:sldLayoutMkLst>
          <pc:spChg chg="del">
            <ac:chgData name="Ragnhild Halvorsrud" userId="917ea340-fd63-490f-a7db-68428d24cf32" providerId="ADAL" clId="{07873359-39E7-4010-BBAE-F894B279BD26}" dt="2022-11-18T18:50:14.443" v="56" actId="478"/>
            <ac:spMkLst>
              <pc:docMk/>
              <pc:sldMasterMk cId="1643857197" sldId="2147483693"/>
              <pc:sldLayoutMk cId="3098047795" sldId="2147483654"/>
              <ac:spMk id="3" creationId="{00000000-0000-0000-0000-000000000000}"/>
            </ac:spMkLst>
          </pc:spChg>
          <pc:spChg chg="del">
            <ac:chgData name="Ragnhild Halvorsrud" userId="917ea340-fd63-490f-a7db-68428d24cf32" providerId="ADAL" clId="{07873359-39E7-4010-BBAE-F894B279BD26}" dt="2022-11-18T18:50:17.251" v="57" actId="478"/>
            <ac:spMkLst>
              <pc:docMk/>
              <pc:sldMasterMk cId="1643857197" sldId="2147483693"/>
              <pc:sldLayoutMk cId="3098047795" sldId="2147483654"/>
              <ac:spMk id="4" creationId="{00000000-0000-0000-0000-000000000000}"/>
            </ac:spMkLst>
          </pc:spChg>
          <pc:spChg chg="del">
            <ac:chgData name="Ragnhild Halvorsrud" userId="917ea340-fd63-490f-a7db-68428d24cf32" providerId="ADAL" clId="{07873359-39E7-4010-BBAE-F894B279BD26}" dt="2022-11-18T18:50:10.794" v="55" actId="478"/>
            <ac:spMkLst>
              <pc:docMk/>
              <pc:sldMasterMk cId="1643857197" sldId="2147483693"/>
              <pc:sldLayoutMk cId="3098047795" sldId="2147483654"/>
              <ac:spMk id="5" creationId="{00000000-0000-0000-0000-000000000000}"/>
            </ac:spMkLst>
          </pc:spChg>
        </pc:sldLayoutChg>
        <pc:sldLayoutChg chg="delSp modSp mod">
          <pc:chgData name="Ragnhild Halvorsrud" userId="917ea340-fd63-490f-a7db-68428d24cf32" providerId="ADAL" clId="{07873359-39E7-4010-BBAE-F894B279BD26}" dt="2022-11-18T18:50:30.742" v="60" actId="478"/>
          <pc:sldLayoutMkLst>
            <pc:docMk/>
            <pc:sldMasterMk cId="1643857197" sldId="2147483693"/>
            <pc:sldLayoutMk cId="1943840033" sldId="2147483655"/>
          </pc:sldLayoutMkLst>
          <pc:spChg chg="del">
            <ac:chgData name="Ragnhild Halvorsrud" userId="917ea340-fd63-490f-a7db-68428d24cf32" providerId="ADAL" clId="{07873359-39E7-4010-BBAE-F894B279BD26}" dt="2022-11-18T18:50:30.742" v="60" actId="478"/>
            <ac:spMkLst>
              <pc:docMk/>
              <pc:sldMasterMk cId="1643857197" sldId="2147483693"/>
              <pc:sldLayoutMk cId="1943840033" sldId="2147483655"/>
              <ac:spMk id="2" creationId="{00000000-0000-0000-0000-000000000000}"/>
            </ac:spMkLst>
          </pc:spChg>
          <pc:spChg chg="del">
            <ac:chgData name="Ragnhild Halvorsrud" userId="917ea340-fd63-490f-a7db-68428d24cf32" providerId="ADAL" clId="{07873359-39E7-4010-BBAE-F894B279BD26}" dt="2022-11-18T18:50:30.742" v="60" actId="478"/>
            <ac:spMkLst>
              <pc:docMk/>
              <pc:sldMasterMk cId="1643857197" sldId="2147483693"/>
              <pc:sldLayoutMk cId="1943840033" sldId="2147483655"/>
              <ac:spMk id="3" creationId="{00000000-0000-0000-0000-000000000000}"/>
            </ac:spMkLst>
          </pc:spChg>
          <pc:spChg chg="del mod">
            <ac:chgData name="Ragnhild Halvorsrud" userId="917ea340-fd63-490f-a7db-68428d24cf32" providerId="ADAL" clId="{07873359-39E7-4010-BBAE-F894B279BD26}" dt="2022-11-18T18:50:27.418" v="59" actId="478"/>
            <ac:spMkLst>
              <pc:docMk/>
              <pc:sldMasterMk cId="1643857197" sldId="2147483693"/>
              <pc:sldLayoutMk cId="1943840033" sldId="2147483655"/>
              <ac:spMk id="4" creationId="{00000000-0000-0000-0000-000000000000}"/>
            </ac:spMkLst>
          </pc:spChg>
        </pc:sldLayoutChg>
        <pc:sldLayoutChg chg="delSp mod">
          <pc:chgData name="Ragnhild Halvorsrud" userId="917ea340-fd63-490f-a7db-68428d24cf32" providerId="ADAL" clId="{07873359-39E7-4010-BBAE-F894B279BD26}" dt="2022-11-18T18:48:57.800" v="43" actId="478"/>
          <pc:sldLayoutMkLst>
            <pc:docMk/>
            <pc:sldMasterMk cId="1643857197" sldId="2147483693"/>
            <pc:sldLayoutMk cId="2142956664" sldId="2147483656"/>
          </pc:sldLayoutMkLst>
          <pc:spChg chg="del">
            <ac:chgData name="Ragnhild Halvorsrud" userId="917ea340-fd63-490f-a7db-68428d24cf32" providerId="ADAL" clId="{07873359-39E7-4010-BBAE-F894B279BD26}" dt="2022-11-18T18:48:57.800" v="43" actId="478"/>
            <ac:spMkLst>
              <pc:docMk/>
              <pc:sldMasterMk cId="1643857197" sldId="2147483693"/>
              <pc:sldLayoutMk cId="2142956664" sldId="2147483656"/>
              <ac:spMk id="3" creationId="{00000000-0000-0000-0000-000000000000}"/>
            </ac:spMkLst>
          </pc:spChg>
          <pc:spChg chg="del">
            <ac:chgData name="Ragnhild Halvorsrud" userId="917ea340-fd63-490f-a7db-68428d24cf32" providerId="ADAL" clId="{07873359-39E7-4010-BBAE-F894B279BD26}" dt="2022-11-18T18:48:57.800" v="43" actId="478"/>
            <ac:spMkLst>
              <pc:docMk/>
              <pc:sldMasterMk cId="1643857197" sldId="2147483693"/>
              <pc:sldLayoutMk cId="2142956664" sldId="2147483656"/>
              <ac:spMk id="5" creationId="{00000000-0000-0000-0000-000000000000}"/>
            </ac:spMkLst>
          </pc:spChg>
          <pc:spChg chg="del">
            <ac:chgData name="Ragnhild Halvorsrud" userId="917ea340-fd63-490f-a7db-68428d24cf32" providerId="ADAL" clId="{07873359-39E7-4010-BBAE-F894B279BD26}" dt="2022-11-18T18:48:57.800" v="43" actId="478"/>
            <ac:spMkLst>
              <pc:docMk/>
              <pc:sldMasterMk cId="1643857197" sldId="2147483693"/>
              <pc:sldLayoutMk cId="2142956664" sldId="2147483656"/>
              <ac:spMk id="6" creationId="{00000000-0000-0000-0000-000000000000}"/>
            </ac:spMkLst>
          </pc:spChg>
        </pc:sldLayoutChg>
        <pc:sldLayoutChg chg="delSp mod">
          <pc:chgData name="Ragnhild Halvorsrud" userId="917ea340-fd63-490f-a7db-68428d24cf32" providerId="ADAL" clId="{07873359-39E7-4010-BBAE-F894B279BD26}" dt="2022-11-21T09:07:48.959" v="182" actId="478"/>
          <pc:sldLayoutMkLst>
            <pc:docMk/>
            <pc:sldMasterMk cId="1643857197" sldId="2147483693"/>
            <pc:sldLayoutMk cId="2627832036" sldId="2147483657"/>
          </pc:sldLayoutMkLst>
          <pc:spChg chg="del">
            <ac:chgData name="Ragnhild Halvorsrud" userId="917ea340-fd63-490f-a7db-68428d24cf32" providerId="ADAL" clId="{07873359-39E7-4010-BBAE-F894B279BD26}" dt="2022-11-21T09:07:46.470" v="181" actId="478"/>
            <ac:spMkLst>
              <pc:docMk/>
              <pc:sldMasterMk cId="1643857197" sldId="2147483693"/>
              <pc:sldLayoutMk cId="2627832036" sldId="2147483657"/>
              <ac:spMk id="3" creationId="{00000000-0000-0000-0000-000000000000}"/>
            </ac:spMkLst>
          </pc:spChg>
          <pc:spChg chg="del">
            <ac:chgData name="Ragnhild Halvorsrud" userId="917ea340-fd63-490f-a7db-68428d24cf32" providerId="ADAL" clId="{07873359-39E7-4010-BBAE-F894B279BD26}" dt="2022-11-21T09:07:46.470" v="181" actId="478"/>
            <ac:spMkLst>
              <pc:docMk/>
              <pc:sldMasterMk cId="1643857197" sldId="2147483693"/>
              <pc:sldLayoutMk cId="2627832036" sldId="2147483657"/>
              <ac:spMk id="4" creationId="{00000000-0000-0000-0000-000000000000}"/>
            </ac:spMkLst>
          </pc:spChg>
          <pc:spChg chg="del">
            <ac:chgData name="Ragnhild Halvorsrud" userId="917ea340-fd63-490f-a7db-68428d24cf32" providerId="ADAL" clId="{07873359-39E7-4010-BBAE-F894B279BD26}" dt="2022-11-21T09:07:46.470" v="181" actId="478"/>
            <ac:spMkLst>
              <pc:docMk/>
              <pc:sldMasterMk cId="1643857197" sldId="2147483693"/>
              <pc:sldLayoutMk cId="2627832036" sldId="2147483657"/>
              <ac:spMk id="5" creationId="{00000000-0000-0000-0000-000000000000}"/>
            </ac:spMkLst>
          </pc:spChg>
          <pc:spChg chg="del">
            <ac:chgData name="Ragnhild Halvorsrud" userId="917ea340-fd63-490f-a7db-68428d24cf32" providerId="ADAL" clId="{07873359-39E7-4010-BBAE-F894B279BD26}" dt="2022-11-21T09:07:48.959" v="182" actId="478"/>
            <ac:spMkLst>
              <pc:docMk/>
              <pc:sldMasterMk cId="1643857197" sldId="2147483693"/>
              <pc:sldLayoutMk cId="2627832036" sldId="2147483657"/>
              <ac:spMk id="13" creationId="{00000000-0000-0000-0000-000000000000}"/>
            </ac:spMkLst>
          </pc:spChg>
        </pc:sldLayoutChg>
        <pc:sldLayoutChg chg="delSp mod">
          <pc:chgData name="Ragnhild Halvorsrud" userId="917ea340-fd63-490f-a7db-68428d24cf32" providerId="ADAL" clId="{07873359-39E7-4010-BBAE-F894B279BD26}" dt="2022-11-18T18:49:28.408" v="45" actId="478"/>
          <pc:sldLayoutMkLst>
            <pc:docMk/>
            <pc:sldMasterMk cId="1643857197" sldId="2147483693"/>
            <pc:sldLayoutMk cId="232334733" sldId="2147483673"/>
          </pc:sldLayoutMkLst>
          <pc:spChg chg="del">
            <ac:chgData name="Ragnhild Halvorsrud" userId="917ea340-fd63-490f-a7db-68428d24cf32" providerId="ADAL" clId="{07873359-39E7-4010-BBAE-F894B279BD26}" dt="2022-11-18T18:49:26.056" v="44" actId="478"/>
            <ac:spMkLst>
              <pc:docMk/>
              <pc:sldMasterMk cId="1643857197" sldId="2147483693"/>
              <pc:sldLayoutMk cId="232334733" sldId="2147483673"/>
              <ac:spMk id="3" creationId="{00000000-0000-0000-0000-000000000000}"/>
            </ac:spMkLst>
          </pc:spChg>
          <pc:spChg chg="del">
            <ac:chgData name="Ragnhild Halvorsrud" userId="917ea340-fd63-490f-a7db-68428d24cf32" providerId="ADAL" clId="{07873359-39E7-4010-BBAE-F894B279BD26}" dt="2022-11-18T18:49:26.056" v="44" actId="478"/>
            <ac:spMkLst>
              <pc:docMk/>
              <pc:sldMasterMk cId="1643857197" sldId="2147483693"/>
              <pc:sldLayoutMk cId="232334733" sldId="2147483673"/>
              <ac:spMk id="5" creationId="{00000000-0000-0000-0000-000000000000}"/>
            </ac:spMkLst>
          </pc:spChg>
          <pc:spChg chg="del">
            <ac:chgData name="Ragnhild Halvorsrud" userId="917ea340-fd63-490f-a7db-68428d24cf32" providerId="ADAL" clId="{07873359-39E7-4010-BBAE-F894B279BD26}" dt="2022-11-18T18:49:26.056" v="44" actId="478"/>
            <ac:spMkLst>
              <pc:docMk/>
              <pc:sldMasterMk cId="1643857197" sldId="2147483693"/>
              <pc:sldLayoutMk cId="232334733" sldId="2147483673"/>
              <ac:spMk id="6" creationId="{00000000-0000-0000-0000-000000000000}"/>
            </ac:spMkLst>
          </pc:spChg>
          <pc:spChg chg="del">
            <ac:chgData name="Ragnhild Halvorsrud" userId="917ea340-fd63-490f-a7db-68428d24cf32" providerId="ADAL" clId="{07873359-39E7-4010-BBAE-F894B279BD26}" dt="2022-11-18T18:49:28.408" v="45" actId="478"/>
            <ac:spMkLst>
              <pc:docMk/>
              <pc:sldMasterMk cId="1643857197" sldId="2147483693"/>
              <pc:sldLayoutMk cId="232334733" sldId="2147483673"/>
              <ac:spMk id="10" creationId="{00000000-0000-0000-0000-000000000000}"/>
            </ac:spMkLst>
          </pc:spChg>
        </pc:sldLayoutChg>
        <pc:sldLayoutChg chg="addSp modSp">
          <pc:chgData name="Ragnhild Halvorsrud" userId="917ea340-fd63-490f-a7db-68428d24cf32" providerId="ADAL" clId="{07873359-39E7-4010-BBAE-F894B279BD26}" dt="2022-11-21T09:04:01.109" v="179" actId="1037"/>
          <pc:sldLayoutMkLst>
            <pc:docMk/>
            <pc:sldMasterMk cId="1643857197" sldId="2147483693"/>
            <pc:sldLayoutMk cId="263130026" sldId="2147483676"/>
          </pc:sldLayoutMkLst>
          <pc:spChg chg="add mod">
            <ac:chgData name="Ragnhild Halvorsrud" userId="917ea340-fd63-490f-a7db-68428d24cf32" providerId="ADAL" clId="{07873359-39E7-4010-BBAE-F894B279BD26}" dt="2022-11-21T09:03:18.473" v="166"/>
            <ac:spMkLst>
              <pc:docMk/>
              <pc:sldMasterMk cId="1643857197" sldId="2147483693"/>
              <pc:sldLayoutMk cId="263130026" sldId="2147483676"/>
              <ac:spMk id="9" creationId="{6D40506E-A3DC-461B-880C-054BDFEFCC08}"/>
            </ac:spMkLst>
          </pc:spChg>
          <pc:picChg chg="add mod">
            <ac:chgData name="Ragnhild Halvorsrud" userId="917ea340-fd63-490f-a7db-68428d24cf32" providerId="ADAL" clId="{07873359-39E7-4010-BBAE-F894B279BD26}" dt="2022-11-21T09:04:01.109" v="179" actId="1037"/>
            <ac:picMkLst>
              <pc:docMk/>
              <pc:sldMasterMk cId="1643857197" sldId="2147483693"/>
              <pc:sldLayoutMk cId="263130026" sldId="2147483676"/>
              <ac:picMk id="7" creationId="{4C957E1B-D03B-477B-8E7D-59BABA760DB3}"/>
            </ac:picMkLst>
          </pc:picChg>
        </pc:sldLayoutChg>
        <pc:sldLayoutChg chg="delSp mod">
          <pc:chgData name="Ragnhild Halvorsrud" userId="917ea340-fd63-490f-a7db-68428d24cf32" providerId="ADAL" clId="{07873359-39E7-4010-BBAE-F894B279BD26}" dt="2022-11-18T18:49:51.268" v="50" actId="478"/>
          <pc:sldLayoutMkLst>
            <pc:docMk/>
            <pc:sldMasterMk cId="1643857197" sldId="2147483693"/>
            <pc:sldLayoutMk cId="2215202470" sldId="2147483679"/>
          </pc:sldLayoutMkLst>
          <pc:spChg chg="del">
            <ac:chgData name="Ragnhild Halvorsrud" userId="917ea340-fd63-490f-a7db-68428d24cf32" providerId="ADAL" clId="{07873359-39E7-4010-BBAE-F894B279BD26}" dt="2022-11-18T18:49:51.268" v="50" actId="478"/>
            <ac:spMkLst>
              <pc:docMk/>
              <pc:sldMasterMk cId="1643857197" sldId="2147483693"/>
              <pc:sldLayoutMk cId="2215202470" sldId="2147483679"/>
              <ac:spMk id="5" creationId="{00000000-0000-0000-0000-000000000000}"/>
            </ac:spMkLst>
          </pc:spChg>
          <pc:spChg chg="del">
            <ac:chgData name="Ragnhild Halvorsrud" userId="917ea340-fd63-490f-a7db-68428d24cf32" providerId="ADAL" clId="{07873359-39E7-4010-BBAE-F894B279BD26}" dt="2022-11-18T18:49:46.647" v="48" actId="478"/>
            <ac:spMkLst>
              <pc:docMk/>
              <pc:sldMasterMk cId="1643857197" sldId="2147483693"/>
              <pc:sldLayoutMk cId="2215202470" sldId="2147483679"/>
              <ac:spMk id="6" creationId="{00000000-0000-0000-0000-000000000000}"/>
            </ac:spMkLst>
          </pc:spChg>
          <pc:spChg chg="del">
            <ac:chgData name="Ragnhild Halvorsrud" userId="917ea340-fd63-490f-a7db-68428d24cf32" providerId="ADAL" clId="{07873359-39E7-4010-BBAE-F894B279BD26}" dt="2022-11-18T18:49:49.236" v="49" actId="478"/>
            <ac:spMkLst>
              <pc:docMk/>
              <pc:sldMasterMk cId="1643857197" sldId="2147483693"/>
              <pc:sldLayoutMk cId="2215202470" sldId="2147483679"/>
              <ac:spMk id="7" creationId="{00000000-0000-0000-0000-000000000000}"/>
            </ac:spMkLst>
          </pc:spChg>
        </pc:sldLayoutChg>
        <pc:sldLayoutChg chg="delSp modSp mod">
          <pc:chgData name="Ragnhild Halvorsrud" userId="917ea340-fd63-490f-a7db-68428d24cf32" providerId="ADAL" clId="{07873359-39E7-4010-BBAE-F894B279BD26}" dt="2022-11-18T18:47:56.360" v="42" actId="478"/>
          <pc:sldLayoutMkLst>
            <pc:docMk/>
            <pc:sldMasterMk cId="1643857197" sldId="2147483693"/>
            <pc:sldLayoutMk cId="2212558206" sldId="2147483694"/>
          </pc:sldLayoutMkLst>
          <pc:spChg chg="del">
            <ac:chgData name="Ragnhild Halvorsrud" userId="917ea340-fd63-490f-a7db-68428d24cf32" providerId="ADAL" clId="{07873359-39E7-4010-BBAE-F894B279BD26}" dt="2022-11-18T18:47:56.360" v="42" actId="478"/>
            <ac:spMkLst>
              <pc:docMk/>
              <pc:sldMasterMk cId="1643857197" sldId="2147483693"/>
              <pc:sldLayoutMk cId="2212558206" sldId="2147483694"/>
              <ac:spMk id="4" creationId="{00000000-0000-0000-0000-000000000000}"/>
            </ac:spMkLst>
          </pc:spChg>
          <pc:spChg chg="del">
            <ac:chgData name="Ragnhild Halvorsrud" userId="917ea340-fd63-490f-a7db-68428d24cf32" providerId="ADAL" clId="{07873359-39E7-4010-BBAE-F894B279BD26}" dt="2022-11-18T18:47:52.320" v="41" actId="478"/>
            <ac:spMkLst>
              <pc:docMk/>
              <pc:sldMasterMk cId="1643857197" sldId="2147483693"/>
              <pc:sldLayoutMk cId="2212558206" sldId="2147483694"/>
              <ac:spMk id="5" creationId="{00000000-0000-0000-0000-000000000000}"/>
            </ac:spMkLst>
          </pc:spChg>
          <pc:spChg chg="del mod">
            <ac:chgData name="Ragnhild Halvorsrud" userId="917ea340-fd63-490f-a7db-68428d24cf32" providerId="ADAL" clId="{07873359-39E7-4010-BBAE-F894B279BD26}" dt="2022-11-18T18:47:46.274" v="40" actId="478"/>
            <ac:spMkLst>
              <pc:docMk/>
              <pc:sldMasterMk cId="1643857197" sldId="2147483693"/>
              <pc:sldLayoutMk cId="2212558206" sldId="2147483694"/>
              <ac:spMk id="6" creationId="{00000000-0000-0000-0000-000000000000}"/>
            </ac:spMkLst>
          </pc:spChg>
        </pc:sldLayoutChg>
      </pc:sldMasterChg>
    </pc:docChg>
  </pc:docChgLst>
  <pc:docChgLst>
    <pc:chgData name="Ragnhild Halvorsrud" userId="917ea340-fd63-490f-a7db-68428d24cf32" providerId="ADAL" clId="{3F26B701-AADC-4668-AAA4-FB7BA2B947B1}"/>
    <pc:docChg chg="undo redo custSel addSld delSld modSld sldOrd addMainMaster delMainMaster modMainMaster">
      <pc:chgData name="Ragnhild Halvorsrud" userId="917ea340-fd63-490f-a7db-68428d24cf32" providerId="ADAL" clId="{3F26B701-AADC-4668-AAA4-FB7BA2B947B1}" dt="2020-06-19T17:28:09.679" v="17378" actId="14100"/>
      <pc:docMkLst>
        <pc:docMk/>
      </pc:docMkLst>
      <pc:sldChg chg="modSp add del mod modNotes">
        <pc:chgData name="Ragnhild Halvorsrud" userId="917ea340-fd63-490f-a7db-68428d24cf32" providerId="ADAL" clId="{3F26B701-AADC-4668-AAA4-FB7BA2B947B1}" dt="2020-06-19T12:37:38.645" v="10670" actId="47"/>
        <pc:sldMkLst>
          <pc:docMk/>
          <pc:sldMk cId="2607317921" sldId="258"/>
        </pc:sldMkLst>
        <pc:spChg chg="mod">
          <ac:chgData name="Ragnhild Halvorsrud" userId="917ea340-fd63-490f-a7db-68428d24cf32" providerId="ADAL" clId="{3F26B701-AADC-4668-AAA4-FB7BA2B947B1}" dt="2020-06-19T12:34:43.053" v="10598" actId="790"/>
          <ac:spMkLst>
            <pc:docMk/>
            <pc:sldMk cId="2607317921" sldId="258"/>
            <ac:spMk id="4" creationId="{CA7A9DA1-E49C-4B32-8F26-0BCC672B150A}"/>
          </ac:spMkLst>
        </pc:spChg>
        <pc:spChg chg="mod">
          <ac:chgData name="Ragnhild Halvorsrud" userId="917ea340-fd63-490f-a7db-68428d24cf32" providerId="ADAL" clId="{3F26B701-AADC-4668-AAA4-FB7BA2B947B1}" dt="2020-06-19T12:35:17.207" v="10604" actId="20577"/>
          <ac:spMkLst>
            <pc:docMk/>
            <pc:sldMk cId="2607317921" sldId="258"/>
            <ac:spMk id="7" creationId="{B7A1C38C-5E02-43A7-9232-2D47BE3A6701}"/>
          </ac:spMkLst>
        </pc:spChg>
        <pc:spChg chg="mod">
          <ac:chgData name="Ragnhild Halvorsrud" userId="917ea340-fd63-490f-a7db-68428d24cf32" providerId="ADAL" clId="{3F26B701-AADC-4668-AAA4-FB7BA2B947B1}" dt="2020-06-19T12:34:43.062" v="10600" actId="790"/>
          <ac:spMkLst>
            <pc:docMk/>
            <pc:sldMk cId="2607317921" sldId="258"/>
            <ac:spMk id="8" creationId="{73060801-52BA-4338-B4FE-855E52AA1BC2}"/>
          </ac:spMkLst>
        </pc:spChg>
      </pc:sldChg>
      <pc:sldChg chg="modSp add mod modNotes">
        <pc:chgData name="Ragnhild Halvorsrud" userId="917ea340-fd63-490f-a7db-68428d24cf32" providerId="ADAL" clId="{3F26B701-AADC-4668-AAA4-FB7BA2B947B1}" dt="2020-06-19T17:20:47.673" v="16987" actId="790"/>
        <pc:sldMkLst>
          <pc:docMk/>
          <pc:sldMk cId="1565304637" sldId="259"/>
        </pc:sldMkLst>
        <pc:spChg chg="mod">
          <ac:chgData name="Ragnhild Halvorsrud" userId="917ea340-fd63-490f-a7db-68428d24cf32" providerId="ADAL" clId="{3F26B701-AADC-4668-AAA4-FB7BA2B947B1}" dt="2020-06-19T17:20:47.669" v="16985" actId="790"/>
          <ac:spMkLst>
            <pc:docMk/>
            <pc:sldMk cId="1565304637" sldId="259"/>
            <ac:spMk id="4" creationId="{CA7A9DA1-E49C-4B32-8F26-0BCC672B150A}"/>
          </ac:spMkLst>
        </pc:spChg>
      </pc:sldChg>
      <pc:sldChg chg="modNotes">
        <pc:chgData name="Ragnhild Halvorsrud" userId="917ea340-fd63-490f-a7db-68428d24cf32" providerId="ADAL" clId="{3F26B701-AADC-4668-AAA4-FB7BA2B947B1}" dt="2020-06-19T17:20:47.684" v="16993" actId="790"/>
        <pc:sldMkLst>
          <pc:docMk/>
          <pc:sldMk cId="3383236736" sldId="268"/>
        </pc:sldMkLst>
      </pc:sldChg>
      <pc:sldChg chg="addSp delSp modSp mod modNotes">
        <pc:chgData name="Ragnhild Halvorsrud" userId="917ea340-fd63-490f-a7db-68428d24cf32" providerId="ADAL" clId="{3F26B701-AADC-4668-AAA4-FB7BA2B947B1}" dt="2020-06-19T17:20:45.752" v="16006" actId="790"/>
        <pc:sldMkLst>
          <pc:docMk/>
          <pc:sldMk cId="2355491973" sldId="273"/>
        </pc:sldMkLst>
        <pc:spChg chg="mod">
          <ac:chgData name="Ragnhild Halvorsrud" userId="917ea340-fd63-490f-a7db-68428d24cf32" providerId="ADAL" clId="{3F26B701-AADC-4668-AAA4-FB7BA2B947B1}" dt="2020-06-19T17:20:45.738" v="16003" actId="790"/>
          <ac:spMkLst>
            <pc:docMk/>
            <pc:sldMk cId="2355491973" sldId="273"/>
            <ac:spMk id="6" creationId="{00000000-0000-0000-0000-000000000000}"/>
          </ac:spMkLst>
        </pc:spChg>
        <pc:spChg chg="mod">
          <ac:chgData name="Ragnhild Halvorsrud" userId="917ea340-fd63-490f-a7db-68428d24cf32" providerId="ADAL" clId="{3F26B701-AADC-4668-AAA4-FB7BA2B947B1}" dt="2020-06-19T17:20:45.740" v="16004" actId="790"/>
          <ac:spMkLst>
            <pc:docMk/>
            <pc:sldMk cId="2355491973" sldId="273"/>
            <ac:spMk id="8" creationId="{00000000-0000-0000-0000-000000000000}"/>
          </ac:spMkLst>
        </pc:spChg>
        <pc:picChg chg="del">
          <ac:chgData name="Ragnhild Halvorsrud" userId="917ea340-fd63-490f-a7db-68428d24cf32" providerId="ADAL" clId="{3F26B701-AADC-4668-AAA4-FB7BA2B947B1}" dt="2020-06-17T18:42:18.175" v="189" actId="478"/>
          <ac:picMkLst>
            <pc:docMk/>
            <pc:sldMk cId="2355491973" sldId="273"/>
            <ac:picMk id="3" creationId="{10B22DE2-503E-41D3-B6BF-C1B69DE27FEF}"/>
          </ac:picMkLst>
        </pc:picChg>
        <pc:picChg chg="add mod">
          <ac:chgData name="Ragnhild Halvorsrud" userId="917ea340-fd63-490f-a7db-68428d24cf32" providerId="ADAL" clId="{3F26B701-AADC-4668-AAA4-FB7BA2B947B1}" dt="2020-06-17T18:34:07.001" v="123" actId="1076"/>
          <ac:picMkLst>
            <pc:docMk/>
            <pc:sldMk cId="2355491973" sldId="273"/>
            <ac:picMk id="5" creationId="{9EEB9D9C-6746-4AB8-852B-B431143F551B}"/>
          </ac:picMkLst>
        </pc:picChg>
      </pc:sldChg>
      <pc:sldChg chg="modSp add del mod modNotes">
        <pc:chgData name="Ragnhild Halvorsrud" userId="917ea340-fd63-490f-a7db-68428d24cf32" providerId="ADAL" clId="{3F26B701-AADC-4668-AAA4-FB7BA2B947B1}" dt="2020-06-19T12:29:39.573" v="10588" actId="47"/>
        <pc:sldMkLst>
          <pc:docMk/>
          <pc:sldMk cId="108052623" sldId="278"/>
        </pc:sldMkLst>
        <pc:spChg chg="mod">
          <ac:chgData name="Ragnhild Halvorsrud" userId="917ea340-fd63-490f-a7db-68428d24cf32" providerId="ADAL" clId="{3F26B701-AADC-4668-AAA4-FB7BA2B947B1}" dt="2020-06-19T12:29:30.791" v="10501" actId="790"/>
          <ac:spMkLst>
            <pc:docMk/>
            <pc:sldMk cId="108052623" sldId="278"/>
            <ac:spMk id="6" creationId="{00000000-0000-0000-0000-000000000000}"/>
          </ac:spMkLst>
        </pc:spChg>
        <pc:spChg chg="mod">
          <ac:chgData name="Ragnhild Halvorsrud" userId="917ea340-fd63-490f-a7db-68428d24cf32" providerId="ADAL" clId="{3F26B701-AADC-4668-AAA4-FB7BA2B947B1}" dt="2020-06-19T12:29:30.882" v="10535" actId="790"/>
          <ac:spMkLst>
            <pc:docMk/>
            <pc:sldMk cId="108052623" sldId="278"/>
            <ac:spMk id="15" creationId="{7D2F3C46-C63A-4A58-AB32-F798F8E7FED7}"/>
          </ac:spMkLst>
        </pc:spChg>
        <pc:spChg chg="mod">
          <ac:chgData name="Ragnhild Halvorsrud" userId="917ea340-fd63-490f-a7db-68428d24cf32" providerId="ADAL" clId="{3F26B701-AADC-4668-AAA4-FB7BA2B947B1}" dt="2020-06-19T12:29:30.798" v="10502" actId="790"/>
          <ac:spMkLst>
            <pc:docMk/>
            <pc:sldMk cId="108052623" sldId="278"/>
            <ac:spMk id="45" creationId="{00000000-0000-0000-0000-000000000000}"/>
          </ac:spMkLst>
        </pc:spChg>
        <pc:spChg chg="mod">
          <ac:chgData name="Ragnhild Halvorsrud" userId="917ea340-fd63-490f-a7db-68428d24cf32" providerId="ADAL" clId="{3F26B701-AADC-4668-AAA4-FB7BA2B947B1}" dt="2020-06-19T12:29:30.799" v="10503" actId="790"/>
          <ac:spMkLst>
            <pc:docMk/>
            <pc:sldMk cId="108052623" sldId="278"/>
            <ac:spMk id="46" creationId="{00000000-0000-0000-0000-000000000000}"/>
          </ac:spMkLst>
        </pc:spChg>
        <pc:spChg chg="mod">
          <ac:chgData name="Ragnhild Halvorsrud" userId="917ea340-fd63-490f-a7db-68428d24cf32" providerId="ADAL" clId="{3F26B701-AADC-4668-AAA4-FB7BA2B947B1}" dt="2020-06-19T12:29:30.860" v="10527" actId="790"/>
          <ac:spMkLst>
            <pc:docMk/>
            <pc:sldMk cId="108052623" sldId="278"/>
            <ac:spMk id="52" creationId="{E5CA9D5B-30E1-4660-8B62-646DC70CF57F}"/>
          </ac:spMkLst>
        </pc:spChg>
        <pc:spChg chg="mod">
          <ac:chgData name="Ragnhild Halvorsrud" userId="917ea340-fd63-490f-a7db-68428d24cf32" providerId="ADAL" clId="{3F26B701-AADC-4668-AAA4-FB7BA2B947B1}" dt="2020-06-19T12:29:30.863" v="10528" actId="790"/>
          <ac:spMkLst>
            <pc:docMk/>
            <pc:sldMk cId="108052623" sldId="278"/>
            <ac:spMk id="54" creationId="{9ED97A1F-7A65-4CF6-88E8-DC0496A1AAE7}"/>
          </ac:spMkLst>
        </pc:spChg>
        <pc:spChg chg="mod">
          <ac:chgData name="Ragnhild Halvorsrud" userId="917ea340-fd63-490f-a7db-68428d24cf32" providerId="ADAL" clId="{3F26B701-AADC-4668-AAA4-FB7BA2B947B1}" dt="2020-06-19T12:29:30.865" v="10529" actId="790"/>
          <ac:spMkLst>
            <pc:docMk/>
            <pc:sldMk cId="108052623" sldId="278"/>
            <ac:spMk id="56" creationId="{39899463-DE55-4D8C-8401-339AAC92F109}"/>
          </ac:spMkLst>
        </pc:spChg>
        <pc:spChg chg="mod">
          <ac:chgData name="Ragnhild Halvorsrud" userId="917ea340-fd63-490f-a7db-68428d24cf32" providerId="ADAL" clId="{3F26B701-AADC-4668-AAA4-FB7BA2B947B1}" dt="2020-06-19T12:29:30.867" v="10530" actId="790"/>
          <ac:spMkLst>
            <pc:docMk/>
            <pc:sldMk cId="108052623" sldId="278"/>
            <ac:spMk id="57" creationId="{471CB2D6-8650-4A43-861F-C79F67AACE6E}"/>
          </ac:spMkLst>
        </pc:spChg>
        <pc:spChg chg="mod">
          <ac:chgData name="Ragnhild Halvorsrud" userId="917ea340-fd63-490f-a7db-68428d24cf32" providerId="ADAL" clId="{3F26B701-AADC-4668-AAA4-FB7BA2B947B1}" dt="2020-06-19T12:29:30.801" v="10504" actId="790"/>
          <ac:spMkLst>
            <pc:docMk/>
            <pc:sldMk cId="108052623" sldId="278"/>
            <ac:spMk id="60" creationId="{00000000-0000-0000-0000-000000000000}"/>
          </ac:spMkLst>
        </pc:spChg>
        <pc:spChg chg="mod">
          <ac:chgData name="Ragnhild Halvorsrud" userId="917ea340-fd63-490f-a7db-68428d24cf32" providerId="ADAL" clId="{3F26B701-AADC-4668-AAA4-FB7BA2B947B1}" dt="2020-06-19T12:29:30.802" v="10505" actId="790"/>
          <ac:spMkLst>
            <pc:docMk/>
            <pc:sldMk cId="108052623" sldId="278"/>
            <ac:spMk id="61" creationId="{00000000-0000-0000-0000-000000000000}"/>
          </ac:spMkLst>
        </pc:spChg>
        <pc:spChg chg="mod">
          <ac:chgData name="Ragnhild Halvorsrud" userId="917ea340-fd63-490f-a7db-68428d24cf32" providerId="ADAL" clId="{3F26B701-AADC-4668-AAA4-FB7BA2B947B1}" dt="2020-06-19T12:29:30.803" v="10506"/>
          <ac:spMkLst>
            <pc:docMk/>
            <pc:sldMk cId="108052623" sldId="278"/>
            <ac:spMk id="62" creationId="{00000000-0000-0000-0000-000000000000}"/>
          </ac:spMkLst>
        </pc:spChg>
        <pc:spChg chg="mod">
          <ac:chgData name="Ragnhild Halvorsrud" userId="917ea340-fd63-490f-a7db-68428d24cf32" providerId="ADAL" clId="{3F26B701-AADC-4668-AAA4-FB7BA2B947B1}" dt="2020-06-19T12:29:30.804" v="10507"/>
          <ac:spMkLst>
            <pc:docMk/>
            <pc:sldMk cId="108052623" sldId="278"/>
            <ac:spMk id="63" creationId="{00000000-0000-0000-0000-000000000000}"/>
          </ac:spMkLst>
        </pc:spChg>
        <pc:spChg chg="mod">
          <ac:chgData name="Ragnhild Halvorsrud" userId="917ea340-fd63-490f-a7db-68428d24cf32" providerId="ADAL" clId="{3F26B701-AADC-4668-AAA4-FB7BA2B947B1}" dt="2020-06-19T12:29:30.805" v="10508"/>
          <ac:spMkLst>
            <pc:docMk/>
            <pc:sldMk cId="108052623" sldId="278"/>
            <ac:spMk id="64" creationId="{00000000-0000-0000-0000-000000000000}"/>
          </ac:spMkLst>
        </pc:spChg>
        <pc:spChg chg="mod">
          <ac:chgData name="Ragnhild Halvorsrud" userId="917ea340-fd63-490f-a7db-68428d24cf32" providerId="ADAL" clId="{3F26B701-AADC-4668-AAA4-FB7BA2B947B1}" dt="2020-06-19T12:29:30.807" v="10509" actId="790"/>
          <ac:spMkLst>
            <pc:docMk/>
            <pc:sldMk cId="108052623" sldId="278"/>
            <ac:spMk id="68" creationId="{00000000-0000-0000-0000-000000000000}"/>
          </ac:spMkLst>
        </pc:spChg>
        <pc:spChg chg="mod">
          <ac:chgData name="Ragnhild Halvorsrud" userId="917ea340-fd63-490f-a7db-68428d24cf32" providerId="ADAL" clId="{3F26B701-AADC-4668-AAA4-FB7BA2B947B1}" dt="2020-06-19T12:29:30.809" v="10510" actId="790"/>
          <ac:spMkLst>
            <pc:docMk/>
            <pc:sldMk cId="108052623" sldId="278"/>
            <ac:spMk id="70" creationId="{00000000-0000-0000-0000-000000000000}"/>
          </ac:spMkLst>
        </pc:spChg>
        <pc:spChg chg="mod">
          <ac:chgData name="Ragnhild Halvorsrud" userId="917ea340-fd63-490f-a7db-68428d24cf32" providerId="ADAL" clId="{3F26B701-AADC-4668-AAA4-FB7BA2B947B1}" dt="2020-06-19T12:29:30.813" v="10511" actId="790"/>
          <ac:spMkLst>
            <pc:docMk/>
            <pc:sldMk cId="108052623" sldId="278"/>
            <ac:spMk id="76" creationId="{00000000-0000-0000-0000-000000000000}"/>
          </ac:spMkLst>
        </pc:spChg>
        <pc:spChg chg="mod">
          <ac:chgData name="Ragnhild Halvorsrud" userId="917ea340-fd63-490f-a7db-68428d24cf32" providerId="ADAL" clId="{3F26B701-AADC-4668-AAA4-FB7BA2B947B1}" dt="2020-06-19T12:29:30.816" v="10512" actId="790"/>
          <ac:spMkLst>
            <pc:docMk/>
            <pc:sldMk cId="108052623" sldId="278"/>
            <ac:spMk id="77" creationId="{00000000-0000-0000-0000-000000000000}"/>
          </ac:spMkLst>
        </pc:spChg>
        <pc:spChg chg="mod">
          <ac:chgData name="Ragnhild Halvorsrud" userId="917ea340-fd63-490f-a7db-68428d24cf32" providerId="ADAL" clId="{3F26B701-AADC-4668-AAA4-FB7BA2B947B1}" dt="2020-06-19T12:29:30.817" v="10513"/>
          <ac:spMkLst>
            <pc:docMk/>
            <pc:sldMk cId="108052623" sldId="278"/>
            <ac:spMk id="80" creationId="{00000000-0000-0000-0000-000000000000}"/>
          </ac:spMkLst>
        </pc:spChg>
        <pc:spChg chg="mod">
          <ac:chgData name="Ragnhild Halvorsrud" userId="917ea340-fd63-490f-a7db-68428d24cf32" providerId="ADAL" clId="{3F26B701-AADC-4668-AAA4-FB7BA2B947B1}" dt="2020-06-19T12:29:30.819" v="10514" actId="790"/>
          <ac:spMkLst>
            <pc:docMk/>
            <pc:sldMk cId="108052623" sldId="278"/>
            <ac:spMk id="81" creationId="{00000000-0000-0000-0000-000000000000}"/>
          </ac:spMkLst>
        </pc:spChg>
        <pc:spChg chg="mod">
          <ac:chgData name="Ragnhild Halvorsrud" userId="917ea340-fd63-490f-a7db-68428d24cf32" providerId="ADAL" clId="{3F26B701-AADC-4668-AAA4-FB7BA2B947B1}" dt="2020-06-19T12:29:30.822" v="10515" actId="790"/>
          <ac:spMkLst>
            <pc:docMk/>
            <pc:sldMk cId="108052623" sldId="278"/>
            <ac:spMk id="83" creationId="{00000000-0000-0000-0000-000000000000}"/>
          </ac:spMkLst>
        </pc:spChg>
        <pc:spChg chg="mod">
          <ac:chgData name="Ragnhild Halvorsrud" userId="917ea340-fd63-490f-a7db-68428d24cf32" providerId="ADAL" clId="{3F26B701-AADC-4668-AAA4-FB7BA2B947B1}" dt="2020-06-19T12:29:30.869" v="10531" actId="790"/>
          <ac:spMkLst>
            <pc:docMk/>
            <pc:sldMk cId="108052623" sldId="278"/>
            <ac:spMk id="84" creationId="{1C45DD4B-730D-4B08-9B80-8F23C03623C8}"/>
          </ac:spMkLst>
        </pc:spChg>
        <pc:spChg chg="mod">
          <ac:chgData name="Ragnhild Halvorsrud" userId="917ea340-fd63-490f-a7db-68428d24cf32" providerId="ADAL" clId="{3F26B701-AADC-4668-AAA4-FB7BA2B947B1}" dt="2020-06-19T12:29:30.901" v="10541" actId="790"/>
          <ac:spMkLst>
            <pc:docMk/>
            <pc:sldMk cId="108052623" sldId="278"/>
            <ac:spMk id="85" creationId="{CEF3474B-44BA-4793-B633-225D2E76B087}"/>
          </ac:spMkLst>
        </pc:spChg>
        <pc:spChg chg="mod">
          <ac:chgData name="Ragnhild Halvorsrud" userId="917ea340-fd63-490f-a7db-68428d24cf32" providerId="ADAL" clId="{3F26B701-AADC-4668-AAA4-FB7BA2B947B1}" dt="2020-06-19T12:29:30.825" v="10516" actId="790"/>
          <ac:spMkLst>
            <pc:docMk/>
            <pc:sldMk cId="108052623" sldId="278"/>
            <ac:spMk id="86" creationId="{00000000-0000-0000-0000-000000000000}"/>
          </ac:spMkLst>
        </pc:spChg>
        <pc:spChg chg="mod">
          <ac:chgData name="Ragnhild Halvorsrud" userId="917ea340-fd63-490f-a7db-68428d24cf32" providerId="ADAL" clId="{3F26B701-AADC-4668-AAA4-FB7BA2B947B1}" dt="2020-06-19T12:29:30.826" v="10517" actId="790"/>
          <ac:spMkLst>
            <pc:docMk/>
            <pc:sldMk cId="108052623" sldId="278"/>
            <ac:spMk id="87" creationId="{00000000-0000-0000-0000-000000000000}"/>
          </ac:spMkLst>
        </pc:spChg>
        <pc:spChg chg="mod">
          <ac:chgData name="Ragnhild Halvorsrud" userId="917ea340-fd63-490f-a7db-68428d24cf32" providerId="ADAL" clId="{3F26B701-AADC-4668-AAA4-FB7BA2B947B1}" dt="2020-06-19T12:29:30.828" v="10518" actId="790"/>
          <ac:spMkLst>
            <pc:docMk/>
            <pc:sldMk cId="108052623" sldId="278"/>
            <ac:spMk id="88" creationId="{00000000-0000-0000-0000-000000000000}"/>
          </ac:spMkLst>
        </pc:spChg>
        <pc:spChg chg="mod">
          <ac:chgData name="Ragnhild Halvorsrud" userId="917ea340-fd63-490f-a7db-68428d24cf32" providerId="ADAL" clId="{3F26B701-AADC-4668-AAA4-FB7BA2B947B1}" dt="2020-06-19T12:29:30.832" v="10519" actId="790"/>
          <ac:spMkLst>
            <pc:docMk/>
            <pc:sldMk cId="108052623" sldId="278"/>
            <ac:spMk id="89" creationId="{00000000-0000-0000-0000-000000000000}"/>
          </ac:spMkLst>
        </pc:spChg>
        <pc:spChg chg="mod">
          <ac:chgData name="Ragnhild Halvorsrud" userId="917ea340-fd63-490f-a7db-68428d24cf32" providerId="ADAL" clId="{3F26B701-AADC-4668-AAA4-FB7BA2B947B1}" dt="2020-06-19T12:29:30.839" v="10520" actId="790"/>
          <ac:spMkLst>
            <pc:docMk/>
            <pc:sldMk cId="108052623" sldId="278"/>
            <ac:spMk id="90" creationId="{00000000-0000-0000-0000-000000000000}"/>
          </ac:spMkLst>
        </pc:spChg>
        <pc:spChg chg="mod">
          <ac:chgData name="Ragnhild Halvorsrud" userId="917ea340-fd63-490f-a7db-68428d24cf32" providerId="ADAL" clId="{3F26B701-AADC-4668-AAA4-FB7BA2B947B1}" dt="2020-06-19T12:29:30.842" v="10521" actId="790"/>
          <ac:spMkLst>
            <pc:docMk/>
            <pc:sldMk cId="108052623" sldId="278"/>
            <ac:spMk id="94" creationId="{00000000-0000-0000-0000-000000000000}"/>
          </ac:spMkLst>
        </pc:spChg>
        <pc:spChg chg="mod">
          <ac:chgData name="Ragnhild Halvorsrud" userId="917ea340-fd63-490f-a7db-68428d24cf32" providerId="ADAL" clId="{3F26B701-AADC-4668-AAA4-FB7BA2B947B1}" dt="2020-06-19T12:29:30.844" v="10522" actId="790"/>
          <ac:spMkLst>
            <pc:docMk/>
            <pc:sldMk cId="108052623" sldId="278"/>
            <ac:spMk id="95" creationId="{00000000-0000-0000-0000-000000000000}"/>
          </ac:spMkLst>
        </pc:spChg>
        <pc:spChg chg="mod">
          <ac:chgData name="Ragnhild Halvorsrud" userId="917ea340-fd63-490f-a7db-68428d24cf32" providerId="ADAL" clId="{3F26B701-AADC-4668-AAA4-FB7BA2B947B1}" dt="2020-06-19T12:29:30.874" v="10532" actId="790"/>
          <ac:spMkLst>
            <pc:docMk/>
            <pc:sldMk cId="108052623" sldId="278"/>
            <ac:spMk id="96" creationId="{651607DC-CD58-4B73-9ECD-131BCFCD64CF}"/>
          </ac:spMkLst>
        </pc:spChg>
        <pc:spChg chg="mod">
          <ac:chgData name="Ragnhild Halvorsrud" userId="917ea340-fd63-490f-a7db-68428d24cf32" providerId="ADAL" clId="{3F26B701-AADC-4668-AAA4-FB7BA2B947B1}" dt="2020-06-19T12:29:30.846" v="10523" actId="790"/>
          <ac:spMkLst>
            <pc:docMk/>
            <pc:sldMk cId="108052623" sldId="278"/>
            <ac:spMk id="101" creationId="{00000000-0000-0000-0000-000000000000}"/>
          </ac:spMkLst>
        </pc:spChg>
        <pc:spChg chg="mod">
          <ac:chgData name="Ragnhild Halvorsrud" userId="917ea340-fd63-490f-a7db-68428d24cf32" providerId="ADAL" clId="{3F26B701-AADC-4668-AAA4-FB7BA2B947B1}" dt="2020-06-19T12:29:30.848" v="10524" actId="790"/>
          <ac:spMkLst>
            <pc:docMk/>
            <pc:sldMk cId="108052623" sldId="278"/>
            <ac:spMk id="102" creationId="{00000000-0000-0000-0000-000000000000}"/>
          </ac:spMkLst>
        </pc:spChg>
        <pc:spChg chg="mod">
          <ac:chgData name="Ragnhild Halvorsrud" userId="917ea340-fd63-490f-a7db-68428d24cf32" providerId="ADAL" clId="{3F26B701-AADC-4668-AAA4-FB7BA2B947B1}" dt="2020-06-19T12:29:30.876" v="10533" actId="790"/>
          <ac:spMkLst>
            <pc:docMk/>
            <pc:sldMk cId="108052623" sldId="278"/>
            <ac:spMk id="110" creationId="{7B08D626-CE51-48DD-A5C6-3242B83A6C9D}"/>
          </ac:spMkLst>
        </pc:spChg>
        <pc:spChg chg="mod">
          <ac:chgData name="Ragnhild Halvorsrud" userId="917ea340-fd63-490f-a7db-68428d24cf32" providerId="ADAL" clId="{3F26B701-AADC-4668-AAA4-FB7BA2B947B1}" dt="2020-06-19T12:29:30.852" v="10525" actId="790"/>
          <ac:spMkLst>
            <pc:docMk/>
            <pc:sldMk cId="108052623" sldId="278"/>
            <ac:spMk id="111" creationId="{00000000-0000-0000-0000-000000000000}"/>
          </ac:spMkLst>
        </pc:spChg>
        <pc:spChg chg="mod">
          <ac:chgData name="Ragnhild Halvorsrud" userId="917ea340-fd63-490f-a7db-68428d24cf32" providerId="ADAL" clId="{3F26B701-AADC-4668-AAA4-FB7BA2B947B1}" dt="2020-06-19T12:29:30.858" v="10526" actId="790"/>
          <ac:spMkLst>
            <pc:docMk/>
            <pc:sldMk cId="108052623" sldId="278"/>
            <ac:spMk id="113" creationId="{00000000-0000-0000-0000-000000000000}"/>
          </ac:spMkLst>
        </pc:spChg>
        <pc:spChg chg="mod">
          <ac:chgData name="Ragnhild Halvorsrud" userId="917ea340-fd63-490f-a7db-68428d24cf32" providerId="ADAL" clId="{3F26B701-AADC-4668-AAA4-FB7BA2B947B1}" dt="2020-06-19T12:29:30.879" v="10534" actId="790"/>
          <ac:spMkLst>
            <pc:docMk/>
            <pc:sldMk cId="108052623" sldId="278"/>
            <ac:spMk id="116" creationId="{FBCED63D-9DCB-4129-8806-5C1A65320535}"/>
          </ac:spMkLst>
        </pc:spChg>
        <pc:spChg chg="mod">
          <ac:chgData name="Ragnhild Halvorsrud" userId="917ea340-fd63-490f-a7db-68428d24cf32" providerId="ADAL" clId="{3F26B701-AADC-4668-AAA4-FB7BA2B947B1}" dt="2020-06-19T12:29:30.884" v="10536" actId="790"/>
          <ac:spMkLst>
            <pc:docMk/>
            <pc:sldMk cId="108052623" sldId="278"/>
            <ac:spMk id="121" creationId="{5D4ECA95-18DE-4B7E-9E15-69633C8CF070}"/>
          </ac:spMkLst>
        </pc:spChg>
        <pc:spChg chg="mod">
          <ac:chgData name="Ragnhild Halvorsrud" userId="917ea340-fd63-490f-a7db-68428d24cf32" providerId="ADAL" clId="{3F26B701-AADC-4668-AAA4-FB7BA2B947B1}" dt="2020-06-19T12:29:30.886" v="10537" actId="790"/>
          <ac:spMkLst>
            <pc:docMk/>
            <pc:sldMk cId="108052623" sldId="278"/>
            <ac:spMk id="122" creationId="{2A6CFE4B-DA93-485F-9084-43E987850596}"/>
          </ac:spMkLst>
        </pc:spChg>
        <pc:spChg chg="mod">
          <ac:chgData name="Ragnhild Halvorsrud" userId="917ea340-fd63-490f-a7db-68428d24cf32" providerId="ADAL" clId="{3F26B701-AADC-4668-AAA4-FB7BA2B947B1}" dt="2020-06-19T12:29:30.888" v="10538" actId="790"/>
          <ac:spMkLst>
            <pc:docMk/>
            <pc:sldMk cId="108052623" sldId="278"/>
            <ac:spMk id="123" creationId="{A00DC851-569E-4515-9D47-FA61E8B87DB9}"/>
          </ac:spMkLst>
        </pc:spChg>
        <pc:spChg chg="mod">
          <ac:chgData name="Ragnhild Halvorsrud" userId="917ea340-fd63-490f-a7db-68428d24cf32" providerId="ADAL" clId="{3F26B701-AADC-4668-AAA4-FB7BA2B947B1}" dt="2020-06-19T12:29:30.892" v="10539" actId="790"/>
          <ac:spMkLst>
            <pc:docMk/>
            <pc:sldMk cId="108052623" sldId="278"/>
            <ac:spMk id="124" creationId="{8EC23345-3CCE-4395-93BE-EDBB387F82C5}"/>
          </ac:spMkLst>
        </pc:spChg>
        <pc:spChg chg="mod">
          <ac:chgData name="Ragnhild Halvorsrud" userId="917ea340-fd63-490f-a7db-68428d24cf32" providerId="ADAL" clId="{3F26B701-AADC-4668-AAA4-FB7BA2B947B1}" dt="2020-06-19T12:29:30.898" v="10540" actId="790"/>
          <ac:spMkLst>
            <pc:docMk/>
            <pc:sldMk cId="108052623" sldId="278"/>
            <ac:spMk id="125" creationId="{2FB0659A-BA8B-41F9-BA7D-B86562E898F5}"/>
          </ac:spMkLst>
        </pc:spChg>
      </pc:sldChg>
      <pc:sldChg chg="addSp delSp modSp add mod modAnim modNotes">
        <pc:chgData name="Ragnhild Halvorsrud" userId="917ea340-fd63-490f-a7db-68428d24cf32" providerId="ADAL" clId="{3F26B701-AADC-4668-AAA4-FB7BA2B947B1}" dt="2020-06-19T17:21:30.103" v="17026" actId="20577"/>
        <pc:sldMkLst>
          <pc:docMk/>
          <pc:sldMk cId="283604413" sldId="283"/>
        </pc:sldMkLst>
        <pc:spChg chg="mod">
          <ac:chgData name="Ragnhild Halvorsrud" userId="917ea340-fd63-490f-a7db-68428d24cf32" providerId="ADAL" clId="{3F26B701-AADC-4668-AAA4-FB7BA2B947B1}" dt="2020-06-19T17:20:47.331" v="16806" actId="790"/>
          <ac:spMkLst>
            <pc:docMk/>
            <pc:sldMk cId="283604413" sldId="283"/>
            <ac:spMk id="2" creationId="{61967500-53E4-4812-9685-202A83DC034B}"/>
          </ac:spMkLst>
        </pc:spChg>
        <pc:spChg chg="mod">
          <ac:chgData name="Ragnhild Halvorsrud" userId="917ea340-fd63-490f-a7db-68428d24cf32" providerId="ADAL" clId="{3F26B701-AADC-4668-AAA4-FB7BA2B947B1}" dt="2020-06-19T17:20:47.333" v="16807" actId="790"/>
          <ac:spMkLst>
            <pc:docMk/>
            <pc:sldMk cId="283604413" sldId="283"/>
            <ac:spMk id="3" creationId="{7AF1C4BC-5597-4B01-BA44-9E29630652CC}"/>
          </ac:spMkLst>
        </pc:spChg>
        <pc:spChg chg="mod">
          <ac:chgData name="Ragnhild Halvorsrud" userId="917ea340-fd63-490f-a7db-68428d24cf32" providerId="ADAL" clId="{3F26B701-AADC-4668-AAA4-FB7BA2B947B1}" dt="2020-06-19T17:20:47.335" v="16808" actId="790"/>
          <ac:spMkLst>
            <pc:docMk/>
            <pc:sldMk cId="283604413" sldId="283"/>
            <ac:spMk id="4" creationId="{7B22D87D-D24F-45DF-9AD0-5C381AAFE6BE}"/>
          </ac:spMkLst>
        </pc:spChg>
        <pc:spChg chg="mod">
          <ac:chgData name="Ragnhild Halvorsrud" userId="917ea340-fd63-490f-a7db-68428d24cf32" providerId="ADAL" clId="{3F26B701-AADC-4668-AAA4-FB7BA2B947B1}" dt="2020-06-19T17:20:47.336" v="16809" actId="790"/>
          <ac:spMkLst>
            <pc:docMk/>
            <pc:sldMk cId="283604413" sldId="283"/>
            <ac:spMk id="5" creationId="{7EE0C948-CCAF-4799-8E94-1834E824A542}"/>
          </ac:spMkLst>
        </pc:spChg>
        <pc:spChg chg="mod">
          <ac:chgData name="Ragnhild Halvorsrud" userId="917ea340-fd63-490f-a7db-68428d24cf32" providerId="ADAL" clId="{3F26B701-AADC-4668-AAA4-FB7BA2B947B1}" dt="2020-06-19T17:20:47.338" v="16810" actId="790"/>
          <ac:spMkLst>
            <pc:docMk/>
            <pc:sldMk cId="283604413" sldId="283"/>
            <ac:spMk id="6" creationId="{9EB64C2B-CF7F-4154-A04B-3EF87EE550E7}"/>
          </ac:spMkLst>
        </pc:spChg>
        <pc:spChg chg="mod">
          <ac:chgData name="Ragnhild Halvorsrud" userId="917ea340-fd63-490f-a7db-68428d24cf32" providerId="ADAL" clId="{3F26B701-AADC-4668-AAA4-FB7BA2B947B1}" dt="2020-06-19T17:20:47.340" v="16811"/>
          <ac:spMkLst>
            <pc:docMk/>
            <pc:sldMk cId="283604413" sldId="283"/>
            <ac:spMk id="7" creationId="{5034C9DA-A1DF-4987-B8D5-E8C8D603CA91}"/>
          </ac:spMkLst>
        </pc:spChg>
        <pc:spChg chg="mod">
          <ac:chgData name="Ragnhild Halvorsrud" userId="917ea340-fd63-490f-a7db-68428d24cf32" providerId="ADAL" clId="{3F26B701-AADC-4668-AAA4-FB7BA2B947B1}" dt="2020-06-19T17:20:47.341" v="16812"/>
          <ac:spMkLst>
            <pc:docMk/>
            <pc:sldMk cId="283604413" sldId="283"/>
            <ac:spMk id="8" creationId="{4F1C7029-38E2-4F50-AD8F-9EE92FF31C05}"/>
          </ac:spMkLst>
        </pc:spChg>
        <pc:spChg chg="mod">
          <ac:chgData name="Ragnhild Halvorsrud" userId="917ea340-fd63-490f-a7db-68428d24cf32" providerId="ADAL" clId="{3F26B701-AADC-4668-AAA4-FB7BA2B947B1}" dt="2020-06-19T17:20:47.343" v="16813"/>
          <ac:spMkLst>
            <pc:docMk/>
            <pc:sldMk cId="283604413" sldId="283"/>
            <ac:spMk id="9" creationId="{CB13C2CC-0702-4EE7-8A72-7A728EB2B9AC}"/>
          </ac:spMkLst>
        </pc:spChg>
        <pc:spChg chg="mod">
          <ac:chgData name="Ragnhild Halvorsrud" userId="917ea340-fd63-490f-a7db-68428d24cf32" providerId="ADAL" clId="{3F26B701-AADC-4668-AAA4-FB7BA2B947B1}" dt="2020-06-19T17:20:47.345" v="16814" actId="790"/>
          <ac:spMkLst>
            <pc:docMk/>
            <pc:sldMk cId="283604413" sldId="283"/>
            <ac:spMk id="13" creationId="{C7CF387C-1BD7-47D3-8116-9F34798B3507}"/>
          </ac:spMkLst>
        </pc:spChg>
        <pc:spChg chg="mod">
          <ac:chgData name="Ragnhild Halvorsrud" userId="917ea340-fd63-490f-a7db-68428d24cf32" providerId="ADAL" clId="{3F26B701-AADC-4668-AAA4-FB7BA2B947B1}" dt="2020-06-19T17:20:47.347" v="16815" actId="790"/>
          <ac:spMkLst>
            <pc:docMk/>
            <pc:sldMk cId="283604413" sldId="283"/>
            <ac:spMk id="14" creationId="{B98FC469-819D-428A-AEFD-87EBE7D23641}"/>
          </ac:spMkLst>
        </pc:spChg>
        <pc:spChg chg="mod">
          <ac:chgData name="Ragnhild Halvorsrud" userId="917ea340-fd63-490f-a7db-68428d24cf32" providerId="ADAL" clId="{3F26B701-AADC-4668-AAA4-FB7BA2B947B1}" dt="2020-06-19T17:20:47.348" v="16816" actId="790"/>
          <ac:spMkLst>
            <pc:docMk/>
            <pc:sldMk cId="283604413" sldId="283"/>
            <ac:spMk id="15" creationId="{CADAF4E4-C887-41BC-917A-9BFFACE314FF}"/>
          </ac:spMkLst>
        </pc:spChg>
        <pc:spChg chg="mod">
          <ac:chgData name="Ragnhild Halvorsrud" userId="917ea340-fd63-490f-a7db-68428d24cf32" providerId="ADAL" clId="{3F26B701-AADC-4668-AAA4-FB7BA2B947B1}" dt="2020-06-19T17:20:47.350" v="16817" actId="790"/>
          <ac:spMkLst>
            <pc:docMk/>
            <pc:sldMk cId="283604413" sldId="283"/>
            <ac:spMk id="16" creationId="{796F2013-AC03-427F-AD07-29DE7ACD39C1}"/>
          </ac:spMkLst>
        </pc:spChg>
        <pc:spChg chg="mod">
          <ac:chgData name="Ragnhild Halvorsrud" userId="917ea340-fd63-490f-a7db-68428d24cf32" providerId="ADAL" clId="{3F26B701-AADC-4668-AAA4-FB7BA2B947B1}" dt="2020-06-19T17:20:47.352" v="16818"/>
          <ac:spMkLst>
            <pc:docMk/>
            <pc:sldMk cId="283604413" sldId="283"/>
            <ac:spMk id="17" creationId="{12EEBA74-E2E0-42F0-A375-C90435260252}"/>
          </ac:spMkLst>
        </pc:spChg>
        <pc:spChg chg="mod">
          <ac:chgData name="Ragnhild Halvorsrud" userId="917ea340-fd63-490f-a7db-68428d24cf32" providerId="ADAL" clId="{3F26B701-AADC-4668-AAA4-FB7BA2B947B1}" dt="2020-06-19T17:20:47.354" v="16819" actId="790"/>
          <ac:spMkLst>
            <pc:docMk/>
            <pc:sldMk cId="283604413" sldId="283"/>
            <ac:spMk id="19" creationId="{19D55371-9C01-4747-A851-2D3AEE32FA72}"/>
          </ac:spMkLst>
        </pc:spChg>
        <pc:spChg chg="mod">
          <ac:chgData name="Ragnhild Halvorsrud" userId="917ea340-fd63-490f-a7db-68428d24cf32" providerId="ADAL" clId="{3F26B701-AADC-4668-AAA4-FB7BA2B947B1}" dt="2020-06-19T17:20:47.355" v="16820" actId="790"/>
          <ac:spMkLst>
            <pc:docMk/>
            <pc:sldMk cId="283604413" sldId="283"/>
            <ac:spMk id="21" creationId="{AEA1E669-7727-44C1-BF6E-F3E677E4F89F}"/>
          </ac:spMkLst>
        </pc:spChg>
        <pc:spChg chg="mod">
          <ac:chgData name="Ragnhild Halvorsrud" userId="917ea340-fd63-490f-a7db-68428d24cf32" providerId="ADAL" clId="{3F26B701-AADC-4668-AAA4-FB7BA2B947B1}" dt="2020-06-19T17:20:47.357" v="16821" actId="790"/>
          <ac:spMkLst>
            <pc:docMk/>
            <pc:sldMk cId="283604413" sldId="283"/>
            <ac:spMk id="22" creationId="{BEBA17B8-8BE9-4A88-BA0B-C65DAE107BFE}"/>
          </ac:spMkLst>
        </pc:spChg>
        <pc:spChg chg="mod">
          <ac:chgData name="Ragnhild Halvorsrud" userId="917ea340-fd63-490f-a7db-68428d24cf32" providerId="ADAL" clId="{3F26B701-AADC-4668-AAA4-FB7BA2B947B1}" dt="2020-06-19T17:20:47.359" v="16822" actId="790"/>
          <ac:spMkLst>
            <pc:docMk/>
            <pc:sldMk cId="283604413" sldId="283"/>
            <ac:spMk id="27" creationId="{7DDF3EF7-D9BE-42A8-B692-25263C4B8CDC}"/>
          </ac:spMkLst>
        </pc:spChg>
        <pc:spChg chg="mod">
          <ac:chgData name="Ragnhild Halvorsrud" userId="917ea340-fd63-490f-a7db-68428d24cf32" providerId="ADAL" clId="{3F26B701-AADC-4668-AAA4-FB7BA2B947B1}" dt="2020-06-19T17:20:47.361" v="16823" actId="790"/>
          <ac:spMkLst>
            <pc:docMk/>
            <pc:sldMk cId="283604413" sldId="283"/>
            <ac:spMk id="28" creationId="{312DEB8C-4D3F-49AC-B345-11398C557E32}"/>
          </ac:spMkLst>
        </pc:spChg>
        <pc:spChg chg="mod">
          <ac:chgData name="Ragnhild Halvorsrud" userId="917ea340-fd63-490f-a7db-68428d24cf32" providerId="ADAL" clId="{3F26B701-AADC-4668-AAA4-FB7BA2B947B1}" dt="2020-06-19T17:20:47.363" v="16824" actId="790"/>
          <ac:spMkLst>
            <pc:docMk/>
            <pc:sldMk cId="283604413" sldId="283"/>
            <ac:spMk id="32" creationId="{48B9D4A0-41ED-4AE3-BDB2-01A01C83B674}"/>
          </ac:spMkLst>
        </pc:spChg>
        <pc:spChg chg="mod">
          <ac:chgData name="Ragnhild Halvorsrud" userId="917ea340-fd63-490f-a7db-68428d24cf32" providerId="ADAL" clId="{3F26B701-AADC-4668-AAA4-FB7BA2B947B1}" dt="2020-06-19T17:20:47.364" v="16825" actId="790"/>
          <ac:spMkLst>
            <pc:docMk/>
            <pc:sldMk cId="283604413" sldId="283"/>
            <ac:spMk id="33" creationId="{1A228F3A-79BF-484F-B94E-1D9B359DFE3F}"/>
          </ac:spMkLst>
        </pc:spChg>
        <pc:spChg chg="mod">
          <ac:chgData name="Ragnhild Halvorsrud" userId="917ea340-fd63-490f-a7db-68428d24cf32" providerId="ADAL" clId="{3F26B701-AADC-4668-AAA4-FB7BA2B947B1}" dt="2020-06-19T17:20:47.366" v="16826" actId="790"/>
          <ac:spMkLst>
            <pc:docMk/>
            <pc:sldMk cId="283604413" sldId="283"/>
            <ac:spMk id="34" creationId="{198551FD-BE36-4909-8349-23CA26CBE7D9}"/>
          </ac:spMkLst>
        </pc:spChg>
        <pc:spChg chg="mod">
          <ac:chgData name="Ragnhild Halvorsrud" userId="917ea340-fd63-490f-a7db-68428d24cf32" providerId="ADAL" clId="{3F26B701-AADC-4668-AAA4-FB7BA2B947B1}" dt="2020-06-19T17:20:47.368" v="16827" actId="790"/>
          <ac:spMkLst>
            <pc:docMk/>
            <pc:sldMk cId="283604413" sldId="283"/>
            <ac:spMk id="38" creationId="{2E98F860-CC3F-41E4-A3E9-26453DB46A6B}"/>
          </ac:spMkLst>
        </pc:spChg>
        <pc:spChg chg="mod">
          <ac:chgData name="Ragnhild Halvorsrud" userId="917ea340-fd63-490f-a7db-68428d24cf32" providerId="ADAL" clId="{3F26B701-AADC-4668-AAA4-FB7BA2B947B1}" dt="2020-06-19T17:20:47.369" v="16828"/>
          <ac:spMkLst>
            <pc:docMk/>
            <pc:sldMk cId="283604413" sldId="283"/>
            <ac:spMk id="41" creationId="{7F8EB384-B3AB-4360-ABA5-ED3537E221A4}"/>
          </ac:spMkLst>
        </pc:spChg>
        <pc:spChg chg="mod">
          <ac:chgData name="Ragnhild Halvorsrud" userId="917ea340-fd63-490f-a7db-68428d24cf32" providerId="ADAL" clId="{3F26B701-AADC-4668-AAA4-FB7BA2B947B1}" dt="2020-06-19T17:20:47.371" v="16829" actId="790"/>
          <ac:spMkLst>
            <pc:docMk/>
            <pc:sldMk cId="283604413" sldId="283"/>
            <ac:spMk id="44" creationId="{D0FCD7F6-EA05-4B12-BB0C-2548DCCEAC49}"/>
          </ac:spMkLst>
        </pc:spChg>
        <pc:spChg chg="mod">
          <ac:chgData name="Ragnhild Halvorsrud" userId="917ea340-fd63-490f-a7db-68428d24cf32" providerId="ADAL" clId="{3F26B701-AADC-4668-AAA4-FB7BA2B947B1}" dt="2020-06-19T17:20:47.373" v="16830" actId="790"/>
          <ac:spMkLst>
            <pc:docMk/>
            <pc:sldMk cId="283604413" sldId="283"/>
            <ac:spMk id="46" creationId="{495458E8-1459-4A82-85D6-704D95CF401B}"/>
          </ac:spMkLst>
        </pc:spChg>
        <pc:spChg chg="mod">
          <ac:chgData name="Ragnhild Halvorsrud" userId="917ea340-fd63-490f-a7db-68428d24cf32" providerId="ADAL" clId="{3F26B701-AADC-4668-AAA4-FB7BA2B947B1}" dt="2020-06-19T17:20:47.375" v="16831" actId="790"/>
          <ac:spMkLst>
            <pc:docMk/>
            <pc:sldMk cId="283604413" sldId="283"/>
            <ac:spMk id="48" creationId="{7664FE6D-C01E-4048-8A55-DB69F498877A}"/>
          </ac:spMkLst>
        </pc:spChg>
        <pc:spChg chg="mod">
          <ac:chgData name="Ragnhild Halvorsrud" userId="917ea340-fd63-490f-a7db-68428d24cf32" providerId="ADAL" clId="{3F26B701-AADC-4668-AAA4-FB7BA2B947B1}" dt="2020-06-19T17:20:47.377" v="16832" actId="790"/>
          <ac:spMkLst>
            <pc:docMk/>
            <pc:sldMk cId="283604413" sldId="283"/>
            <ac:spMk id="50" creationId="{9161F0AF-0ECA-460F-894D-21441EDA1134}"/>
          </ac:spMkLst>
        </pc:spChg>
        <pc:spChg chg="add del mod">
          <ac:chgData name="Ragnhild Halvorsrud" userId="917ea340-fd63-490f-a7db-68428d24cf32" providerId="ADAL" clId="{3F26B701-AADC-4668-AAA4-FB7BA2B947B1}" dt="2020-06-19T17:20:25.502" v="14763"/>
          <ac:spMkLst>
            <pc:docMk/>
            <pc:sldMk cId="283604413" sldId="283"/>
            <ac:spMk id="51" creationId="{83B8CB3B-7A9F-4523-8019-774B6E280817}"/>
          </ac:spMkLst>
        </pc:spChg>
        <pc:spChg chg="del mod">
          <ac:chgData name="Ragnhild Halvorsrud" userId="917ea340-fd63-490f-a7db-68428d24cf32" providerId="ADAL" clId="{3F26B701-AADC-4668-AAA4-FB7BA2B947B1}" dt="2020-06-19T17:13:46.696" v="14499" actId="478"/>
          <ac:spMkLst>
            <pc:docMk/>
            <pc:sldMk cId="283604413" sldId="283"/>
            <ac:spMk id="52" creationId="{9C23B6C1-FAE8-4749-AEA2-A3EE8C39753C}"/>
          </ac:spMkLst>
        </pc:spChg>
        <pc:spChg chg="del mod">
          <ac:chgData name="Ragnhild Halvorsrud" userId="917ea340-fd63-490f-a7db-68428d24cf32" providerId="ADAL" clId="{3F26B701-AADC-4668-AAA4-FB7BA2B947B1}" dt="2020-06-19T17:13:56.814" v="14501" actId="478"/>
          <ac:spMkLst>
            <pc:docMk/>
            <pc:sldMk cId="283604413" sldId="283"/>
            <ac:spMk id="53" creationId="{738767D4-3866-4366-9B1D-FDF7B921FEF8}"/>
          </ac:spMkLst>
        </pc:spChg>
        <pc:spChg chg="add mod">
          <ac:chgData name="Ragnhild Halvorsrud" userId="917ea340-fd63-490f-a7db-68428d24cf32" providerId="ADAL" clId="{3F26B701-AADC-4668-AAA4-FB7BA2B947B1}" dt="2020-06-19T17:21:30.103" v="17026" actId="20577"/>
          <ac:spMkLst>
            <pc:docMk/>
            <pc:sldMk cId="283604413" sldId="283"/>
            <ac:spMk id="54" creationId="{5832A438-A3CD-47BD-B5E5-FB1D7C4D4E09}"/>
          </ac:spMkLst>
        </pc:spChg>
        <pc:spChg chg="add mod">
          <ac:chgData name="Ragnhild Halvorsrud" userId="917ea340-fd63-490f-a7db-68428d24cf32" providerId="ADAL" clId="{3F26B701-AADC-4668-AAA4-FB7BA2B947B1}" dt="2020-06-19T17:20:47.384" v="16834"/>
          <ac:spMkLst>
            <pc:docMk/>
            <pc:sldMk cId="283604413" sldId="283"/>
            <ac:spMk id="55" creationId="{AF87ACAF-514B-47C6-A49D-9AFE8AFC334C}"/>
          </ac:spMkLst>
        </pc:spChg>
        <pc:picChg chg="mod">
          <ac:chgData name="Ragnhild Halvorsrud" userId="917ea340-fd63-490f-a7db-68428d24cf32" providerId="ADAL" clId="{3F26B701-AADC-4668-AAA4-FB7BA2B947B1}" dt="2020-06-19T17:13:53.455" v="14500" actId="1076"/>
          <ac:picMkLst>
            <pc:docMk/>
            <pc:sldMk cId="283604413" sldId="283"/>
            <ac:picMk id="10" creationId="{ADB16608-D30B-4848-9EA4-4809AB26556F}"/>
          </ac:picMkLst>
        </pc:picChg>
        <pc:picChg chg="mod">
          <ac:chgData name="Ragnhild Halvorsrud" userId="917ea340-fd63-490f-a7db-68428d24cf32" providerId="ADAL" clId="{3F26B701-AADC-4668-AAA4-FB7BA2B947B1}" dt="2020-06-19T17:13:53.455" v="14500" actId="1076"/>
          <ac:picMkLst>
            <pc:docMk/>
            <pc:sldMk cId="283604413" sldId="283"/>
            <ac:picMk id="11" creationId="{C53A4AE3-95D5-4D78-B8AA-7AF98069AB15}"/>
          </ac:picMkLst>
        </pc:picChg>
        <pc:picChg chg="mod">
          <ac:chgData name="Ragnhild Halvorsrud" userId="917ea340-fd63-490f-a7db-68428d24cf32" providerId="ADAL" clId="{3F26B701-AADC-4668-AAA4-FB7BA2B947B1}" dt="2020-06-19T17:15:23.232" v="14597" actId="1036"/>
          <ac:picMkLst>
            <pc:docMk/>
            <pc:sldMk cId="283604413" sldId="283"/>
            <ac:picMk id="18" creationId="{39CC9B93-B274-4C77-A877-56D0C4C840D5}"/>
          </ac:picMkLst>
        </pc:picChg>
        <pc:picChg chg="mod">
          <ac:chgData name="Ragnhild Halvorsrud" userId="917ea340-fd63-490f-a7db-68428d24cf32" providerId="ADAL" clId="{3F26B701-AADC-4668-AAA4-FB7BA2B947B1}" dt="2020-06-19T17:13:53.455" v="14500" actId="1076"/>
          <ac:picMkLst>
            <pc:docMk/>
            <pc:sldMk cId="283604413" sldId="283"/>
            <ac:picMk id="23" creationId="{434B78A7-29BC-410A-A5F2-207D90249885}"/>
          </ac:picMkLst>
        </pc:picChg>
        <pc:picChg chg="mod">
          <ac:chgData name="Ragnhild Halvorsrud" userId="917ea340-fd63-490f-a7db-68428d24cf32" providerId="ADAL" clId="{3F26B701-AADC-4668-AAA4-FB7BA2B947B1}" dt="2020-06-19T17:15:23.232" v="14597" actId="1036"/>
          <ac:picMkLst>
            <pc:docMk/>
            <pc:sldMk cId="283604413" sldId="283"/>
            <ac:picMk id="24" creationId="{C7BEB81B-8324-437D-9CB0-FC551D4A74BE}"/>
          </ac:picMkLst>
        </pc:picChg>
        <pc:picChg chg="mod">
          <ac:chgData name="Ragnhild Halvorsrud" userId="917ea340-fd63-490f-a7db-68428d24cf32" providerId="ADAL" clId="{3F26B701-AADC-4668-AAA4-FB7BA2B947B1}" dt="2020-06-19T17:13:53.455" v="14500" actId="1076"/>
          <ac:picMkLst>
            <pc:docMk/>
            <pc:sldMk cId="283604413" sldId="283"/>
            <ac:picMk id="25" creationId="{5825BC47-B0A5-4737-B129-245968E7C09E}"/>
          </ac:picMkLst>
        </pc:picChg>
        <pc:picChg chg="mod">
          <ac:chgData name="Ragnhild Halvorsrud" userId="917ea340-fd63-490f-a7db-68428d24cf32" providerId="ADAL" clId="{3F26B701-AADC-4668-AAA4-FB7BA2B947B1}" dt="2020-06-19T17:15:23.232" v="14597" actId="1036"/>
          <ac:picMkLst>
            <pc:docMk/>
            <pc:sldMk cId="283604413" sldId="283"/>
            <ac:picMk id="26" creationId="{5A59DF42-ADCF-4919-85C8-E49E90AEE5B7}"/>
          </ac:picMkLst>
        </pc:picChg>
        <pc:picChg chg="mod">
          <ac:chgData name="Ragnhild Halvorsrud" userId="917ea340-fd63-490f-a7db-68428d24cf32" providerId="ADAL" clId="{3F26B701-AADC-4668-AAA4-FB7BA2B947B1}" dt="2020-06-19T17:13:53.455" v="14500" actId="1076"/>
          <ac:picMkLst>
            <pc:docMk/>
            <pc:sldMk cId="283604413" sldId="283"/>
            <ac:picMk id="29" creationId="{F1E5228C-2574-4830-8277-2090CB5A0257}"/>
          </ac:picMkLst>
        </pc:picChg>
        <pc:picChg chg="mod">
          <ac:chgData name="Ragnhild Halvorsrud" userId="917ea340-fd63-490f-a7db-68428d24cf32" providerId="ADAL" clId="{3F26B701-AADC-4668-AAA4-FB7BA2B947B1}" dt="2020-06-19T17:15:23.232" v="14597" actId="1036"/>
          <ac:picMkLst>
            <pc:docMk/>
            <pc:sldMk cId="283604413" sldId="283"/>
            <ac:picMk id="31" creationId="{8B872207-607C-4D96-9CDB-B2F8E8076555}"/>
          </ac:picMkLst>
        </pc:picChg>
        <pc:picChg chg="mod">
          <ac:chgData name="Ragnhild Halvorsrud" userId="917ea340-fd63-490f-a7db-68428d24cf32" providerId="ADAL" clId="{3F26B701-AADC-4668-AAA4-FB7BA2B947B1}" dt="2020-06-19T17:15:30.240" v="14602" actId="1035"/>
          <ac:picMkLst>
            <pc:docMk/>
            <pc:sldMk cId="283604413" sldId="283"/>
            <ac:picMk id="35" creationId="{EA7BD61A-184E-460E-A351-DE107D9C7C7D}"/>
          </ac:picMkLst>
        </pc:picChg>
        <pc:picChg chg="mod">
          <ac:chgData name="Ragnhild Halvorsrud" userId="917ea340-fd63-490f-a7db-68428d24cf32" providerId="ADAL" clId="{3F26B701-AADC-4668-AAA4-FB7BA2B947B1}" dt="2020-06-19T17:15:30.240" v="14602" actId="1035"/>
          <ac:picMkLst>
            <pc:docMk/>
            <pc:sldMk cId="283604413" sldId="283"/>
            <ac:picMk id="36" creationId="{129B2BBD-D20B-4C38-A026-D5CEFA075C9F}"/>
          </ac:picMkLst>
        </pc:picChg>
        <pc:picChg chg="mod">
          <ac:chgData name="Ragnhild Halvorsrud" userId="917ea340-fd63-490f-a7db-68428d24cf32" providerId="ADAL" clId="{3F26B701-AADC-4668-AAA4-FB7BA2B947B1}" dt="2020-06-19T17:15:30.240" v="14602" actId="1035"/>
          <ac:picMkLst>
            <pc:docMk/>
            <pc:sldMk cId="283604413" sldId="283"/>
            <ac:picMk id="37" creationId="{60C2BE34-7E9E-499B-AA73-2AF62C2E2E61}"/>
          </ac:picMkLst>
        </pc:picChg>
        <pc:picChg chg="mod">
          <ac:chgData name="Ragnhild Halvorsrud" userId="917ea340-fd63-490f-a7db-68428d24cf32" providerId="ADAL" clId="{3F26B701-AADC-4668-AAA4-FB7BA2B947B1}" dt="2020-06-19T17:15:30.240" v="14602" actId="1035"/>
          <ac:picMkLst>
            <pc:docMk/>
            <pc:sldMk cId="283604413" sldId="283"/>
            <ac:picMk id="39" creationId="{2E74C06A-DA9D-4F76-A780-999CC1D83D3E}"/>
          </ac:picMkLst>
        </pc:picChg>
        <pc:picChg chg="mod">
          <ac:chgData name="Ragnhild Halvorsrud" userId="917ea340-fd63-490f-a7db-68428d24cf32" providerId="ADAL" clId="{3F26B701-AADC-4668-AAA4-FB7BA2B947B1}" dt="2020-06-19T17:13:53.455" v="14500" actId="1076"/>
          <ac:picMkLst>
            <pc:docMk/>
            <pc:sldMk cId="283604413" sldId="283"/>
            <ac:picMk id="40" creationId="{3D814A90-6D81-4679-88D7-5863538DD0CB}"/>
          </ac:picMkLst>
        </pc:picChg>
        <pc:picChg chg="mod">
          <ac:chgData name="Ragnhild Halvorsrud" userId="917ea340-fd63-490f-a7db-68428d24cf32" providerId="ADAL" clId="{3F26B701-AADC-4668-AAA4-FB7BA2B947B1}" dt="2020-06-19T17:15:30.240" v="14602" actId="1035"/>
          <ac:picMkLst>
            <pc:docMk/>
            <pc:sldMk cId="283604413" sldId="283"/>
            <ac:picMk id="42" creationId="{EE904CBC-60D3-4804-8A5C-C8CA8476CFA9}"/>
          </ac:picMkLst>
        </pc:picChg>
        <pc:picChg chg="del">
          <ac:chgData name="Ragnhild Halvorsrud" userId="917ea340-fd63-490f-a7db-68428d24cf32" providerId="ADAL" clId="{3F26B701-AADC-4668-AAA4-FB7BA2B947B1}" dt="2020-06-19T17:13:56.814" v="14501" actId="478"/>
          <ac:picMkLst>
            <pc:docMk/>
            <pc:sldMk cId="283604413" sldId="283"/>
            <ac:picMk id="51" creationId="{6F895A8F-EA77-43EA-914B-0AC6A41C200C}"/>
          </ac:picMkLst>
        </pc:picChg>
        <pc:picChg chg="add mod">
          <ac:chgData name="Ragnhild Halvorsrud" userId="917ea340-fd63-490f-a7db-68428d24cf32" providerId="ADAL" clId="{3F26B701-AADC-4668-AAA4-FB7BA2B947B1}" dt="2020-06-19T17:15:10.005" v="14584" actId="1076"/>
          <ac:picMkLst>
            <pc:docMk/>
            <pc:sldMk cId="283604413" sldId="283"/>
            <ac:picMk id="56" creationId="{0DD1E9B0-70FB-41D7-B517-AC36BBCA7514}"/>
          </ac:picMkLst>
        </pc:picChg>
        <pc:cxnChg chg="mod">
          <ac:chgData name="Ragnhild Halvorsrud" userId="917ea340-fd63-490f-a7db-68428d24cf32" providerId="ADAL" clId="{3F26B701-AADC-4668-AAA4-FB7BA2B947B1}" dt="2020-06-19T17:15:23.232" v="14597" actId="1036"/>
          <ac:cxnSpMkLst>
            <pc:docMk/>
            <pc:sldMk cId="283604413" sldId="283"/>
            <ac:cxnSpMk id="12" creationId="{CB8832BB-4F32-4FDD-B318-1D13522E9507}"/>
          </ac:cxnSpMkLst>
        </pc:cxnChg>
        <pc:cxnChg chg="mod">
          <ac:chgData name="Ragnhild Halvorsrud" userId="917ea340-fd63-490f-a7db-68428d24cf32" providerId="ADAL" clId="{3F26B701-AADC-4668-AAA4-FB7BA2B947B1}" dt="2020-06-19T17:15:23.232" v="14597" actId="1036"/>
          <ac:cxnSpMkLst>
            <pc:docMk/>
            <pc:sldMk cId="283604413" sldId="283"/>
            <ac:cxnSpMk id="20" creationId="{5150C9F3-8215-4D6B-A2DF-E4BEF669F42A}"/>
          </ac:cxnSpMkLst>
        </pc:cxnChg>
        <pc:cxnChg chg="mod">
          <ac:chgData name="Ragnhild Halvorsrud" userId="917ea340-fd63-490f-a7db-68428d24cf32" providerId="ADAL" clId="{3F26B701-AADC-4668-AAA4-FB7BA2B947B1}" dt="2020-06-19T17:15:23.232" v="14597" actId="1036"/>
          <ac:cxnSpMkLst>
            <pc:docMk/>
            <pc:sldMk cId="283604413" sldId="283"/>
            <ac:cxnSpMk id="30" creationId="{15A6BCCD-F941-43F9-8525-EEA0F4107E7B}"/>
          </ac:cxnSpMkLst>
        </pc:cxnChg>
        <pc:cxnChg chg="mod">
          <ac:chgData name="Ragnhild Halvorsrud" userId="917ea340-fd63-490f-a7db-68428d24cf32" providerId="ADAL" clId="{3F26B701-AADC-4668-AAA4-FB7BA2B947B1}" dt="2020-06-19T17:13:53.455" v="14500" actId="1076"/>
          <ac:cxnSpMkLst>
            <pc:docMk/>
            <pc:sldMk cId="283604413" sldId="283"/>
            <ac:cxnSpMk id="43" creationId="{8937C5FC-D702-43C5-ADC8-10A178EDF2F2}"/>
          </ac:cxnSpMkLst>
        </pc:cxnChg>
        <pc:cxnChg chg="mod">
          <ac:chgData name="Ragnhild Halvorsrud" userId="917ea340-fd63-490f-a7db-68428d24cf32" providerId="ADAL" clId="{3F26B701-AADC-4668-AAA4-FB7BA2B947B1}" dt="2020-06-19T17:13:53.455" v="14500" actId="1076"/>
          <ac:cxnSpMkLst>
            <pc:docMk/>
            <pc:sldMk cId="283604413" sldId="283"/>
            <ac:cxnSpMk id="45" creationId="{46908D9B-46AF-43D6-9970-7D693F003183}"/>
          </ac:cxnSpMkLst>
        </pc:cxnChg>
        <pc:cxnChg chg="mod">
          <ac:chgData name="Ragnhild Halvorsrud" userId="917ea340-fd63-490f-a7db-68428d24cf32" providerId="ADAL" clId="{3F26B701-AADC-4668-AAA4-FB7BA2B947B1}" dt="2020-06-19T17:13:53.455" v="14500" actId="1076"/>
          <ac:cxnSpMkLst>
            <pc:docMk/>
            <pc:sldMk cId="283604413" sldId="283"/>
            <ac:cxnSpMk id="47" creationId="{560D8DE8-59E6-4F81-B4D3-604BDE42B735}"/>
          </ac:cxnSpMkLst>
        </pc:cxnChg>
        <pc:cxnChg chg="mod">
          <ac:chgData name="Ragnhild Halvorsrud" userId="917ea340-fd63-490f-a7db-68428d24cf32" providerId="ADAL" clId="{3F26B701-AADC-4668-AAA4-FB7BA2B947B1}" dt="2020-06-19T17:13:53.455" v="14500" actId="1076"/>
          <ac:cxnSpMkLst>
            <pc:docMk/>
            <pc:sldMk cId="283604413" sldId="283"/>
            <ac:cxnSpMk id="49" creationId="{D447564A-500C-48A0-B6B6-9988761964BB}"/>
          </ac:cxnSpMkLst>
        </pc:cxnChg>
      </pc:sldChg>
      <pc:sldChg chg="modSp add del mod modNotes">
        <pc:chgData name="Ragnhild Halvorsrud" userId="917ea340-fd63-490f-a7db-68428d24cf32" providerId="ADAL" clId="{3F26B701-AADC-4668-AAA4-FB7BA2B947B1}" dt="2020-06-19T09:05:41.200" v="2909" actId="47"/>
        <pc:sldMkLst>
          <pc:docMk/>
          <pc:sldMk cId="3855391680" sldId="295"/>
        </pc:sldMkLst>
        <pc:spChg chg="mod">
          <ac:chgData name="Ragnhild Halvorsrud" userId="917ea340-fd63-490f-a7db-68428d24cf32" providerId="ADAL" clId="{3F26B701-AADC-4668-AAA4-FB7BA2B947B1}" dt="2020-06-19T09:05:28.671" v="2301" actId="790"/>
          <ac:spMkLst>
            <pc:docMk/>
            <pc:sldMk cId="3855391680" sldId="295"/>
            <ac:spMk id="2" creationId="{DFE8D356-A21B-423A-8199-EF05F8D333FA}"/>
          </ac:spMkLst>
        </pc:spChg>
        <pc:spChg chg="mod">
          <ac:chgData name="Ragnhild Halvorsrud" userId="917ea340-fd63-490f-a7db-68428d24cf32" providerId="ADAL" clId="{3F26B701-AADC-4668-AAA4-FB7BA2B947B1}" dt="2020-06-19T09:05:28.675" v="2303" actId="790"/>
          <ac:spMkLst>
            <pc:docMk/>
            <pc:sldMk cId="3855391680" sldId="295"/>
            <ac:spMk id="7" creationId="{33ED721E-F64E-4CAE-B427-EAE918E00B88}"/>
          </ac:spMkLst>
        </pc:spChg>
        <pc:spChg chg="mod">
          <ac:chgData name="Ragnhild Halvorsrud" userId="917ea340-fd63-490f-a7db-68428d24cf32" providerId="ADAL" clId="{3F26B701-AADC-4668-AAA4-FB7BA2B947B1}" dt="2020-06-19T09:05:28.606" v="2261" actId="790"/>
          <ac:spMkLst>
            <pc:docMk/>
            <pc:sldMk cId="3855391680" sldId="295"/>
            <ac:spMk id="189" creationId="{0A1BE4BC-5F6D-4117-8ECD-E710623E443F}"/>
          </ac:spMkLst>
        </pc:spChg>
        <pc:spChg chg="mod">
          <ac:chgData name="Ragnhild Halvorsrud" userId="917ea340-fd63-490f-a7db-68428d24cf32" providerId="ADAL" clId="{3F26B701-AADC-4668-AAA4-FB7BA2B947B1}" dt="2020-06-19T09:05:28.608" v="2262" actId="790"/>
          <ac:spMkLst>
            <pc:docMk/>
            <pc:sldMk cId="3855391680" sldId="295"/>
            <ac:spMk id="193" creationId="{5706A2DB-045C-4577-9491-96BFC47F8FA6}"/>
          </ac:spMkLst>
        </pc:spChg>
        <pc:spChg chg="mod">
          <ac:chgData name="Ragnhild Halvorsrud" userId="917ea340-fd63-490f-a7db-68428d24cf32" providerId="ADAL" clId="{3F26B701-AADC-4668-AAA4-FB7BA2B947B1}" dt="2020-06-19T09:05:28.610" v="2263" actId="790"/>
          <ac:spMkLst>
            <pc:docMk/>
            <pc:sldMk cId="3855391680" sldId="295"/>
            <ac:spMk id="205" creationId="{22EFE43B-537A-422C-8A53-9E40AEC5BAA0}"/>
          </ac:spMkLst>
        </pc:spChg>
        <pc:spChg chg="mod">
          <ac:chgData name="Ragnhild Halvorsrud" userId="917ea340-fd63-490f-a7db-68428d24cf32" providerId="ADAL" clId="{3F26B701-AADC-4668-AAA4-FB7BA2B947B1}" dt="2020-06-19T09:05:28.612" v="2264" actId="790"/>
          <ac:spMkLst>
            <pc:docMk/>
            <pc:sldMk cId="3855391680" sldId="295"/>
            <ac:spMk id="206" creationId="{AB5A849D-74E5-4F58-BE7E-E0C8506E7DB4}"/>
          </ac:spMkLst>
        </pc:spChg>
        <pc:spChg chg="mod">
          <ac:chgData name="Ragnhild Halvorsrud" userId="917ea340-fd63-490f-a7db-68428d24cf32" providerId="ADAL" clId="{3F26B701-AADC-4668-AAA4-FB7BA2B947B1}" dt="2020-06-19T09:05:28.615" v="2266" actId="790"/>
          <ac:spMkLst>
            <pc:docMk/>
            <pc:sldMk cId="3855391680" sldId="295"/>
            <ac:spMk id="219" creationId="{027732F2-AFCE-4D0C-BA06-1EE7A6BE418F}"/>
          </ac:spMkLst>
        </pc:spChg>
        <pc:spChg chg="mod">
          <ac:chgData name="Ragnhild Halvorsrud" userId="917ea340-fd63-490f-a7db-68428d24cf32" providerId="ADAL" clId="{3F26B701-AADC-4668-AAA4-FB7BA2B947B1}" dt="2020-06-19T09:05:28.617" v="2267" actId="790"/>
          <ac:spMkLst>
            <pc:docMk/>
            <pc:sldMk cId="3855391680" sldId="295"/>
            <ac:spMk id="221" creationId="{9D36033E-791B-4E83-9389-CC67E61433DA}"/>
          </ac:spMkLst>
        </pc:spChg>
        <pc:spChg chg="mod">
          <ac:chgData name="Ragnhild Halvorsrud" userId="917ea340-fd63-490f-a7db-68428d24cf32" providerId="ADAL" clId="{3F26B701-AADC-4668-AAA4-FB7BA2B947B1}" dt="2020-06-19T09:05:28.618" v="2268" actId="790"/>
          <ac:spMkLst>
            <pc:docMk/>
            <pc:sldMk cId="3855391680" sldId="295"/>
            <ac:spMk id="224" creationId="{3806E849-134A-472B-8736-669071143B3D}"/>
          </ac:spMkLst>
        </pc:spChg>
        <pc:spChg chg="mod">
          <ac:chgData name="Ragnhild Halvorsrud" userId="917ea340-fd63-490f-a7db-68428d24cf32" providerId="ADAL" clId="{3F26B701-AADC-4668-AAA4-FB7BA2B947B1}" dt="2020-06-19T09:05:28.620" v="2269" actId="790"/>
          <ac:spMkLst>
            <pc:docMk/>
            <pc:sldMk cId="3855391680" sldId="295"/>
            <ac:spMk id="225" creationId="{A4ED2703-463A-45E3-913D-DE26245FF356}"/>
          </ac:spMkLst>
        </pc:spChg>
        <pc:spChg chg="mod">
          <ac:chgData name="Ragnhild Halvorsrud" userId="917ea340-fd63-490f-a7db-68428d24cf32" providerId="ADAL" clId="{3F26B701-AADC-4668-AAA4-FB7BA2B947B1}" dt="2020-06-19T09:05:28.621" v="2270" actId="790"/>
          <ac:spMkLst>
            <pc:docMk/>
            <pc:sldMk cId="3855391680" sldId="295"/>
            <ac:spMk id="226" creationId="{4846FB56-23C7-41B1-AE02-5F1695AE4C8B}"/>
          </ac:spMkLst>
        </pc:spChg>
        <pc:spChg chg="mod">
          <ac:chgData name="Ragnhild Halvorsrud" userId="917ea340-fd63-490f-a7db-68428d24cf32" providerId="ADAL" clId="{3F26B701-AADC-4668-AAA4-FB7BA2B947B1}" dt="2020-06-19T09:05:28.623" v="2271" actId="790"/>
          <ac:spMkLst>
            <pc:docMk/>
            <pc:sldMk cId="3855391680" sldId="295"/>
            <ac:spMk id="228" creationId="{FA926F25-6E16-43E7-A7B3-A8F2F31F8286}"/>
          </ac:spMkLst>
        </pc:spChg>
        <pc:spChg chg="mod">
          <ac:chgData name="Ragnhild Halvorsrud" userId="917ea340-fd63-490f-a7db-68428d24cf32" providerId="ADAL" clId="{3F26B701-AADC-4668-AAA4-FB7BA2B947B1}" dt="2020-06-19T09:05:28.625" v="2272" actId="790"/>
          <ac:spMkLst>
            <pc:docMk/>
            <pc:sldMk cId="3855391680" sldId="295"/>
            <ac:spMk id="288" creationId="{9186A0B1-2BAE-4716-9943-9150509EC28D}"/>
          </ac:spMkLst>
        </pc:spChg>
        <pc:spChg chg="mod">
          <ac:chgData name="Ragnhild Halvorsrud" userId="917ea340-fd63-490f-a7db-68428d24cf32" providerId="ADAL" clId="{3F26B701-AADC-4668-AAA4-FB7BA2B947B1}" dt="2020-06-19T09:05:28.626" v="2273" actId="790"/>
          <ac:spMkLst>
            <pc:docMk/>
            <pc:sldMk cId="3855391680" sldId="295"/>
            <ac:spMk id="290" creationId="{22D99512-01C7-40E4-A062-79D1076B5B61}"/>
          </ac:spMkLst>
        </pc:spChg>
        <pc:spChg chg="mod">
          <ac:chgData name="Ragnhild Halvorsrud" userId="917ea340-fd63-490f-a7db-68428d24cf32" providerId="ADAL" clId="{3F26B701-AADC-4668-AAA4-FB7BA2B947B1}" dt="2020-06-19T09:05:28.628" v="2274" actId="790"/>
          <ac:spMkLst>
            <pc:docMk/>
            <pc:sldMk cId="3855391680" sldId="295"/>
            <ac:spMk id="293" creationId="{9049B7AC-91F8-4809-9A0E-B3724BFB6FFF}"/>
          </ac:spMkLst>
        </pc:spChg>
        <pc:spChg chg="mod">
          <ac:chgData name="Ragnhild Halvorsrud" userId="917ea340-fd63-490f-a7db-68428d24cf32" providerId="ADAL" clId="{3F26B701-AADC-4668-AAA4-FB7BA2B947B1}" dt="2020-06-19T09:05:28.629" v="2275" actId="790"/>
          <ac:spMkLst>
            <pc:docMk/>
            <pc:sldMk cId="3855391680" sldId="295"/>
            <ac:spMk id="294" creationId="{25877A43-0B56-48F9-8A17-821B22755FAF}"/>
          </ac:spMkLst>
        </pc:spChg>
        <pc:spChg chg="mod">
          <ac:chgData name="Ragnhild Halvorsrud" userId="917ea340-fd63-490f-a7db-68428d24cf32" providerId="ADAL" clId="{3F26B701-AADC-4668-AAA4-FB7BA2B947B1}" dt="2020-06-19T09:05:28.631" v="2276" actId="790"/>
          <ac:spMkLst>
            <pc:docMk/>
            <pc:sldMk cId="3855391680" sldId="295"/>
            <ac:spMk id="295" creationId="{9A2A9599-96B0-48A4-B399-3EB5A8572483}"/>
          </ac:spMkLst>
        </pc:spChg>
        <pc:spChg chg="mod">
          <ac:chgData name="Ragnhild Halvorsrud" userId="917ea340-fd63-490f-a7db-68428d24cf32" providerId="ADAL" clId="{3F26B701-AADC-4668-AAA4-FB7BA2B947B1}" dt="2020-06-19T09:05:28.632" v="2277" actId="790"/>
          <ac:spMkLst>
            <pc:docMk/>
            <pc:sldMk cId="3855391680" sldId="295"/>
            <ac:spMk id="296" creationId="{D73692DC-1E8D-443D-B6E2-6750A20F11A1}"/>
          </ac:spMkLst>
        </pc:spChg>
        <pc:spChg chg="mod">
          <ac:chgData name="Ragnhild Halvorsrud" userId="917ea340-fd63-490f-a7db-68428d24cf32" providerId="ADAL" clId="{3F26B701-AADC-4668-AAA4-FB7BA2B947B1}" dt="2020-06-19T09:05:28.634" v="2278" actId="790"/>
          <ac:spMkLst>
            <pc:docMk/>
            <pc:sldMk cId="3855391680" sldId="295"/>
            <ac:spMk id="297" creationId="{86501363-E2C3-4016-8AA9-C626FEBF216C}"/>
          </ac:spMkLst>
        </pc:spChg>
        <pc:spChg chg="mod">
          <ac:chgData name="Ragnhild Halvorsrud" userId="917ea340-fd63-490f-a7db-68428d24cf32" providerId="ADAL" clId="{3F26B701-AADC-4668-AAA4-FB7BA2B947B1}" dt="2020-06-19T09:05:28.636" v="2279" actId="790"/>
          <ac:spMkLst>
            <pc:docMk/>
            <pc:sldMk cId="3855391680" sldId="295"/>
            <ac:spMk id="298" creationId="{A20BBAC3-F915-4D33-BC5E-34D5CA17976F}"/>
          </ac:spMkLst>
        </pc:spChg>
        <pc:spChg chg="mod">
          <ac:chgData name="Ragnhild Halvorsrud" userId="917ea340-fd63-490f-a7db-68428d24cf32" providerId="ADAL" clId="{3F26B701-AADC-4668-AAA4-FB7BA2B947B1}" dt="2020-06-19T09:05:28.661" v="2295" actId="790"/>
          <ac:spMkLst>
            <pc:docMk/>
            <pc:sldMk cId="3855391680" sldId="295"/>
            <ac:spMk id="301" creationId="{E4A099A6-5F79-495B-A941-CCCBB6869385}"/>
          </ac:spMkLst>
        </pc:spChg>
        <pc:spChg chg="mod">
          <ac:chgData name="Ragnhild Halvorsrud" userId="917ea340-fd63-490f-a7db-68428d24cf32" providerId="ADAL" clId="{3F26B701-AADC-4668-AAA4-FB7BA2B947B1}" dt="2020-06-19T09:05:28.637" v="2280" actId="790"/>
          <ac:spMkLst>
            <pc:docMk/>
            <pc:sldMk cId="3855391680" sldId="295"/>
            <ac:spMk id="304" creationId="{A8816E58-6997-4C8B-A9FB-B8907DBF3124}"/>
          </ac:spMkLst>
        </pc:spChg>
        <pc:spChg chg="mod">
          <ac:chgData name="Ragnhild Halvorsrud" userId="917ea340-fd63-490f-a7db-68428d24cf32" providerId="ADAL" clId="{3F26B701-AADC-4668-AAA4-FB7BA2B947B1}" dt="2020-06-19T09:05:28.639" v="2281" actId="790"/>
          <ac:spMkLst>
            <pc:docMk/>
            <pc:sldMk cId="3855391680" sldId="295"/>
            <ac:spMk id="305" creationId="{B4862BA6-B02E-468C-8E99-E435C47A5C40}"/>
          </ac:spMkLst>
        </pc:spChg>
        <pc:spChg chg="mod">
          <ac:chgData name="Ragnhild Halvorsrud" userId="917ea340-fd63-490f-a7db-68428d24cf32" providerId="ADAL" clId="{3F26B701-AADC-4668-AAA4-FB7BA2B947B1}" dt="2020-06-19T09:05:28.663" v="2296" actId="790"/>
          <ac:spMkLst>
            <pc:docMk/>
            <pc:sldMk cId="3855391680" sldId="295"/>
            <ac:spMk id="310" creationId="{53C579A7-5980-4FD5-87D9-46EEF96F00AD}"/>
          </ac:spMkLst>
        </pc:spChg>
        <pc:spChg chg="mod">
          <ac:chgData name="Ragnhild Halvorsrud" userId="917ea340-fd63-490f-a7db-68428d24cf32" providerId="ADAL" clId="{3F26B701-AADC-4668-AAA4-FB7BA2B947B1}" dt="2020-06-19T09:05:28.673" v="2302" actId="790"/>
          <ac:spMkLst>
            <pc:docMk/>
            <pc:sldMk cId="3855391680" sldId="295"/>
            <ac:spMk id="311" creationId="{4B4E8D95-6E7E-4B81-86F0-66E072CC92D5}"/>
          </ac:spMkLst>
        </pc:spChg>
        <pc:spChg chg="mod">
          <ac:chgData name="Ragnhild Halvorsrud" userId="917ea340-fd63-490f-a7db-68428d24cf32" providerId="ADAL" clId="{3F26B701-AADC-4668-AAA4-FB7BA2B947B1}" dt="2020-06-19T09:05:28.642" v="2283" actId="790"/>
          <ac:spMkLst>
            <pc:docMk/>
            <pc:sldMk cId="3855391680" sldId="295"/>
            <ac:spMk id="320" creationId="{5C882BD8-1196-48DA-A77E-39BE6A67F667}"/>
          </ac:spMkLst>
        </pc:spChg>
        <pc:spChg chg="mod">
          <ac:chgData name="Ragnhild Halvorsrud" userId="917ea340-fd63-490f-a7db-68428d24cf32" providerId="ADAL" clId="{3F26B701-AADC-4668-AAA4-FB7BA2B947B1}" dt="2020-06-19T09:05:28.644" v="2284" actId="790"/>
          <ac:spMkLst>
            <pc:docMk/>
            <pc:sldMk cId="3855391680" sldId="295"/>
            <ac:spMk id="322" creationId="{F856BEEF-EC0F-4418-B407-22A628DE8A6D}"/>
          </ac:spMkLst>
        </pc:spChg>
        <pc:spChg chg="mod">
          <ac:chgData name="Ragnhild Halvorsrud" userId="917ea340-fd63-490f-a7db-68428d24cf32" providerId="ADAL" clId="{3F26B701-AADC-4668-AAA4-FB7BA2B947B1}" dt="2020-06-19T09:05:28.645" v="2285" actId="790"/>
          <ac:spMkLst>
            <pc:docMk/>
            <pc:sldMk cId="3855391680" sldId="295"/>
            <ac:spMk id="323" creationId="{45064620-545F-44DE-872E-EEBEADE54AF4}"/>
          </ac:spMkLst>
        </pc:spChg>
        <pc:spChg chg="mod">
          <ac:chgData name="Ragnhild Halvorsrud" userId="917ea340-fd63-490f-a7db-68428d24cf32" providerId="ADAL" clId="{3F26B701-AADC-4668-AAA4-FB7BA2B947B1}" dt="2020-06-19T09:05:28.647" v="2286" actId="790"/>
          <ac:spMkLst>
            <pc:docMk/>
            <pc:sldMk cId="3855391680" sldId="295"/>
            <ac:spMk id="324" creationId="{B0408973-02CF-4E3B-AB30-1A4CB3576F3A}"/>
          </ac:spMkLst>
        </pc:spChg>
        <pc:spChg chg="mod">
          <ac:chgData name="Ragnhild Halvorsrud" userId="917ea340-fd63-490f-a7db-68428d24cf32" providerId="ADAL" clId="{3F26B701-AADC-4668-AAA4-FB7BA2B947B1}" dt="2020-06-19T09:05:28.652" v="2289" actId="790"/>
          <ac:spMkLst>
            <pc:docMk/>
            <pc:sldMk cId="3855391680" sldId="295"/>
            <ac:spMk id="327" creationId="{310FA8D0-04CA-4927-9360-FE5CF1D8312E}"/>
          </ac:spMkLst>
        </pc:spChg>
        <pc:spChg chg="mod">
          <ac:chgData name="Ragnhild Halvorsrud" userId="917ea340-fd63-490f-a7db-68428d24cf32" providerId="ADAL" clId="{3F26B701-AADC-4668-AAA4-FB7BA2B947B1}" dt="2020-06-19T09:05:28.656" v="2292" actId="790"/>
          <ac:spMkLst>
            <pc:docMk/>
            <pc:sldMk cId="3855391680" sldId="295"/>
            <ac:spMk id="329" creationId="{9299E446-1F06-4DA5-A09E-E12AB5117FD9}"/>
          </ac:spMkLst>
        </pc:spChg>
        <pc:spChg chg="mod">
          <ac:chgData name="Ragnhild Halvorsrud" userId="917ea340-fd63-490f-a7db-68428d24cf32" providerId="ADAL" clId="{3F26B701-AADC-4668-AAA4-FB7BA2B947B1}" dt="2020-06-19T09:05:28.653" v="2290" actId="790"/>
          <ac:spMkLst>
            <pc:docMk/>
            <pc:sldMk cId="3855391680" sldId="295"/>
            <ac:spMk id="330" creationId="{DD2D2873-2A8F-4859-8872-368CEF8635E9}"/>
          </ac:spMkLst>
        </pc:spChg>
        <pc:spChg chg="mod">
          <ac:chgData name="Ragnhild Halvorsrud" userId="917ea340-fd63-490f-a7db-68428d24cf32" providerId="ADAL" clId="{3F26B701-AADC-4668-AAA4-FB7BA2B947B1}" dt="2020-06-19T09:05:28.655" v="2291" actId="790"/>
          <ac:spMkLst>
            <pc:docMk/>
            <pc:sldMk cId="3855391680" sldId="295"/>
            <ac:spMk id="331" creationId="{9C365A96-4C32-459D-99FF-AF34F7AF2630}"/>
          </ac:spMkLst>
        </pc:spChg>
        <pc:spChg chg="mod">
          <ac:chgData name="Ragnhild Halvorsrud" userId="917ea340-fd63-490f-a7db-68428d24cf32" providerId="ADAL" clId="{3F26B701-AADC-4668-AAA4-FB7BA2B947B1}" dt="2020-06-19T09:05:28.648" v="2287" actId="790"/>
          <ac:spMkLst>
            <pc:docMk/>
            <pc:sldMk cId="3855391680" sldId="295"/>
            <ac:spMk id="334" creationId="{E37E8A90-7A30-40AC-B8EB-C692FD764241}"/>
          </ac:spMkLst>
        </pc:spChg>
        <pc:spChg chg="mod">
          <ac:chgData name="Ragnhild Halvorsrud" userId="917ea340-fd63-490f-a7db-68428d24cf32" providerId="ADAL" clId="{3F26B701-AADC-4668-AAA4-FB7BA2B947B1}" dt="2020-06-19T09:05:28.418" v="2144" actId="790"/>
          <ac:spMkLst>
            <pc:docMk/>
            <pc:sldMk cId="3855391680" sldId="295"/>
            <ac:spMk id="353" creationId="{6F8905C0-7F47-4D51-8A64-5F3EC3FBF6B4}"/>
          </ac:spMkLst>
        </pc:spChg>
        <pc:spChg chg="mod">
          <ac:chgData name="Ragnhild Halvorsrud" userId="917ea340-fd63-490f-a7db-68428d24cf32" providerId="ADAL" clId="{3F26B701-AADC-4668-AAA4-FB7BA2B947B1}" dt="2020-06-19T09:05:28.419" v="2145" actId="790"/>
          <ac:spMkLst>
            <pc:docMk/>
            <pc:sldMk cId="3855391680" sldId="295"/>
            <ac:spMk id="354" creationId="{FC8AA574-A54D-4CDA-BA21-322B3B849C09}"/>
          </ac:spMkLst>
        </pc:spChg>
        <pc:spChg chg="mod">
          <ac:chgData name="Ragnhild Halvorsrud" userId="917ea340-fd63-490f-a7db-68428d24cf32" providerId="ADAL" clId="{3F26B701-AADC-4668-AAA4-FB7BA2B947B1}" dt="2020-06-19T09:05:28.421" v="2146" actId="790"/>
          <ac:spMkLst>
            <pc:docMk/>
            <pc:sldMk cId="3855391680" sldId="295"/>
            <ac:spMk id="355" creationId="{17DD756B-A51F-45FD-8523-0F3725089DA7}"/>
          </ac:spMkLst>
        </pc:spChg>
        <pc:spChg chg="mod">
          <ac:chgData name="Ragnhild Halvorsrud" userId="917ea340-fd63-490f-a7db-68428d24cf32" providerId="ADAL" clId="{3F26B701-AADC-4668-AAA4-FB7BA2B947B1}" dt="2020-06-19T09:05:28.422" v="2147" actId="790"/>
          <ac:spMkLst>
            <pc:docMk/>
            <pc:sldMk cId="3855391680" sldId="295"/>
            <ac:spMk id="356" creationId="{C78B434C-EA48-4136-9AD4-6A5AA418A2C0}"/>
          </ac:spMkLst>
        </pc:spChg>
        <pc:spChg chg="mod">
          <ac:chgData name="Ragnhild Halvorsrud" userId="917ea340-fd63-490f-a7db-68428d24cf32" providerId="ADAL" clId="{3F26B701-AADC-4668-AAA4-FB7BA2B947B1}" dt="2020-06-19T09:05:28.424" v="2148" actId="790"/>
          <ac:spMkLst>
            <pc:docMk/>
            <pc:sldMk cId="3855391680" sldId="295"/>
            <ac:spMk id="357" creationId="{AB7072A3-91A6-4911-9346-C90A0CED455C}"/>
          </ac:spMkLst>
        </pc:spChg>
        <pc:spChg chg="mod">
          <ac:chgData name="Ragnhild Halvorsrud" userId="917ea340-fd63-490f-a7db-68428d24cf32" providerId="ADAL" clId="{3F26B701-AADC-4668-AAA4-FB7BA2B947B1}" dt="2020-06-19T09:05:28.425" v="2149" actId="790"/>
          <ac:spMkLst>
            <pc:docMk/>
            <pc:sldMk cId="3855391680" sldId="295"/>
            <ac:spMk id="358" creationId="{41862DE3-E94A-4050-AC77-D396C3BF7CC1}"/>
          </ac:spMkLst>
        </pc:spChg>
        <pc:spChg chg="mod">
          <ac:chgData name="Ragnhild Halvorsrud" userId="917ea340-fd63-490f-a7db-68428d24cf32" providerId="ADAL" clId="{3F26B701-AADC-4668-AAA4-FB7BA2B947B1}" dt="2020-06-19T09:05:28.427" v="2150" actId="790"/>
          <ac:spMkLst>
            <pc:docMk/>
            <pc:sldMk cId="3855391680" sldId="295"/>
            <ac:spMk id="359" creationId="{8316677C-3240-404D-B48A-0142F91C420C}"/>
          </ac:spMkLst>
        </pc:spChg>
        <pc:spChg chg="mod">
          <ac:chgData name="Ragnhild Halvorsrud" userId="917ea340-fd63-490f-a7db-68428d24cf32" providerId="ADAL" clId="{3F26B701-AADC-4668-AAA4-FB7BA2B947B1}" dt="2020-06-19T09:05:28.428" v="2151" actId="790"/>
          <ac:spMkLst>
            <pc:docMk/>
            <pc:sldMk cId="3855391680" sldId="295"/>
            <ac:spMk id="360" creationId="{3B6B7B43-DD3B-4DD9-BD4E-850103149AA9}"/>
          </ac:spMkLst>
        </pc:spChg>
        <pc:spChg chg="mod">
          <ac:chgData name="Ragnhild Halvorsrud" userId="917ea340-fd63-490f-a7db-68428d24cf32" providerId="ADAL" clId="{3F26B701-AADC-4668-AAA4-FB7BA2B947B1}" dt="2020-06-19T09:05:28.439" v="2158" actId="790"/>
          <ac:spMkLst>
            <pc:docMk/>
            <pc:sldMk cId="3855391680" sldId="295"/>
            <ac:spMk id="417" creationId="{668AB1D3-5331-4D65-AC91-9857C0AC6425}"/>
          </ac:spMkLst>
        </pc:spChg>
        <pc:spChg chg="mod">
          <ac:chgData name="Ragnhild Halvorsrud" userId="917ea340-fd63-490f-a7db-68428d24cf32" providerId="ADAL" clId="{3F26B701-AADC-4668-AAA4-FB7BA2B947B1}" dt="2020-06-19T09:05:28.441" v="2159" actId="790"/>
          <ac:spMkLst>
            <pc:docMk/>
            <pc:sldMk cId="3855391680" sldId="295"/>
            <ac:spMk id="418" creationId="{15F701D0-1C3D-41C7-9B3C-372F836DF470}"/>
          </ac:spMkLst>
        </pc:spChg>
        <pc:spChg chg="mod">
          <ac:chgData name="Ragnhild Halvorsrud" userId="917ea340-fd63-490f-a7db-68428d24cf32" providerId="ADAL" clId="{3F26B701-AADC-4668-AAA4-FB7BA2B947B1}" dt="2020-06-19T09:05:28.442" v="2160" actId="790"/>
          <ac:spMkLst>
            <pc:docMk/>
            <pc:sldMk cId="3855391680" sldId="295"/>
            <ac:spMk id="419" creationId="{EA1695FD-5E77-4CEF-B2F2-B7CCB9BF674C}"/>
          </ac:spMkLst>
        </pc:spChg>
        <pc:spChg chg="mod">
          <ac:chgData name="Ragnhild Halvorsrud" userId="917ea340-fd63-490f-a7db-68428d24cf32" providerId="ADAL" clId="{3F26B701-AADC-4668-AAA4-FB7BA2B947B1}" dt="2020-06-19T09:05:28.444" v="2161" actId="790"/>
          <ac:spMkLst>
            <pc:docMk/>
            <pc:sldMk cId="3855391680" sldId="295"/>
            <ac:spMk id="420" creationId="{4C3EDDF1-BFD6-4F81-928E-3E4FCC819B4D}"/>
          </ac:spMkLst>
        </pc:spChg>
        <pc:spChg chg="mod">
          <ac:chgData name="Ragnhild Halvorsrud" userId="917ea340-fd63-490f-a7db-68428d24cf32" providerId="ADAL" clId="{3F26B701-AADC-4668-AAA4-FB7BA2B947B1}" dt="2020-06-19T09:05:28.445" v="2162" actId="790"/>
          <ac:spMkLst>
            <pc:docMk/>
            <pc:sldMk cId="3855391680" sldId="295"/>
            <ac:spMk id="421" creationId="{DD4D5313-DD5B-4230-AB3B-4B9A998E4E23}"/>
          </ac:spMkLst>
        </pc:spChg>
        <pc:spChg chg="mod">
          <ac:chgData name="Ragnhild Halvorsrud" userId="917ea340-fd63-490f-a7db-68428d24cf32" providerId="ADAL" clId="{3F26B701-AADC-4668-AAA4-FB7BA2B947B1}" dt="2020-06-19T09:05:28.614" v="2265" actId="790"/>
          <ac:spMkLst>
            <pc:docMk/>
            <pc:sldMk cId="3855391680" sldId="295"/>
            <ac:spMk id="439" creationId="{54F9C32F-C448-4751-A424-EAF60362A3C0}"/>
          </ac:spMkLst>
        </pc:spChg>
        <pc:spChg chg="mod">
          <ac:chgData name="Ragnhild Halvorsrud" userId="917ea340-fd63-490f-a7db-68428d24cf32" providerId="ADAL" clId="{3F26B701-AADC-4668-AAA4-FB7BA2B947B1}" dt="2020-06-19T09:05:28.659" v="2294" actId="790"/>
          <ac:spMkLst>
            <pc:docMk/>
            <pc:sldMk cId="3855391680" sldId="295"/>
            <ac:spMk id="440" creationId="{30CD0F66-FB04-43CB-BD35-9CC55367545D}"/>
          </ac:spMkLst>
        </pc:spChg>
        <pc:spChg chg="mod">
          <ac:chgData name="Ragnhild Halvorsrud" userId="917ea340-fd63-490f-a7db-68428d24cf32" providerId="ADAL" clId="{3F26B701-AADC-4668-AAA4-FB7BA2B947B1}" dt="2020-06-19T09:05:28.641" v="2282" actId="790"/>
          <ac:spMkLst>
            <pc:docMk/>
            <pc:sldMk cId="3855391680" sldId="295"/>
            <ac:spMk id="441" creationId="{4A67FC04-6592-4971-B5D2-3AD692785A39}"/>
          </ac:spMkLst>
        </pc:spChg>
        <pc:spChg chg="mod">
          <ac:chgData name="Ragnhild Halvorsrud" userId="917ea340-fd63-490f-a7db-68428d24cf32" providerId="ADAL" clId="{3F26B701-AADC-4668-AAA4-FB7BA2B947B1}" dt="2020-06-19T09:05:28.447" v="2163" actId="790"/>
          <ac:spMkLst>
            <pc:docMk/>
            <pc:sldMk cId="3855391680" sldId="295"/>
            <ac:spMk id="443" creationId="{D2D4A9A8-081F-4325-A527-EFA96F131E2D}"/>
          </ac:spMkLst>
        </pc:spChg>
        <pc:spChg chg="mod">
          <ac:chgData name="Ragnhild Halvorsrud" userId="917ea340-fd63-490f-a7db-68428d24cf32" providerId="ADAL" clId="{3F26B701-AADC-4668-AAA4-FB7BA2B947B1}" dt="2020-06-19T09:05:28.449" v="2164" actId="790"/>
          <ac:spMkLst>
            <pc:docMk/>
            <pc:sldMk cId="3855391680" sldId="295"/>
            <ac:spMk id="446" creationId="{7CFEF867-8A9E-444A-8E4C-1A5D812045FC}"/>
          </ac:spMkLst>
        </pc:spChg>
        <pc:spChg chg="mod">
          <ac:chgData name="Ragnhild Halvorsrud" userId="917ea340-fd63-490f-a7db-68428d24cf32" providerId="ADAL" clId="{3F26B701-AADC-4668-AAA4-FB7BA2B947B1}" dt="2020-06-19T09:05:28.450" v="2165" actId="790"/>
          <ac:spMkLst>
            <pc:docMk/>
            <pc:sldMk cId="3855391680" sldId="295"/>
            <ac:spMk id="447" creationId="{C5FF1B51-948B-4E3A-A147-BBE033180877}"/>
          </ac:spMkLst>
        </pc:spChg>
        <pc:spChg chg="mod">
          <ac:chgData name="Ragnhild Halvorsrud" userId="917ea340-fd63-490f-a7db-68428d24cf32" providerId="ADAL" clId="{3F26B701-AADC-4668-AAA4-FB7BA2B947B1}" dt="2020-06-19T09:05:28.452" v="2166" actId="790"/>
          <ac:spMkLst>
            <pc:docMk/>
            <pc:sldMk cId="3855391680" sldId="295"/>
            <ac:spMk id="448" creationId="{578BE484-3704-41F7-9271-EF7E87D7C5C5}"/>
          </ac:spMkLst>
        </pc:spChg>
        <pc:spChg chg="mod">
          <ac:chgData name="Ragnhild Halvorsrud" userId="917ea340-fd63-490f-a7db-68428d24cf32" providerId="ADAL" clId="{3F26B701-AADC-4668-AAA4-FB7BA2B947B1}" dt="2020-06-19T09:05:28.454" v="2167" actId="790"/>
          <ac:spMkLst>
            <pc:docMk/>
            <pc:sldMk cId="3855391680" sldId="295"/>
            <ac:spMk id="449" creationId="{7FC6E9D2-D5FE-4B49-8643-36B42A2FFACE}"/>
          </ac:spMkLst>
        </pc:spChg>
        <pc:spChg chg="mod">
          <ac:chgData name="Ragnhild Halvorsrud" userId="917ea340-fd63-490f-a7db-68428d24cf32" providerId="ADAL" clId="{3F26B701-AADC-4668-AAA4-FB7BA2B947B1}" dt="2020-06-19T09:05:28.455" v="2168" actId="790"/>
          <ac:spMkLst>
            <pc:docMk/>
            <pc:sldMk cId="3855391680" sldId="295"/>
            <ac:spMk id="450" creationId="{0C08112C-A1A2-4B0C-B817-3970DAA2E189}"/>
          </ac:spMkLst>
        </pc:spChg>
        <pc:spChg chg="mod">
          <ac:chgData name="Ragnhild Halvorsrud" userId="917ea340-fd63-490f-a7db-68428d24cf32" providerId="ADAL" clId="{3F26B701-AADC-4668-AAA4-FB7BA2B947B1}" dt="2020-06-19T09:05:28.457" v="2169" actId="790"/>
          <ac:spMkLst>
            <pc:docMk/>
            <pc:sldMk cId="3855391680" sldId="295"/>
            <ac:spMk id="454" creationId="{6D075F23-FF12-47C0-B484-1D408031CB46}"/>
          </ac:spMkLst>
        </pc:spChg>
        <pc:spChg chg="mod">
          <ac:chgData name="Ragnhild Halvorsrud" userId="917ea340-fd63-490f-a7db-68428d24cf32" providerId="ADAL" clId="{3F26B701-AADC-4668-AAA4-FB7BA2B947B1}" dt="2020-06-19T09:05:28.458" v="2170" actId="790"/>
          <ac:spMkLst>
            <pc:docMk/>
            <pc:sldMk cId="3855391680" sldId="295"/>
            <ac:spMk id="457" creationId="{91B580E6-3693-4A43-9447-8D5E98607131}"/>
          </ac:spMkLst>
        </pc:spChg>
        <pc:spChg chg="mod">
          <ac:chgData name="Ragnhild Halvorsrud" userId="917ea340-fd63-490f-a7db-68428d24cf32" providerId="ADAL" clId="{3F26B701-AADC-4668-AAA4-FB7BA2B947B1}" dt="2020-06-19T09:05:28.460" v="2171" actId="790"/>
          <ac:spMkLst>
            <pc:docMk/>
            <pc:sldMk cId="3855391680" sldId="295"/>
            <ac:spMk id="458" creationId="{70A16D36-CA90-4436-BBB6-F8FC9B4BCCED}"/>
          </ac:spMkLst>
        </pc:spChg>
        <pc:spChg chg="mod">
          <ac:chgData name="Ragnhild Halvorsrud" userId="917ea340-fd63-490f-a7db-68428d24cf32" providerId="ADAL" clId="{3F26B701-AADC-4668-AAA4-FB7BA2B947B1}" dt="2020-06-19T09:05:28.461" v="2172" actId="790"/>
          <ac:spMkLst>
            <pc:docMk/>
            <pc:sldMk cId="3855391680" sldId="295"/>
            <ac:spMk id="459" creationId="{4EEA7E75-1DB6-4DB1-A783-2811C526FBB5}"/>
          </ac:spMkLst>
        </pc:spChg>
        <pc:spChg chg="mod">
          <ac:chgData name="Ragnhild Halvorsrud" userId="917ea340-fd63-490f-a7db-68428d24cf32" providerId="ADAL" clId="{3F26B701-AADC-4668-AAA4-FB7BA2B947B1}" dt="2020-06-19T09:05:28.463" v="2173" actId="790"/>
          <ac:spMkLst>
            <pc:docMk/>
            <pc:sldMk cId="3855391680" sldId="295"/>
            <ac:spMk id="460" creationId="{C59D7145-6CA3-4F3B-8022-6B147B806321}"/>
          </ac:spMkLst>
        </pc:spChg>
        <pc:spChg chg="mod">
          <ac:chgData name="Ragnhild Halvorsrud" userId="917ea340-fd63-490f-a7db-68428d24cf32" providerId="ADAL" clId="{3F26B701-AADC-4668-AAA4-FB7BA2B947B1}" dt="2020-06-19T09:05:28.650" v="2288" actId="790"/>
          <ac:spMkLst>
            <pc:docMk/>
            <pc:sldMk cId="3855391680" sldId="295"/>
            <ac:spMk id="461" creationId="{68C83E66-BF6E-46AA-80C6-18E9B8AA779F}"/>
          </ac:spMkLst>
        </pc:spChg>
        <pc:spChg chg="mod">
          <ac:chgData name="Ragnhild Halvorsrud" userId="917ea340-fd63-490f-a7db-68428d24cf32" providerId="ADAL" clId="{3F26B701-AADC-4668-AAA4-FB7BA2B947B1}" dt="2020-06-19T09:05:28.464" v="2174" actId="790"/>
          <ac:spMkLst>
            <pc:docMk/>
            <pc:sldMk cId="3855391680" sldId="295"/>
            <ac:spMk id="462" creationId="{D43AE07E-ECC3-4597-9072-67611414BAF1}"/>
          </ac:spMkLst>
        </pc:spChg>
        <pc:spChg chg="mod">
          <ac:chgData name="Ragnhild Halvorsrud" userId="917ea340-fd63-490f-a7db-68428d24cf32" providerId="ADAL" clId="{3F26B701-AADC-4668-AAA4-FB7BA2B947B1}" dt="2020-06-19T09:05:28.658" v="2293" actId="790"/>
          <ac:spMkLst>
            <pc:docMk/>
            <pc:sldMk cId="3855391680" sldId="295"/>
            <ac:spMk id="466" creationId="{8D4AD2C8-20F8-471F-9705-D9E2FE24F28C}"/>
          </ac:spMkLst>
        </pc:spChg>
        <pc:spChg chg="mod">
          <ac:chgData name="Ragnhild Halvorsrud" userId="917ea340-fd63-490f-a7db-68428d24cf32" providerId="ADAL" clId="{3F26B701-AADC-4668-AAA4-FB7BA2B947B1}" dt="2020-06-19T09:05:28.466" v="2175" actId="790"/>
          <ac:spMkLst>
            <pc:docMk/>
            <pc:sldMk cId="3855391680" sldId="295"/>
            <ac:spMk id="467" creationId="{BA9DD4D3-597A-4B7C-8E33-D67D8A06371B}"/>
          </ac:spMkLst>
        </pc:spChg>
        <pc:spChg chg="mod">
          <ac:chgData name="Ragnhild Halvorsrud" userId="917ea340-fd63-490f-a7db-68428d24cf32" providerId="ADAL" clId="{3F26B701-AADC-4668-AAA4-FB7BA2B947B1}" dt="2020-06-19T09:05:28.467" v="2176" actId="790"/>
          <ac:spMkLst>
            <pc:docMk/>
            <pc:sldMk cId="3855391680" sldId="295"/>
            <ac:spMk id="471" creationId="{7EB9CCB2-F51F-4DF6-BC37-0AF6FF3AB668}"/>
          </ac:spMkLst>
        </pc:spChg>
        <pc:spChg chg="mod">
          <ac:chgData name="Ragnhild Halvorsrud" userId="917ea340-fd63-490f-a7db-68428d24cf32" providerId="ADAL" clId="{3F26B701-AADC-4668-AAA4-FB7BA2B947B1}" dt="2020-06-19T09:05:28.469" v="2177" actId="790"/>
          <ac:spMkLst>
            <pc:docMk/>
            <pc:sldMk cId="3855391680" sldId="295"/>
            <ac:spMk id="472" creationId="{990CE242-4115-4AD3-85F5-E263A160F366}"/>
          </ac:spMkLst>
        </pc:spChg>
        <pc:spChg chg="mod">
          <ac:chgData name="Ragnhild Halvorsrud" userId="917ea340-fd63-490f-a7db-68428d24cf32" providerId="ADAL" clId="{3F26B701-AADC-4668-AAA4-FB7BA2B947B1}" dt="2020-06-19T09:05:28.351" v="2104" actId="790"/>
          <ac:spMkLst>
            <pc:docMk/>
            <pc:sldMk cId="3855391680" sldId="295"/>
            <ac:spMk id="473" creationId="{40E8628E-9B7A-42D9-8020-C5DCBE30AD69}"/>
          </ac:spMkLst>
        </pc:spChg>
        <pc:spChg chg="mod">
          <ac:chgData name="Ragnhild Halvorsrud" userId="917ea340-fd63-490f-a7db-68428d24cf32" providerId="ADAL" clId="{3F26B701-AADC-4668-AAA4-FB7BA2B947B1}" dt="2020-06-19T09:05:28.355" v="2105" actId="790"/>
          <ac:spMkLst>
            <pc:docMk/>
            <pc:sldMk cId="3855391680" sldId="295"/>
            <ac:spMk id="474" creationId="{1DBC8BBE-1330-424F-85F4-4AB0966AE9A6}"/>
          </ac:spMkLst>
        </pc:spChg>
        <pc:spChg chg="mod">
          <ac:chgData name="Ragnhild Halvorsrud" userId="917ea340-fd63-490f-a7db-68428d24cf32" providerId="ADAL" clId="{3F26B701-AADC-4668-AAA4-FB7BA2B947B1}" dt="2020-06-19T09:05:28.356" v="2106" actId="790"/>
          <ac:spMkLst>
            <pc:docMk/>
            <pc:sldMk cId="3855391680" sldId="295"/>
            <ac:spMk id="475" creationId="{415F286F-7775-409D-B4AF-03A672CE8276}"/>
          </ac:spMkLst>
        </pc:spChg>
        <pc:spChg chg="mod">
          <ac:chgData name="Ragnhild Halvorsrud" userId="917ea340-fd63-490f-a7db-68428d24cf32" providerId="ADAL" clId="{3F26B701-AADC-4668-AAA4-FB7BA2B947B1}" dt="2020-06-19T09:05:28.358" v="2107" actId="790"/>
          <ac:spMkLst>
            <pc:docMk/>
            <pc:sldMk cId="3855391680" sldId="295"/>
            <ac:spMk id="476" creationId="{70DB447C-31D0-4020-A0EF-8EB1047469AA}"/>
          </ac:spMkLst>
        </pc:spChg>
        <pc:spChg chg="mod">
          <ac:chgData name="Ragnhild Halvorsrud" userId="917ea340-fd63-490f-a7db-68428d24cf32" providerId="ADAL" clId="{3F26B701-AADC-4668-AAA4-FB7BA2B947B1}" dt="2020-06-19T09:05:28.360" v="2108" actId="790"/>
          <ac:spMkLst>
            <pc:docMk/>
            <pc:sldMk cId="3855391680" sldId="295"/>
            <ac:spMk id="477" creationId="{1A902A3E-96B2-423C-B7E4-860759835EDB}"/>
          </ac:spMkLst>
        </pc:spChg>
        <pc:spChg chg="mod">
          <ac:chgData name="Ragnhild Halvorsrud" userId="917ea340-fd63-490f-a7db-68428d24cf32" providerId="ADAL" clId="{3F26B701-AADC-4668-AAA4-FB7BA2B947B1}" dt="2020-06-19T09:05:28.361" v="2109" actId="790"/>
          <ac:spMkLst>
            <pc:docMk/>
            <pc:sldMk cId="3855391680" sldId="295"/>
            <ac:spMk id="478" creationId="{54C7CD38-F107-4353-9523-4E0C10F562E5}"/>
          </ac:spMkLst>
        </pc:spChg>
        <pc:spChg chg="mod">
          <ac:chgData name="Ragnhild Halvorsrud" userId="917ea340-fd63-490f-a7db-68428d24cf32" providerId="ADAL" clId="{3F26B701-AADC-4668-AAA4-FB7BA2B947B1}" dt="2020-06-19T09:05:28.363" v="2110" actId="790"/>
          <ac:spMkLst>
            <pc:docMk/>
            <pc:sldMk cId="3855391680" sldId="295"/>
            <ac:spMk id="520" creationId="{D846AC14-DDF8-48CE-A934-DE52736B5FC2}"/>
          </ac:spMkLst>
        </pc:spChg>
        <pc:spChg chg="mod">
          <ac:chgData name="Ragnhild Halvorsrud" userId="917ea340-fd63-490f-a7db-68428d24cf32" providerId="ADAL" clId="{3F26B701-AADC-4668-AAA4-FB7BA2B947B1}" dt="2020-06-19T09:05:28.364" v="2111" actId="790"/>
          <ac:spMkLst>
            <pc:docMk/>
            <pc:sldMk cId="3855391680" sldId="295"/>
            <ac:spMk id="521" creationId="{0FF77C29-152D-43C2-9511-D6FA551A9F53}"/>
          </ac:spMkLst>
        </pc:spChg>
        <pc:spChg chg="mod">
          <ac:chgData name="Ragnhild Halvorsrud" userId="917ea340-fd63-490f-a7db-68428d24cf32" providerId="ADAL" clId="{3F26B701-AADC-4668-AAA4-FB7BA2B947B1}" dt="2020-06-19T09:05:28.470" v="2178" actId="790"/>
          <ac:spMkLst>
            <pc:docMk/>
            <pc:sldMk cId="3855391680" sldId="295"/>
            <ac:spMk id="522" creationId="{CEBA2555-C002-4EE4-ABE7-B357184B28F4}"/>
          </ac:spMkLst>
        </pc:spChg>
        <pc:spChg chg="mod">
          <ac:chgData name="Ragnhild Halvorsrud" userId="917ea340-fd63-490f-a7db-68428d24cf32" providerId="ADAL" clId="{3F26B701-AADC-4668-AAA4-FB7BA2B947B1}" dt="2020-06-19T09:05:28.366" v="2112" actId="790"/>
          <ac:spMkLst>
            <pc:docMk/>
            <pc:sldMk cId="3855391680" sldId="295"/>
            <ac:spMk id="524" creationId="{D98842F7-5FB1-48FA-AF57-CAA300D2AE55}"/>
          </ac:spMkLst>
        </pc:spChg>
        <pc:spChg chg="mod">
          <ac:chgData name="Ragnhild Halvorsrud" userId="917ea340-fd63-490f-a7db-68428d24cf32" providerId="ADAL" clId="{3F26B701-AADC-4668-AAA4-FB7BA2B947B1}" dt="2020-06-19T09:05:28.368" v="2113" actId="790"/>
          <ac:spMkLst>
            <pc:docMk/>
            <pc:sldMk cId="3855391680" sldId="295"/>
            <ac:spMk id="525" creationId="{7D71CF6A-5472-4ADD-B143-B72C963EE06F}"/>
          </ac:spMkLst>
        </pc:spChg>
        <pc:spChg chg="mod">
          <ac:chgData name="Ragnhild Halvorsrud" userId="917ea340-fd63-490f-a7db-68428d24cf32" providerId="ADAL" clId="{3F26B701-AADC-4668-AAA4-FB7BA2B947B1}" dt="2020-06-19T09:05:28.370" v="2114" actId="790"/>
          <ac:spMkLst>
            <pc:docMk/>
            <pc:sldMk cId="3855391680" sldId="295"/>
            <ac:spMk id="526" creationId="{C57B04AA-4801-4DD5-954F-A7E06EECE63B}"/>
          </ac:spMkLst>
        </pc:spChg>
        <pc:spChg chg="mod">
          <ac:chgData name="Ragnhild Halvorsrud" userId="917ea340-fd63-490f-a7db-68428d24cf32" providerId="ADAL" clId="{3F26B701-AADC-4668-AAA4-FB7BA2B947B1}" dt="2020-06-19T09:05:28.372" v="2115" actId="790"/>
          <ac:spMkLst>
            <pc:docMk/>
            <pc:sldMk cId="3855391680" sldId="295"/>
            <ac:spMk id="527" creationId="{24CAE481-DE6F-4343-B383-48E75AD23393}"/>
          </ac:spMkLst>
        </pc:spChg>
        <pc:spChg chg="mod">
          <ac:chgData name="Ragnhild Halvorsrud" userId="917ea340-fd63-490f-a7db-68428d24cf32" providerId="ADAL" clId="{3F26B701-AADC-4668-AAA4-FB7BA2B947B1}" dt="2020-06-19T09:05:28.374" v="2116" actId="790"/>
          <ac:spMkLst>
            <pc:docMk/>
            <pc:sldMk cId="3855391680" sldId="295"/>
            <ac:spMk id="528" creationId="{7285C936-D7B3-431C-A7C6-B02E81F9AC37}"/>
          </ac:spMkLst>
        </pc:spChg>
        <pc:spChg chg="mod">
          <ac:chgData name="Ragnhild Halvorsrud" userId="917ea340-fd63-490f-a7db-68428d24cf32" providerId="ADAL" clId="{3F26B701-AADC-4668-AAA4-FB7BA2B947B1}" dt="2020-06-19T09:05:28.376" v="2117" actId="790"/>
          <ac:spMkLst>
            <pc:docMk/>
            <pc:sldMk cId="3855391680" sldId="295"/>
            <ac:spMk id="529" creationId="{9793A475-F42B-47AF-8B0B-D568F10F4490}"/>
          </ac:spMkLst>
        </pc:spChg>
        <pc:spChg chg="mod">
          <ac:chgData name="Ragnhild Halvorsrud" userId="917ea340-fd63-490f-a7db-68428d24cf32" providerId="ADAL" clId="{3F26B701-AADC-4668-AAA4-FB7BA2B947B1}" dt="2020-06-19T09:05:28.377" v="2118" actId="790"/>
          <ac:spMkLst>
            <pc:docMk/>
            <pc:sldMk cId="3855391680" sldId="295"/>
            <ac:spMk id="530" creationId="{FD2D587B-CC8D-42DA-9B88-0E8047CA74AC}"/>
          </ac:spMkLst>
        </pc:spChg>
        <pc:spChg chg="mod">
          <ac:chgData name="Ragnhild Halvorsrud" userId="917ea340-fd63-490f-a7db-68428d24cf32" providerId="ADAL" clId="{3F26B701-AADC-4668-AAA4-FB7BA2B947B1}" dt="2020-06-19T09:05:28.379" v="2119" actId="790"/>
          <ac:spMkLst>
            <pc:docMk/>
            <pc:sldMk cId="3855391680" sldId="295"/>
            <ac:spMk id="531" creationId="{0B250562-385B-4BCA-B175-40FF66BAEB26}"/>
          </ac:spMkLst>
        </pc:spChg>
        <pc:spChg chg="mod">
          <ac:chgData name="Ragnhild Halvorsrud" userId="917ea340-fd63-490f-a7db-68428d24cf32" providerId="ADAL" clId="{3F26B701-AADC-4668-AAA4-FB7BA2B947B1}" dt="2020-06-19T09:05:28.472" v="2179" actId="790"/>
          <ac:spMkLst>
            <pc:docMk/>
            <pc:sldMk cId="3855391680" sldId="295"/>
            <ac:spMk id="532" creationId="{840BE98D-285F-4684-901B-062D8BDECD33}"/>
          </ac:spMkLst>
        </pc:spChg>
        <pc:spChg chg="mod">
          <ac:chgData name="Ragnhild Halvorsrud" userId="917ea340-fd63-490f-a7db-68428d24cf32" providerId="ADAL" clId="{3F26B701-AADC-4668-AAA4-FB7BA2B947B1}" dt="2020-06-19T09:05:28.473" v="2180" actId="790"/>
          <ac:spMkLst>
            <pc:docMk/>
            <pc:sldMk cId="3855391680" sldId="295"/>
            <ac:spMk id="533" creationId="{7B296EF6-44E4-4DA1-AF37-AA3121882A42}"/>
          </ac:spMkLst>
        </pc:spChg>
        <pc:spChg chg="mod">
          <ac:chgData name="Ragnhild Halvorsrud" userId="917ea340-fd63-490f-a7db-68428d24cf32" providerId="ADAL" clId="{3F26B701-AADC-4668-AAA4-FB7BA2B947B1}" dt="2020-06-19T09:05:28.380" v="2120" actId="790"/>
          <ac:spMkLst>
            <pc:docMk/>
            <pc:sldMk cId="3855391680" sldId="295"/>
            <ac:spMk id="535" creationId="{E935E5B9-1E23-465A-B44C-AF0B7BFEA583}"/>
          </ac:spMkLst>
        </pc:spChg>
        <pc:spChg chg="mod">
          <ac:chgData name="Ragnhild Halvorsrud" userId="917ea340-fd63-490f-a7db-68428d24cf32" providerId="ADAL" clId="{3F26B701-AADC-4668-AAA4-FB7BA2B947B1}" dt="2020-06-19T09:05:28.382" v="2121" actId="790"/>
          <ac:spMkLst>
            <pc:docMk/>
            <pc:sldMk cId="3855391680" sldId="295"/>
            <ac:spMk id="536" creationId="{0047D9FC-AF6F-4948-8B7E-7629F19AB77A}"/>
          </ac:spMkLst>
        </pc:spChg>
        <pc:spChg chg="mod">
          <ac:chgData name="Ragnhild Halvorsrud" userId="917ea340-fd63-490f-a7db-68428d24cf32" providerId="ADAL" clId="{3F26B701-AADC-4668-AAA4-FB7BA2B947B1}" dt="2020-06-19T09:05:28.383" v="2122" actId="790"/>
          <ac:spMkLst>
            <pc:docMk/>
            <pc:sldMk cId="3855391680" sldId="295"/>
            <ac:spMk id="537" creationId="{9E617967-0B14-40BF-9B1C-26162EA56D82}"/>
          </ac:spMkLst>
        </pc:spChg>
        <pc:spChg chg="mod">
          <ac:chgData name="Ragnhild Halvorsrud" userId="917ea340-fd63-490f-a7db-68428d24cf32" providerId="ADAL" clId="{3F26B701-AADC-4668-AAA4-FB7BA2B947B1}" dt="2020-06-19T09:05:28.385" v="2123" actId="790"/>
          <ac:spMkLst>
            <pc:docMk/>
            <pc:sldMk cId="3855391680" sldId="295"/>
            <ac:spMk id="538" creationId="{1B347FC3-E9BE-4547-987D-A6E775A17CEA}"/>
          </ac:spMkLst>
        </pc:spChg>
        <pc:spChg chg="mod">
          <ac:chgData name="Ragnhild Halvorsrud" userId="917ea340-fd63-490f-a7db-68428d24cf32" providerId="ADAL" clId="{3F26B701-AADC-4668-AAA4-FB7BA2B947B1}" dt="2020-06-19T09:05:28.386" v="2124" actId="790"/>
          <ac:spMkLst>
            <pc:docMk/>
            <pc:sldMk cId="3855391680" sldId="295"/>
            <ac:spMk id="539" creationId="{0D3AFCC3-DA9F-430B-9A57-CC7DACFE6CDD}"/>
          </ac:spMkLst>
        </pc:spChg>
        <pc:spChg chg="mod">
          <ac:chgData name="Ragnhild Halvorsrud" userId="917ea340-fd63-490f-a7db-68428d24cf32" providerId="ADAL" clId="{3F26B701-AADC-4668-AAA4-FB7BA2B947B1}" dt="2020-06-19T09:05:28.388" v="2125" actId="790"/>
          <ac:spMkLst>
            <pc:docMk/>
            <pc:sldMk cId="3855391680" sldId="295"/>
            <ac:spMk id="540" creationId="{A6BE9A64-3BE7-4F22-AC56-5A601A07B0C3}"/>
          </ac:spMkLst>
        </pc:spChg>
        <pc:spChg chg="mod">
          <ac:chgData name="Ragnhild Halvorsrud" userId="917ea340-fd63-490f-a7db-68428d24cf32" providerId="ADAL" clId="{3F26B701-AADC-4668-AAA4-FB7BA2B947B1}" dt="2020-06-19T09:05:28.389" v="2126" actId="790"/>
          <ac:spMkLst>
            <pc:docMk/>
            <pc:sldMk cId="3855391680" sldId="295"/>
            <ac:spMk id="541" creationId="{EC9C7BE0-98D4-4CE7-B637-12E325261879}"/>
          </ac:spMkLst>
        </pc:spChg>
        <pc:spChg chg="mod">
          <ac:chgData name="Ragnhild Halvorsrud" userId="917ea340-fd63-490f-a7db-68428d24cf32" providerId="ADAL" clId="{3F26B701-AADC-4668-AAA4-FB7BA2B947B1}" dt="2020-06-19T09:05:28.391" v="2127" actId="790"/>
          <ac:spMkLst>
            <pc:docMk/>
            <pc:sldMk cId="3855391680" sldId="295"/>
            <ac:spMk id="542" creationId="{127AF0A0-82F0-4122-80EB-0CABF6DC29B2}"/>
          </ac:spMkLst>
        </pc:spChg>
        <pc:spChg chg="mod">
          <ac:chgData name="Ragnhild Halvorsrud" userId="917ea340-fd63-490f-a7db-68428d24cf32" providerId="ADAL" clId="{3F26B701-AADC-4668-AAA4-FB7BA2B947B1}" dt="2020-06-19T09:05:28.392" v="2128" actId="790"/>
          <ac:spMkLst>
            <pc:docMk/>
            <pc:sldMk cId="3855391680" sldId="295"/>
            <ac:spMk id="545" creationId="{BDFC4A79-ECB5-481C-BEE8-16D389931D59}"/>
          </ac:spMkLst>
        </pc:spChg>
        <pc:spChg chg="mod">
          <ac:chgData name="Ragnhild Halvorsrud" userId="917ea340-fd63-490f-a7db-68428d24cf32" providerId="ADAL" clId="{3F26B701-AADC-4668-AAA4-FB7BA2B947B1}" dt="2020-06-19T09:05:28.394" v="2129" actId="790"/>
          <ac:spMkLst>
            <pc:docMk/>
            <pc:sldMk cId="3855391680" sldId="295"/>
            <ac:spMk id="546" creationId="{D625EDB9-C246-41FB-9E6D-F418C53F089C}"/>
          </ac:spMkLst>
        </pc:spChg>
        <pc:spChg chg="mod">
          <ac:chgData name="Ragnhild Halvorsrud" userId="917ea340-fd63-490f-a7db-68428d24cf32" providerId="ADAL" clId="{3F26B701-AADC-4668-AAA4-FB7BA2B947B1}" dt="2020-06-19T09:05:28.395" v="2130" actId="790"/>
          <ac:spMkLst>
            <pc:docMk/>
            <pc:sldMk cId="3855391680" sldId="295"/>
            <ac:spMk id="547" creationId="{0F001C3E-35A0-4771-8CFE-A8613C047B3F}"/>
          </ac:spMkLst>
        </pc:spChg>
        <pc:spChg chg="mod">
          <ac:chgData name="Ragnhild Halvorsrud" userId="917ea340-fd63-490f-a7db-68428d24cf32" providerId="ADAL" clId="{3F26B701-AADC-4668-AAA4-FB7BA2B947B1}" dt="2020-06-19T09:05:28.397" v="2131" actId="790"/>
          <ac:spMkLst>
            <pc:docMk/>
            <pc:sldMk cId="3855391680" sldId="295"/>
            <ac:spMk id="548" creationId="{40440A9E-CACE-4DB0-871E-D4550B36C3A6}"/>
          </ac:spMkLst>
        </pc:spChg>
        <pc:spChg chg="mod">
          <ac:chgData name="Ragnhild Halvorsrud" userId="917ea340-fd63-490f-a7db-68428d24cf32" providerId="ADAL" clId="{3F26B701-AADC-4668-AAA4-FB7BA2B947B1}" dt="2020-06-19T09:05:28.398" v="2132" actId="790"/>
          <ac:spMkLst>
            <pc:docMk/>
            <pc:sldMk cId="3855391680" sldId="295"/>
            <ac:spMk id="549" creationId="{E4E5F28C-8623-458A-98A7-B8B5A57D888F}"/>
          </ac:spMkLst>
        </pc:spChg>
        <pc:spChg chg="mod">
          <ac:chgData name="Ragnhild Halvorsrud" userId="917ea340-fd63-490f-a7db-68428d24cf32" providerId="ADAL" clId="{3F26B701-AADC-4668-AAA4-FB7BA2B947B1}" dt="2020-06-19T09:05:28.400" v="2133" actId="790"/>
          <ac:spMkLst>
            <pc:docMk/>
            <pc:sldMk cId="3855391680" sldId="295"/>
            <ac:spMk id="550" creationId="{2FD7F29D-B1D5-40DA-B4BC-C5D2E9041CAF}"/>
          </ac:spMkLst>
        </pc:spChg>
        <pc:spChg chg="mod">
          <ac:chgData name="Ragnhild Halvorsrud" userId="917ea340-fd63-490f-a7db-68428d24cf32" providerId="ADAL" clId="{3F26B701-AADC-4668-AAA4-FB7BA2B947B1}" dt="2020-06-19T09:05:28.401" v="2134" actId="790"/>
          <ac:spMkLst>
            <pc:docMk/>
            <pc:sldMk cId="3855391680" sldId="295"/>
            <ac:spMk id="551" creationId="{F6D88248-DAFE-4D26-992A-D8E99166062A}"/>
          </ac:spMkLst>
        </pc:spChg>
        <pc:spChg chg="mod">
          <ac:chgData name="Ragnhild Halvorsrud" userId="917ea340-fd63-490f-a7db-68428d24cf32" providerId="ADAL" clId="{3F26B701-AADC-4668-AAA4-FB7BA2B947B1}" dt="2020-06-19T09:05:28.403" v="2135" actId="790"/>
          <ac:spMkLst>
            <pc:docMk/>
            <pc:sldMk cId="3855391680" sldId="295"/>
            <ac:spMk id="552" creationId="{03AFBB57-ABBA-4FD6-8A4B-C3A136D28DE6}"/>
          </ac:spMkLst>
        </pc:spChg>
        <pc:spChg chg="mod">
          <ac:chgData name="Ragnhild Halvorsrud" userId="917ea340-fd63-490f-a7db-68428d24cf32" providerId="ADAL" clId="{3F26B701-AADC-4668-AAA4-FB7BA2B947B1}" dt="2020-06-19T09:05:28.405" v="2136" actId="790"/>
          <ac:spMkLst>
            <pc:docMk/>
            <pc:sldMk cId="3855391680" sldId="295"/>
            <ac:spMk id="590" creationId="{BA9C23EC-3823-41E8-BBB8-4429CD88BAD7}"/>
          </ac:spMkLst>
        </pc:spChg>
        <pc:spChg chg="mod">
          <ac:chgData name="Ragnhild Halvorsrud" userId="917ea340-fd63-490f-a7db-68428d24cf32" providerId="ADAL" clId="{3F26B701-AADC-4668-AAA4-FB7BA2B947B1}" dt="2020-06-19T09:05:28.406" v="2137" actId="790"/>
          <ac:spMkLst>
            <pc:docMk/>
            <pc:sldMk cId="3855391680" sldId="295"/>
            <ac:spMk id="591" creationId="{349A0B16-5695-4132-991E-A8313D07A4A7}"/>
          </ac:spMkLst>
        </pc:spChg>
        <pc:spChg chg="mod">
          <ac:chgData name="Ragnhild Halvorsrud" userId="917ea340-fd63-490f-a7db-68428d24cf32" providerId="ADAL" clId="{3F26B701-AADC-4668-AAA4-FB7BA2B947B1}" dt="2020-06-19T09:05:28.408" v="2138" actId="790"/>
          <ac:spMkLst>
            <pc:docMk/>
            <pc:sldMk cId="3855391680" sldId="295"/>
            <ac:spMk id="592" creationId="{066664AC-D41F-44E8-B4DC-468BA264D24B}"/>
          </ac:spMkLst>
        </pc:spChg>
        <pc:spChg chg="mod">
          <ac:chgData name="Ragnhild Halvorsrud" userId="917ea340-fd63-490f-a7db-68428d24cf32" providerId="ADAL" clId="{3F26B701-AADC-4668-AAA4-FB7BA2B947B1}" dt="2020-06-19T09:05:28.410" v="2139" actId="790"/>
          <ac:spMkLst>
            <pc:docMk/>
            <pc:sldMk cId="3855391680" sldId="295"/>
            <ac:spMk id="593" creationId="{819933B7-A587-4E60-B2E5-C5FB62DFD082}"/>
          </ac:spMkLst>
        </pc:spChg>
        <pc:spChg chg="mod">
          <ac:chgData name="Ragnhild Halvorsrud" userId="917ea340-fd63-490f-a7db-68428d24cf32" providerId="ADAL" clId="{3F26B701-AADC-4668-AAA4-FB7BA2B947B1}" dt="2020-06-19T09:05:28.411" v="2140" actId="790"/>
          <ac:spMkLst>
            <pc:docMk/>
            <pc:sldMk cId="3855391680" sldId="295"/>
            <ac:spMk id="594" creationId="{E411638D-1A39-4C4E-B1EB-E48FC2D8EF53}"/>
          </ac:spMkLst>
        </pc:spChg>
        <pc:spChg chg="mod">
          <ac:chgData name="Ragnhild Halvorsrud" userId="917ea340-fd63-490f-a7db-68428d24cf32" providerId="ADAL" clId="{3F26B701-AADC-4668-AAA4-FB7BA2B947B1}" dt="2020-06-19T09:05:28.413" v="2141" actId="790"/>
          <ac:spMkLst>
            <pc:docMk/>
            <pc:sldMk cId="3855391680" sldId="295"/>
            <ac:spMk id="595" creationId="{0B62A3A1-4039-4146-A779-79F05DE9D717}"/>
          </ac:spMkLst>
        </pc:spChg>
        <pc:spChg chg="mod">
          <ac:chgData name="Ragnhild Halvorsrud" userId="917ea340-fd63-490f-a7db-68428d24cf32" providerId="ADAL" clId="{3F26B701-AADC-4668-AAA4-FB7BA2B947B1}" dt="2020-06-19T09:05:28.415" v="2142" actId="790"/>
          <ac:spMkLst>
            <pc:docMk/>
            <pc:sldMk cId="3855391680" sldId="295"/>
            <ac:spMk id="596" creationId="{F9B8342F-E4FC-42B3-A9AB-68DE0B9501E4}"/>
          </ac:spMkLst>
        </pc:spChg>
        <pc:spChg chg="mod">
          <ac:chgData name="Ragnhild Halvorsrud" userId="917ea340-fd63-490f-a7db-68428d24cf32" providerId="ADAL" clId="{3F26B701-AADC-4668-AAA4-FB7BA2B947B1}" dt="2020-06-19T09:05:28.416" v="2143" actId="790"/>
          <ac:spMkLst>
            <pc:docMk/>
            <pc:sldMk cId="3855391680" sldId="295"/>
            <ac:spMk id="597" creationId="{EAF2D570-5FE5-403A-83BC-306E310A9CAF}"/>
          </ac:spMkLst>
        </pc:spChg>
        <pc:spChg chg="mod">
          <ac:chgData name="Ragnhild Halvorsrud" userId="917ea340-fd63-490f-a7db-68428d24cf32" providerId="ADAL" clId="{3F26B701-AADC-4668-AAA4-FB7BA2B947B1}" dt="2020-06-19T09:05:28.475" v="2181" actId="790"/>
          <ac:spMkLst>
            <pc:docMk/>
            <pc:sldMk cId="3855391680" sldId="295"/>
            <ac:spMk id="622" creationId="{D16FBF7A-8D78-4AD5-9E96-B7D24CD96625}"/>
          </ac:spMkLst>
        </pc:spChg>
        <pc:spChg chg="mod">
          <ac:chgData name="Ragnhild Halvorsrud" userId="917ea340-fd63-490f-a7db-68428d24cf32" providerId="ADAL" clId="{3F26B701-AADC-4668-AAA4-FB7BA2B947B1}" dt="2020-06-19T09:05:28.477" v="2182" actId="790"/>
          <ac:spMkLst>
            <pc:docMk/>
            <pc:sldMk cId="3855391680" sldId="295"/>
            <ac:spMk id="625" creationId="{CB471409-7623-43EA-ACE3-908B565126CC}"/>
          </ac:spMkLst>
        </pc:spChg>
        <pc:spChg chg="mod">
          <ac:chgData name="Ragnhild Halvorsrud" userId="917ea340-fd63-490f-a7db-68428d24cf32" providerId="ADAL" clId="{3F26B701-AADC-4668-AAA4-FB7BA2B947B1}" dt="2020-06-19T09:05:28.478" v="2183" actId="790"/>
          <ac:spMkLst>
            <pc:docMk/>
            <pc:sldMk cId="3855391680" sldId="295"/>
            <ac:spMk id="626" creationId="{1A90DE22-0AD2-42AC-AD14-0547A79AB4D5}"/>
          </ac:spMkLst>
        </pc:spChg>
        <pc:spChg chg="mod">
          <ac:chgData name="Ragnhild Halvorsrud" userId="917ea340-fd63-490f-a7db-68428d24cf32" providerId="ADAL" clId="{3F26B701-AADC-4668-AAA4-FB7BA2B947B1}" dt="2020-06-19T09:05:28.480" v="2184" actId="790"/>
          <ac:spMkLst>
            <pc:docMk/>
            <pc:sldMk cId="3855391680" sldId="295"/>
            <ac:spMk id="627" creationId="{DE1680FD-303D-4819-AC0F-36A547964300}"/>
          </ac:spMkLst>
        </pc:spChg>
        <pc:spChg chg="mod">
          <ac:chgData name="Ragnhild Halvorsrud" userId="917ea340-fd63-490f-a7db-68428d24cf32" providerId="ADAL" clId="{3F26B701-AADC-4668-AAA4-FB7BA2B947B1}" dt="2020-06-19T09:05:28.481" v="2185" actId="790"/>
          <ac:spMkLst>
            <pc:docMk/>
            <pc:sldMk cId="3855391680" sldId="295"/>
            <ac:spMk id="628" creationId="{3FFA858A-662B-4C26-9907-2268D901D93F}"/>
          </ac:spMkLst>
        </pc:spChg>
        <pc:spChg chg="mod">
          <ac:chgData name="Ragnhild Halvorsrud" userId="917ea340-fd63-490f-a7db-68428d24cf32" providerId="ADAL" clId="{3F26B701-AADC-4668-AAA4-FB7BA2B947B1}" dt="2020-06-19T09:05:28.483" v="2186" actId="790"/>
          <ac:spMkLst>
            <pc:docMk/>
            <pc:sldMk cId="3855391680" sldId="295"/>
            <ac:spMk id="629" creationId="{30B99F06-C724-43A7-9BDA-9590210F47C7}"/>
          </ac:spMkLst>
        </pc:spChg>
        <pc:spChg chg="mod">
          <ac:chgData name="Ragnhild Halvorsrud" userId="917ea340-fd63-490f-a7db-68428d24cf32" providerId="ADAL" clId="{3F26B701-AADC-4668-AAA4-FB7BA2B947B1}" dt="2020-06-19T09:05:28.485" v="2187" actId="790"/>
          <ac:spMkLst>
            <pc:docMk/>
            <pc:sldMk cId="3855391680" sldId="295"/>
            <ac:spMk id="632" creationId="{A94F0AD7-07D7-4AFA-A10E-B24B19192ED2}"/>
          </ac:spMkLst>
        </pc:spChg>
        <pc:spChg chg="mod">
          <ac:chgData name="Ragnhild Halvorsrud" userId="917ea340-fd63-490f-a7db-68428d24cf32" providerId="ADAL" clId="{3F26B701-AADC-4668-AAA4-FB7BA2B947B1}" dt="2020-06-19T09:05:28.495" v="2193" actId="790"/>
          <ac:spMkLst>
            <pc:docMk/>
            <pc:sldMk cId="3855391680" sldId="295"/>
            <ac:spMk id="635" creationId="{2D0A4DA5-C346-4D20-B29D-3D7DC04C9BB4}"/>
          </ac:spMkLst>
        </pc:spChg>
        <pc:spChg chg="mod">
          <ac:chgData name="Ragnhild Halvorsrud" userId="917ea340-fd63-490f-a7db-68428d24cf32" providerId="ADAL" clId="{3F26B701-AADC-4668-AAA4-FB7BA2B947B1}" dt="2020-06-19T09:05:28.496" v="2194" actId="790"/>
          <ac:spMkLst>
            <pc:docMk/>
            <pc:sldMk cId="3855391680" sldId="295"/>
            <ac:spMk id="636" creationId="{80EE4A95-0521-49AB-A365-34F8543F083F}"/>
          </ac:spMkLst>
        </pc:spChg>
        <pc:spChg chg="mod">
          <ac:chgData name="Ragnhild Halvorsrud" userId="917ea340-fd63-490f-a7db-68428d24cf32" providerId="ADAL" clId="{3F26B701-AADC-4668-AAA4-FB7BA2B947B1}" dt="2020-06-19T09:05:28.497" v="2195" actId="790"/>
          <ac:spMkLst>
            <pc:docMk/>
            <pc:sldMk cId="3855391680" sldId="295"/>
            <ac:spMk id="637" creationId="{D2C5932A-3719-493C-A894-950633BB4488}"/>
          </ac:spMkLst>
        </pc:spChg>
        <pc:spChg chg="mod">
          <ac:chgData name="Ragnhild Halvorsrud" userId="917ea340-fd63-490f-a7db-68428d24cf32" providerId="ADAL" clId="{3F26B701-AADC-4668-AAA4-FB7BA2B947B1}" dt="2020-06-19T09:05:28.499" v="2196" actId="790"/>
          <ac:spMkLst>
            <pc:docMk/>
            <pc:sldMk cId="3855391680" sldId="295"/>
            <ac:spMk id="638" creationId="{4A5AAE1B-4713-41FE-88C2-10F00ABE1648}"/>
          </ac:spMkLst>
        </pc:spChg>
        <pc:spChg chg="mod">
          <ac:chgData name="Ragnhild Halvorsrud" userId="917ea340-fd63-490f-a7db-68428d24cf32" providerId="ADAL" clId="{3F26B701-AADC-4668-AAA4-FB7BA2B947B1}" dt="2020-06-19T09:05:28.500" v="2197" actId="790"/>
          <ac:spMkLst>
            <pc:docMk/>
            <pc:sldMk cId="3855391680" sldId="295"/>
            <ac:spMk id="639" creationId="{76D37B4E-F0B6-484C-A8E1-9A9C84AB4C6A}"/>
          </ac:spMkLst>
        </pc:spChg>
        <pc:spChg chg="mod">
          <ac:chgData name="Ragnhild Halvorsrud" userId="917ea340-fd63-490f-a7db-68428d24cf32" providerId="ADAL" clId="{3F26B701-AADC-4668-AAA4-FB7BA2B947B1}" dt="2020-06-19T09:05:28.502" v="2198" actId="790"/>
          <ac:spMkLst>
            <pc:docMk/>
            <pc:sldMk cId="3855391680" sldId="295"/>
            <ac:spMk id="640" creationId="{7A740749-A78A-4C8D-B86B-BE92E557F007}"/>
          </ac:spMkLst>
        </pc:spChg>
        <pc:spChg chg="mod">
          <ac:chgData name="Ragnhild Halvorsrud" userId="917ea340-fd63-490f-a7db-68428d24cf32" providerId="ADAL" clId="{3F26B701-AADC-4668-AAA4-FB7BA2B947B1}" dt="2020-06-19T09:05:28.503" v="2199" actId="790"/>
          <ac:spMkLst>
            <pc:docMk/>
            <pc:sldMk cId="3855391680" sldId="295"/>
            <ac:spMk id="641" creationId="{98711C28-C97E-4F5D-A889-6BCEE07EABCA}"/>
          </ac:spMkLst>
        </pc:spChg>
        <pc:spChg chg="mod">
          <ac:chgData name="Ragnhild Halvorsrud" userId="917ea340-fd63-490f-a7db-68428d24cf32" providerId="ADAL" clId="{3F26B701-AADC-4668-AAA4-FB7BA2B947B1}" dt="2020-06-19T09:05:28.505" v="2200" actId="790"/>
          <ac:spMkLst>
            <pc:docMk/>
            <pc:sldMk cId="3855391680" sldId="295"/>
            <ac:spMk id="644" creationId="{845AA360-42BF-4FCB-8042-A560440402CC}"/>
          </ac:spMkLst>
        </pc:spChg>
        <pc:spChg chg="mod">
          <ac:chgData name="Ragnhild Halvorsrud" userId="917ea340-fd63-490f-a7db-68428d24cf32" providerId="ADAL" clId="{3F26B701-AADC-4668-AAA4-FB7BA2B947B1}" dt="2020-06-19T09:05:28.506" v="2201" actId="790"/>
          <ac:spMkLst>
            <pc:docMk/>
            <pc:sldMk cId="3855391680" sldId="295"/>
            <ac:spMk id="645" creationId="{E2F58609-BFC3-4EF6-9198-96380A6D8853}"/>
          </ac:spMkLst>
        </pc:spChg>
        <pc:spChg chg="mod">
          <ac:chgData name="Ragnhild Halvorsrud" userId="917ea340-fd63-490f-a7db-68428d24cf32" providerId="ADAL" clId="{3F26B701-AADC-4668-AAA4-FB7BA2B947B1}" dt="2020-06-19T09:05:28.508" v="2202" actId="790"/>
          <ac:spMkLst>
            <pc:docMk/>
            <pc:sldMk cId="3855391680" sldId="295"/>
            <ac:spMk id="646" creationId="{B5AA9175-E0DB-4336-9171-C4E9FA7856B7}"/>
          </ac:spMkLst>
        </pc:spChg>
        <pc:spChg chg="mod">
          <ac:chgData name="Ragnhild Halvorsrud" userId="917ea340-fd63-490f-a7db-68428d24cf32" providerId="ADAL" clId="{3F26B701-AADC-4668-AAA4-FB7BA2B947B1}" dt="2020-06-19T09:05:28.509" v="2203" actId="790"/>
          <ac:spMkLst>
            <pc:docMk/>
            <pc:sldMk cId="3855391680" sldId="295"/>
            <ac:spMk id="647" creationId="{1D1DFC6D-4130-44E7-864E-AB2CB5DBEF15}"/>
          </ac:spMkLst>
        </pc:spChg>
        <pc:spChg chg="mod">
          <ac:chgData name="Ragnhild Halvorsrud" userId="917ea340-fd63-490f-a7db-68428d24cf32" providerId="ADAL" clId="{3F26B701-AADC-4668-AAA4-FB7BA2B947B1}" dt="2020-06-19T09:05:28.511" v="2204" actId="790"/>
          <ac:spMkLst>
            <pc:docMk/>
            <pc:sldMk cId="3855391680" sldId="295"/>
            <ac:spMk id="648" creationId="{9B496F17-85ED-4782-8547-4F05EEA11A58}"/>
          </ac:spMkLst>
        </pc:spChg>
        <pc:spChg chg="mod">
          <ac:chgData name="Ragnhild Halvorsrud" userId="917ea340-fd63-490f-a7db-68428d24cf32" providerId="ADAL" clId="{3F26B701-AADC-4668-AAA4-FB7BA2B947B1}" dt="2020-06-19T09:05:28.512" v="2205" actId="790"/>
          <ac:spMkLst>
            <pc:docMk/>
            <pc:sldMk cId="3855391680" sldId="295"/>
            <ac:spMk id="649" creationId="{58F98B75-BBA4-4B4E-AC5F-20437DCDA0E3}"/>
          </ac:spMkLst>
        </pc:spChg>
        <pc:spChg chg="mod">
          <ac:chgData name="Ragnhild Halvorsrud" userId="917ea340-fd63-490f-a7db-68428d24cf32" providerId="ADAL" clId="{3F26B701-AADC-4668-AAA4-FB7BA2B947B1}" dt="2020-06-19T09:05:28.514" v="2206" actId="790"/>
          <ac:spMkLst>
            <pc:docMk/>
            <pc:sldMk cId="3855391680" sldId="295"/>
            <ac:spMk id="650" creationId="{EC68C981-5157-458F-910F-A47DCFD9CDA6}"/>
          </ac:spMkLst>
        </pc:spChg>
        <pc:spChg chg="mod">
          <ac:chgData name="Ragnhild Halvorsrud" userId="917ea340-fd63-490f-a7db-68428d24cf32" providerId="ADAL" clId="{3F26B701-AADC-4668-AAA4-FB7BA2B947B1}" dt="2020-06-19T09:05:28.515" v="2207" actId="790"/>
          <ac:spMkLst>
            <pc:docMk/>
            <pc:sldMk cId="3855391680" sldId="295"/>
            <ac:spMk id="653" creationId="{5CFAF07A-FBC2-4F9B-9144-6D23101AB7BA}"/>
          </ac:spMkLst>
        </pc:spChg>
        <pc:spChg chg="mod">
          <ac:chgData name="Ragnhild Halvorsrud" userId="917ea340-fd63-490f-a7db-68428d24cf32" providerId="ADAL" clId="{3F26B701-AADC-4668-AAA4-FB7BA2B947B1}" dt="2020-06-19T09:05:28.517" v="2208" actId="790"/>
          <ac:spMkLst>
            <pc:docMk/>
            <pc:sldMk cId="3855391680" sldId="295"/>
            <ac:spMk id="654" creationId="{3CE2B54D-8215-4C07-8190-78EDDEFE3E38}"/>
          </ac:spMkLst>
        </pc:spChg>
        <pc:spChg chg="mod">
          <ac:chgData name="Ragnhild Halvorsrud" userId="917ea340-fd63-490f-a7db-68428d24cf32" providerId="ADAL" clId="{3F26B701-AADC-4668-AAA4-FB7BA2B947B1}" dt="2020-06-19T09:05:28.518" v="2209" actId="790"/>
          <ac:spMkLst>
            <pc:docMk/>
            <pc:sldMk cId="3855391680" sldId="295"/>
            <ac:spMk id="655" creationId="{7A2DD35C-A670-48D6-B6AE-CF525F15D0E3}"/>
          </ac:spMkLst>
        </pc:spChg>
        <pc:spChg chg="mod">
          <ac:chgData name="Ragnhild Halvorsrud" userId="917ea340-fd63-490f-a7db-68428d24cf32" providerId="ADAL" clId="{3F26B701-AADC-4668-AAA4-FB7BA2B947B1}" dt="2020-06-19T09:05:28.520" v="2210" actId="790"/>
          <ac:spMkLst>
            <pc:docMk/>
            <pc:sldMk cId="3855391680" sldId="295"/>
            <ac:spMk id="656" creationId="{CCF8A5FF-94A8-418F-A879-F179A0937B84}"/>
          </ac:spMkLst>
        </pc:spChg>
        <pc:spChg chg="mod">
          <ac:chgData name="Ragnhild Halvorsrud" userId="917ea340-fd63-490f-a7db-68428d24cf32" providerId="ADAL" clId="{3F26B701-AADC-4668-AAA4-FB7BA2B947B1}" dt="2020-06-19T09:05:28.521" v="2211" actId="790"/>
          <ac:spMkLst>
            <pc:docMk/>
            <pc:sldMk cId="3855391680" sldId="295"/>
            <ac:spMk id="657" creationId="{370FE0D6-E591-4824-9166-A85A52A46EDB}"/>
          </ac:spMkLst>
        </pc:spChg>
        <pc:spChg chg="mod">
          <ac:chgData name="Ragnhild Halvorsrud" userId="917ea340-fd63-490f-a7db-68428d24cf32" providerId="ADAL" clId="{3F26B701-AADC-4668-AAA4-FB7BA2B947B1}" dt="2020-06-19T09:05:28.523" v="2212" actId="790"/>
          <ac:spMkLst>
            <pc:docMk/>
            <pc:sldMk cId="3855391680" sldId="295"/>
            <ac:spMk id="658" creationId="{14E0C293-EAEE-4716-9516-4735503C41E1}"/>
          </ac:spMkLst>
        </pc:spChg>
        <pc:spChg chg="mod">
          <ac:chgData name="Ragnhild Halvorsrud" userId="917ea340-fd63-490f-a7db-68428d24cf32" providerId="ADAL" clId="{3F26B701-AADC-4668-AAA4-FB7BA2B947B1}" dt="2020-06-19T09:05:28.524" v="2213" actId="790"/>
          <ac:spMkLst>
            <pc:docMk/>
            <pc:sldMk cId="3855391680" sldId="295"/>
            <ac:spMk id="659" creationId="{14F3001C-2248-4879-838F-6A406EBB0799}"/>
          </ac:spMkLst>
        </pc:spChg>
        <pc:spChg chg="mod">
          <ac:chgData name="Ragnhild Halvorsrud" userId="917ea340-fd63-490f-a7db-68428d24cf32" providerId="ADAL" clId="{3F26B701-AADC-4668-AAA4-FB7BA2B947B1}" dt="2020-06-19T09:05:28.526" v="2214" actId="790"/>
          <ac:spMkLst>
            <pc:docMk/>
            <pc:sldMk cId="3855391680" sldId="295"/>
            <ac:spMk id="662" creationId="{88EF2AD5-6266-45FB-82F4-BAA49B566907}"/>
          </ac:spMkLst>
        </pc:spChg>
        <pc:spChg chg="mod">
          <ac:chgData name="Ragnhild Halvorsrud" userId="917ea340-fd63-490f-a7db-68428d24cf32" providerId="ADAL" clId="{3F26B701-AADC-4668-AAA4-FB7BA2B947B1}" dt="2020-06-19T09:05:28.527" v="2215" actId="790"/>
          <ac:spMkLst>
            <pc:docMk/>
            <pc:sldMk cId="3855391680" sldId="295"/>
            <ac:spMk id="663" creationId="{B3DF3941-BEDE-4144-A89B-7E275427AB2B}"/>
          </ac:spMkLst>
        </pc:spChg>
        <pc:spChg chg="mod">
          <ac:chgData name="Ragnhild Halvorsrud" userId="917ea340-fd63-490f-a7db-68428d24cf32" providerId="ADAL" clId="{3F26B701-AADC-4668-AAA4-FB7BA2B947B1}" dt="2020-06-19T09:05:28.529" v="2216" actId="790"/>
          <ac:spMkLst>
            <pc:docMk/>
            <pc:sldMk cId="3855391680" sldId="295"/>
            <ac:spMk id="664" creationId="{F7419B98-2DE2-42A9-816D-BBE7EBB11953}"/>
          </ac:spMkLst>
        </pc:spChg>
        <pc:spChg chg="mod">
          <ac:chgData name="Ragnhild Halvorsrud" userId="917ea340-fd63-490f-a7db-68428d24cf32" providerId="ADAL" clId="{3F26B701-AADC-4668-AAA4-FB7BA2B947B1}" dt="2020-06-19T09:05:28.530" v="2217" actId="790"/>
          <ac:spMkLst>
            <pc:docMk/>
            <pc:sldMk cId="3855391680" sldId="295"/>
            <ac:spMk id="665" creationId="{3F073311-D562-4FE9-B715-79A05C904267}"/>
          </ac:spMkLst>
        </pc:spChg>
        <pc:spChg chg="mod">
          <ac:chgData name="Ragnhild Halvorsrud" userId="917ea340-fd63-490f-a7db-68428d24cf32" providerId="ADAL" clId="{3F26B701-AADC-4668-AAA4-FB7BA2B947B1}" dt="2020-06-19T09:05:28.532" v="2218" actId="790"/>
          <ac:spMkLst>
            <pc:docMk/>
            <pc:sldMk cId="3855391680" sldId="295"/>
            <ac:spMk id="666" creationId="{B2F6B83A-5BEA-45D0-89FB-29E2612DA2B4}"/>
          </ac:spMkLst>
        </pc:spChg>
        <pc:spChg chg="mod">
          <ac:chgData name="Ragnhild Halvorsrud" userId="917ea340-fd63-490f-a7db-68428d24cf32" providerId="ADAL" clId="{3F26B701-AADC-4668-AAA4-FB7BA2B947B1}" dt="2020-06-19T09:05:28.533" v="2219" actId="790"/>
          <ac:spMkLst>
            <pc:docMk/>
            <pc:sldMk cId="3855391680" sldId="295"/>
            <ac:spMk id="667" creationId="{8A11EAAC-4EE4-43D7-8B50-18D08056887A}"/>
          </ac:spMkLst>
        </pc:spChg>
        <pc:spChg chg="mod">
          <ac:chgData name="Ragnhild Halvorsrud" userId="917ea340-fd63-490f-a7db-68428d24cf32" providerId="ADAL" clId="{3F26B701-AADC-4668-AAA4-FB7BA2B947B1}" dt="2020-06-19T09:05:28.535" v="2220" actId="790"/>
          <ac:spMkLst>
            <pc:docMk/>
            <pc:sldMk cId="3855391680" sldId="295"/>
            <ac:spMk id="668" creationId="{1DB993DC-17A9-43D6-92CF-04385A7AAA1F}"/>
          </ac:spMkLst>
        </pc:spChg>
        <pc:spChg chg="mod">
          <ac:chgData name="Ragnhild Halvorsrud" userId="917ea340-fd63-490f-a7db-68428d24cf32" providerId="ADAL" clId="{3F26B701-AADC-4668-AAA4-FB7BA2B947B1}" dt="2020-06-19T09:05:28.536" v="2221" actId="790"/>
          <ac:spMkLst>
            <pc:docMk/>
            <pc:sldMk cId="3855391680" sldId="295"/>
            <ac:spMk id="671" creationId="{E97FD160-960F-4229-8252-30F7A9982358}"/>
          </ac:spMkLst>
        </pc:spChg>
        <pc:spChg chg="mod">
          <ac:chgData name="Ragnhild Halvorsrud" userId="917ea340-fd63-490f-a7db-68428d24cf32" providerId="ADAL" clId="{3F26B701-AADC-4668-AAA4-FB7BA2B947B1}" dt="2020-06-19T09:05:28.538" v="2222" actId="790"/>
          <ac:spMkLst>
            <pc:docMk/>
            <pc:sldMk cId="3855391680" sldId="295"/>
            <ac:spMk id="672" creationId="{780916AF-9AEC-4B40-8A24-A60200CA52B5}"/>
          </ac:spMkLst>
        </pc:spChg>
        <pc:spChg chg="mod">
          <ac:chgData name="Ragnhild Halvorsrud" userId="917ea340-fd63-490f-a7db-68428d24cf32" providerId="ADAL" clId="{3F26B701-AADC-4668-AAA4-FB7BA2B947B1}" dt="2020-06-19T09:05:28.539" v="2223" actId="790"/>
          <ac:spMkLst>
            <pc:docMk/>
            <pc:sldMk cId="3855391680" sldId="295"/>
            <ac:spMk id="673" creationId="{FBE5398C-4A27-46DB-B2B1-D5C8C3946B1F}"/>
          </ac:spMkLst>
        </pc:spChg>
        <pc:spChg chg="mod">
          <ac:chgData name="Ragnhild Halvorsrud" userId="917ea340-fd63-490f-a7db-68428d24cf32" providerId="ADAL" clId="{3F26B701-AADC-4668-AAA4-FB7BA2B947B1}" dt="2020-06-19T09:05:28.540" v="2224" actId="790"/>
          <ac:spMkLst>
            <pc:docMk/>
            <pc:sldMk cId="3855391680" sldId="295"/>
            <ac:spMk id="674" creationId="{1C798D05-06A2-437C-A34F-6E108172DDBC}"/>
          </ac:spMkLst>
        </pc:spChg>
        <pc:spChg chg="mod">
          <ac:chgData name="Ragnhild Halvorsrud" userId="917ea340-fd63-490f-a7db-68428d24cf32" providerId="ADAL" clId="{3F26B701-AADC-4668-AAA4-FB7BA2B947B1}" dt="2020-06-19T09:05:28.542" v="2225" actId="790"/>
          <ac:spMkLst>
            <pc:docMk/>
            <pc:sldMk cId="3855391680" sldId="295"/>
            <ac:spMk id="675" creationId="{8D78E635-CD80-48F3-B94D-87EFB74B0D6B}"/>
          </ac:spMkLst>
        </pc:spChg>
        <pc:spChg chg="mod">
          <ac:chgData name="Ragnhild Halvorsrud" userId="917ea340-fd63-490f-a7db-68428d24cf32" providerId="ADAL" clId="{3F26B701-AADC-4668-AAA4-FB7BA2B947B1}" dt="2020-06-19T09:05:28.544" v="2226" actId="790"/>
          <ac:spMkLst>
            <pc:docMk/>
            <pc:sldMk cId="3855391680" sldId="295"/>
            <ac:spMk id="676" creationId="{179F0585-DB96-4864-A805-733824DF03A6}"/>
          </ac:spMkLst>
        </pc:spChg>
        <pc:spChg chg="mod">
          <ac:chgData name="Ragnhild Halvorsrud" userId="917ea340-fd63-490f-a7db-68428d24cf32" providerId="ADAL" clId="{3F26B701-AADC-4668-AAA4-FB7BA2B947B1}" dt="2020-06-19T09:05:28.546" v="2227" actId="790"/>
          <ac:spMkLst>
            <pc:docMk/>
            <pc:sldMk cId="3855391680" sldId="295"/>
            <ac:spMk id="677" creationId="{5E45CC96-825D-45E3-8D2B-853A04E42C65}"/>
          </ac:spMkLst>
        </pc:spChg>
        <pc:spChg chg="mod">
          <ac:chgData name="Ragnhild Halvorsrud" userId="917ea340-fd63-490f-a7db-68428d24cf32" providerId="ADAL" clId="{3F26B701-AADC-4668-AAA4-FB7BA2B947B1}" dt="2020-06-19T09:05:28.557" v="2233" actId="790"/>
          <ac:spMkLst>
            <pc:docMk/>
            <pc:sldMk cId="3855391680" sldId="295"/>
            <ac:spMk id="680" creationId="{4F542749-CA03-4BB9-92A5-99983BC1514A}"/>
          </ac:spMkLst>
        </pc:spChg>
        <pc:spChg chg="mod">
          <ac:chgData name="Ragnhild Halvorsrud" userId="917ea340-fd63-490f-a7db-68428d24cf32" providerId="ADAL" clId="{3F26B701-AADC-4668-AAA4-FB7BA2B947B1}" dt="2020-06-19T09:05:28.559" v="2234" actId="790"/>
          <ac:spMkLst>
            <pc:docMk/>
            <pc:sldMk cId="3855391680" sldId="295"/>
            <ac:spMk id="681" creationId="{16642BEB-F9DF-4105-9707-ED04986A2286}"/>
          </ac:spMkLst>
        </pc:spChg>
        <pc:spChg chg="mod">
          <ac:chgData name="Ragnhild Halvorsrud" userId="917ea340-fd63-490f-a7db-68428d24cf32" providerId="ADAL" clId="{3F26B701-AADC-4668-AAA4-FB7BA2B947B1}" dt="2020-06-19T09:05:28.561" v="2235" actId="790"/>
          <ac:spMkLst>
            <pc:docMk/>
            <pc:sldMk cId="3855391680" sldId="295"/>
            <ac:spMk id="686" creationId="{195477BE-F027-40AB-8D0C-001F02FBD9AE}"/>
          </ac:spMkLst>
        </pc:spChg>
        <pc:spChg chg="mod">
          <ac:chgData name="Ragnhild Halvorsrud" userId="917ea340-fd63-490f-a7db-68428d24cf32" providerId="ADAL" clId="{3F26B701-AADC-4668-AAA4-FB7BA2B947B1}" dt="2020-06-19T09:05:28.562" v="2236" actId="790"/>
          <ac:spMkLst>
            <pc:docMk/>
            <pc:sldMk cId="3855391680" sldId="295"/>
            <ac:spMk id="689" creationId="{9F448F75-3874-4490-A536-425D8084A5DC}"/>
          </ac:spMkLst>
        </pc:spChg>
        <pc:spChg chg="mod">
          <ac:chgData name="Ragnhild Halvorsrud" userId="917ea340-fd63-490f-a7db-68428d24cf32" providerId="ADAL" clId="{3F26B701-AADC-4668-AAA4-FB7BA2B947B1}" dt="2020-06-19T09:05:28.564" v="2237" actId="790"/>
          <ac:spMkLst>
            <pc:docMk/>
            <pc:sldMk cId="3855391680" sldId="295"/>
            <ac:spMk id="690" creationId="{89FBA0EA-BB05-4169-A8D9-0270D7C5763B}"/>
          </ac:spMkLst>
        </pc:spChg>
        <pc:spChg chg="mod">
          <ac:chgData name="Ragnhild Halvorsrud" userId="917ea340-fd63-490f-a7db-68428d24cf32" providerId="ADAL" clId="{3F26B701-AADC-4668-AAA4-FB7BA2B947B1}" dt="2020-06-19T09:05:28.566" v="2238" actId="790"/>
          <ac:spMkLst>
            <pc:docMk/>
            <pc:sldMk cId="3855391680" sldId="295"/>
            <ac:spMk id="695" creationId="{25DA16DD-C8E4-4AC0-8C19-03E424EBAC72}"/>
          </ac:spMkLst>
        </pc:spChg>
        <pc:spChg chg="mod">
          <ac:chgData name="Ragnhild Halvorsrud" userId="917ea340-fd63-490f-a7db-68428d24cf32" providerId="ADAL" clId="{3F26B701-AADC-4668-AAA4-FB7BA2B947B1}" dt="2020-06-19T09:05:28.430" v="2152" actId="790"/>
          <ac:spMkLst>
            <pc:docMk/>
            <pc:sldMk cId="3855391680" sldId="295"/>
            <ac:spMk id="697" creationId="{5E4AB334-9376-4A0C-9049-4B0ED4F9BCB9}"/>
          </ac:spMkLst>
        </pc:spChg>
        <pc:spChg chg="mod">
          <ac:chgData name="Ragnhild Halvorsrud" userId="917ea340-fd63-490f-a7db-68428d24cf32" providerId="ADAL" clId="{3F26B701-AADC-4668-AAA4-FB7BA2B947B1}" dt="2020-06-19T09:05:28.431" v="2153" actId="790"/>
          <ac:spMkLst>
            <pc:docMk/>
            <pc:sldMk cId="3855391680" sldId="295"/>
            <ac:spMk id="698" creationId="{A060CEDF-C072-4222-95EF-359C85E1C8FC}"/>
          </ac:spMkLst>
        </pc:spChg>
        <pc:spChg chg="mod">
          <ac:chgData name="Ragnhild Halvorsrud" userId="917ea340-fd63-490f-a7db-68428d24cf32" providerId="ADAL" clId="{3F26B701-AADC-4668-AAA4-FB7BA2B947B1}" dt="2020-06-19T09:05:28.432" v="2154" actId="790"/>
          <ac:spMkLst>
            <pc:docMk/>
            <pc:sldMk cId="3855391680" sldId="295"/>
            <ac:spMk id="699" creationId="{9A110AD8-2502-4A09-937C-76BBF924BB18}"/>
          </ac:spMkLst>
        </pc:spChg>
        <pc:spChg chg="mod">
          <ac:chgData name="Ragnhild Halvorsrud" userId="917ea340-fd63-490f-a7db-68428d24cf32" providerId="ADAL" clId="{3F26B701-AADC-4668-AAA4-FB7BA2B947B1}" dt="2020-06-19T09:05:28.434" v="2155" actId="790"/>
          <ac:spMkLst>
            <pc:docMk/>
            <pc:sldMk cId="3855391680" sldId="295"/>
            <ac:spMk id="700" creationId="{C5E86649-3203-4B14-9DDE-DC765949BD1C}"/>
          </ac:spMkLst>
        </pc:spChg>
        <pc:spChg chg="mod">
          <ac:chgData name="Ragnhild Halvorsrud" userId="917ea340-fd63-490f-a7db-68428d24cf32" providerId="ADAL" clId="{3F26B701-AADC-4668-AAA4-FB7BA2B947B1}" dt="2020-06-19T09:05:28.436" v="2156" actId="790"/>
          <ac:spMkLst>
            <pc:docMk/>
            <pc:sldMk cId="3855391680" sldId="295"/>
            <ac:spMk id="701" creationId="{F3077DAC-72D2-4533-8CD5-088BA5B28D55}"/>
          </ac:spMkLst>
        </pc:spChg>
        <pc:spChg chg="mod">
          <ac:chgData name="Ragnhild Halvorsrud" userId="917ea340-fd63-490f-a7db-68428d24cf32" providerId="ADAL" clId="{3F26B701-AADC-4668-AAA4-FB7BA2B947B1}" dt="2020-06-19T09:05:28.437" v="2157" actId="790"/>
          <ac:spMkLst>
            <pc:docMk/>
            <pc:sldMk cId="3855391680" sldId="295"/>
            <ac:spMk id="702" creationId="{10AF5F1E-938E-4BCA-A345-FA0A53B88979}"/>
          </ac:spMkLst>
        </pc:spChg>
        <pc:spChg chg="mod">
          <ac:chgData name="Ragnhild Halvorsrud" userId="917ea340-fd63-490f-a7db-68428d24cf32" providerId="ADAL" clId="{3F26B701-AADC-4668-AAA4-FB7BA2B947B1}" dt="2020-06-19T09:05:28.486" v="2188" actId="790"/>
          <ac:spMkLst>
            <pc:docMk/>
            <pc:sldMk cId="3855391680" sldId="295"/>
            <ac:spMk id="703" creationId="{11713DA1-B715-4255-B9B6-74FBA3FEF497}"/>
          </ac:spMkLst>
        </pc:spChg>
        <pc:spChg chg="mod">
          <ac:chgData name="Ragnhild Halvorsrud" userId="917ea340-fd63-490f-a7db-68428d24cf32" providerId="ADAL" clId="{3F26B701-AADC-4668-AAA4-FB7BA2B947B1}" dt="2020-06-19T09:05:28.488" v="2189" actId="790"/>
          <ac:spMkLst>
            <pc:docMk/>
            <pc:sldMk cId="3855391680" sldId="295"/>
            <ac:spMk id="704" creationId="{BB7B050F-1F6E-4020-9415-15A91BA04EA1}"/>
          </ac:spMkLst>
        </pc:spChg>
        <pc:spChg chg="mod">
          <ac:chgData name="Ragnhild Halvorsrud" userId="917ea340-fd63-490f-a7db-68428d24cf32" providerId="ADAL" clId="{3F26B701-AADC-4668-AAA4-FB7BA2B947B1}" dt="2020-06-19T09:05:28.489" v="2190" actId="790"/>
          <ac:spMkLst>
            <pc:docMk/>
            <pc:sldMk cId="3855391680" sldId="295"/>
            <ac:spMk id="705" creationId="{8725E4D3-E4B3-4FB6-AEC8-05BB70846382}"/>
          </ac:spMkLst>
        </pc:spChg>
        <pc:spChg chg="mod">
          <ac:chgData name="Ragnhild Halvorsrud" userId="917ea340-fd63-490f-a7db-68428d24cf32" providerId="ADAL" clId="{3F26B701-AADC-4668-AAA4-FB7BA2B947B1}" dt="2020-06-19T09:05:28.491" v="2191" actId="790"/>
          <ac:spMkLst>
            <pc:docMk/>
            <pc:sldMk cId="3855391680" sldId="295"/>
            <ac:spMk id="706" creationId="{442FB227-3075-47AA-9D92-0AD56F44EA45}"/>
          </ac:spMkLst>
        </pc:spChg>
        <pc:spChg chg="mod">
          <ac:chgData name="Ragnhild Halvorsrud" userId="917ea340-fd63-490f-a7db-68428d24cf32" providerId="ADAL" clId="{3F26B701-AADC-4668-AAA4-FB7BA2B947B1}" dt="2020-06-19T09:05:28.492" v="2192" actId="790"/>
          <ac:spMkLst>
            <pc:docMk/>
            <pc:sldMk cId="3855391680" sldId="295"/>
            <ac:spMk id="707" creationId="{CC33A6B1-61AB-4F3D-88F3-EF23C640BEA0}"/>
          </ac:spMkLst>
        </pc:spChg>
        <pc:spChg chg="mod">
          <ac:chgData name="Ragnhild Halvorsrud" userId="917ea340-fd63-490f-a7db-68428d24cf32" providerId="ADAL" clId="{3F26B701-AADC-4668-AAA4-FB7BA2B947B1}" dt="2020-06-19T09:05:28.547" v="2228" actId="790"/>
          <ac:spMkLst>
            <pc:docMk/>
            <pc:sldMk cId="3855391680" sldId="295"/>
            <ac:spMk id="716" creationId="{1EA989C3-D25A-4473-8032-963ED77D0859}"/>
          </ac:spMkLst>
        </pc:spChg>
        <pc:spChg chg="mod">
          <ac:chgData name="Ragnhild Halvorsrud" userId="917ea340-fd63-490f-a7db-68428d24cf32" providerId="ADAL" clId="{3F26B701-AADC-4668-AAA4-FB7BA2B947B1}" dt="2020-06-19T09:05:28.549" v="2229" actId="790"/>
          <ac:spMkLst>
            <pc:docMk/>
            <pc:sldMk cId="3855391680" sldId="295"/>
            <ac:spMk id="717" creationId="{121EDC8A-6D84-4BDC-80CA-CAF46BF334BB}"/>
          </ac:spMkLst>
        </pc:spChg>
        <pc:spChg chg="mod">
          <ac:chgData name="Ragnhild Halvorsrud" userId="917ea340-fd63-490f-a7db-68428d24cf32" providerId="ADAL" clId="{3F26B701-AADC-4668-AAA4-FB7BA2B947B1}" dt="2020-06-19T09:05:28.551" v="2230" actId="790"/>
          <ac:spMkLst>
            <pc:docMk/>
            <pc:sldMk cId="3855391680" sldId="295"/>
            <ac:spMk id="718" creationId="{468DE55B-13EC-4D35-ABC7-84762D16AE85}"/>
          </ac:spMkLst>
        </pc:spChg>
        <pc:spChg chg="mod">
          <ac:chgData name="Ragnhild Halvorsrud" userId="917ea340-fd63-490f-a7db-68428d24cf32" providerId="ADAL" clId="{3F26B701-AADC-4668-AAA4-FB7BA2B947B1}" dt="2020-06-19T09:05:28.553" v="2231" actId="790"/>
          <ac:spMkLst>
            <pc:docMk/>
            <pc:sldMk cId="3855391680" sldId="295"/>
            <ac:spMk id="719" creationId="{F972DDB3-84D7-4611-9BC7-57E634DC0C72}"/>
          </ac:spMkLst>
        </pc:spChg>
        <pc:spChg chg="mod">
          <ac:chgData name="Ragnhild Halvorsrud" userId="917ea340-fd63-490f-a7db-68428d24cf32" providerId="ADAL" clId="{3F26B701-AADC-4668-AAA4-FB7BA2B947B1}" dt="2020-06-19T09:05:28.555" v="2232" actId="790"/>
          <ac:spMkLst>
            <pc:docMk/>
            <pc:sldMk cId="3855391680" sldId="295"/>
            <ac:spMk id="720" creationId="{418A9580-BFC4-4B93-9CCB-635FA58E030E}"/>
          </ac:spMkLst>
        </pc:spChg>
        <pc:spChg chg="mod">
          <ac:chgData name="Ragnhild Halvorsrud" userId="917ea340-fd63-490f-a7db-68428d24cf32" providerId="ADAL" clId="{3F26B701-AADC-4668-AAA4-FB7BA2B947B1}" dt="2020-06-19T09:05:28.568" v="2239" actId="790"/>
          <ac:spMkLst>
            <pc:docMk/>
            <pc:sldMk cId="3855391680" sldId="295"/>
            <ac:spMk id="748" creationId="{D7A6DE4D-B33F-4024-80C6-6017A8336099}"/>
          </ac:spMkLst>
        </pc:spChg>
        <pc:spChg chg="mod">
          <ac:chgData name="Ragnhild Halvorsrud" userId="917ea340-fd63-490f-a7db-68428d24cf32" providerId="ADAL" clId="{3F26B701-AADC-4668-AAA4-FB7BA2B947B1}" dt="2020-06-19T09:05:28.570" v="2240" actId="790"/>
          <ac:spMkLst>
            <pc:docMk/>
            <pc:sldMk cId="3855391680" sldId="295"/>
            <ac:spMk id="749" creationId="{B6AD12E3-D027-4C18-96C1-9F58051D9E8F}"/>
          </ac:spMkLst>
        </pc:spChg>
        <pc:spChg chg="mod">
          <ac:chgData name="Ragnhild Halvorsrud" userId="917ea340-fd63-490f-a7db-68428d24cf32" providerId="ADAL" clId="{3F26B701-AADC-4668-AAA4-FB7BA2B947B1}" dt="2020-06-19T09:05:28.572" v="2241" actId="790"/>
          <ac:spMkLst>
            <pc:docMk/>
            <pc:sldMk cId="3855391680" sldId="295"/>
            <ac:spMk id="754" creationId="{64A4545C-005C-4885-B60D-3573912E34D6}"/>
          </ac:spMkLst>
        </pc:spChg>
        <pc:spChg chg="mod">
          <ac:chgData name="Ragnhild Halvorsrud" userId="917ea340-fd63-490f-a7db-68428d24cf32" providerId="ADAL" clId="{3F26B701-AADC-4668-AAA4-FB7BA2B947B1}" dt="2020-06-19T09:05:28.574" v="2242" actId="790"/>
          <ac:spMkLst>
            <pc:docMk/>
            <pc:sldMk cId="3855391680" sldId="295"/>
            <ac:spMk id="755" creationId="{2585A5D2-53AC-4A43-B6BC-D36964075F07}"/>
          </ac:spMkLst>
        </pc:spChg>
        <pc:spChg chg="mod">
          <ac:chgData name="Ragnhild Halvorsrud" userId="917ea340-fd63-490f-a7db-68428d24cf32" providerId="ADAL" clId="{3F26B701-AADC-4668-AAA4-FB7BA2B947B1}" dt="2020-06-19T09:05:28.576" v="2243" actId="790"/>
          <ac:spMkLst>
            <pc:docMk/>
            <pc:sldMk cId="3855391680" sldId="295"/>
            <ac:spMk id="756" creationId="{6A446A45-1253-4759-A5A9-C5FDD872E287}"/>
          </ac:spMkLst>
        </pc:spChg>
        <pc:spChg chg="mod">
          <ac:chgData name="Ragnhild Halvorsrud" userId="917ea340-fd63-490f-a7db-68428d24cf32" providerId="ADAL" clId="{3F26B701-AADC-4668-AAA4-FB7BA2B947B1}" dt="2020-06-19T09:05:28.577" v="2244" actId="790"/>
          <ac:spMkLst>
            <pc:docMk/>
            <pc:sldMk cId="3855391680" sldId="295"/>
            <ac:spMk id="757" creationId="{DFED6113-9DCF-4D03-BCFB-0B04EA4A9023}"/>
          </ac:spMkLst>
        </pc:spChg>
        <pc:spChg chg="mod">
          <ac:chgData name="Ragnhild Halvorsrud" userId="917ea340-fd63-490f-a7db-68428d24cf32" providerId="ADAL" clId="{3F26B701-AADC-4668-AAA4-FB7BA2B947B1}" dt="2020-06-19T09:05:28.579" v="2245" actId="790"/>
          <ac:spMkLst>
            <pc:docMk/>
            <pc:sldMk cId="3855391680" sldId="295"/>
            <ac:spMk id="760" creationId="{96D4EFF9-79EB-42FD-8E21-6953693F4245}"/>
          </ac:spMkLst>
        </pc:spChg>
        <pc:spChg chg="mod">
          <ac:chgData name="Ragnhild Halvorsrud" userId="917ea340-fd63-490f-a7db-68428d24cf32" providerId="ADAL" clId="{3F26B701-AADC-4668-AAA4-FB7BA2B947B1}" dt="2020-06-19T09:05:28.664" v="2297" actId="790"/>
          <ac:spMkLst>
            <pc:docMk/>
            <pc:sldMk cId="3855391680" sldId="295"/>
            <ac:spMk id="762" creationId="{8A4BF165-7ACF-4D3E-8A72-B2EDE20E2864}"/>
          </ac:spMkLst>
        </pc:spChg>
        <pc:spChg chg="mod">
          <ac:chgData name="Ragnhild Halvorsrud" userId="917ea340-fd63-490f-a7db-68428d24cf32" providerId="ADAL" clId="{3F26B701-AADC-4668-AAA4-FB7BA2B947B1}" dt="2020-06-19T09:05:28.666" v="2298" actId="790"/>
          <ac:spMkLst>
            <pc:docMk/>
            <pc:sldMk cId="3855391680" sldId="295"/>
            <ac:spMk id="763" creationId="{638F76A3-8E46-43DE-9725-F85A9F2551A2}"/>
          </ac:spMkLst>
        </pc:spChg>
        <pc:spChg chg="mod">
          <ac:chgData name="Ragnhild Halvorsrud" userId="917ea340-fd63-490f-a7db-68428d24cf32" providerId="ADAL" clId="{3F26B701-AADC-4668-AAA4-FB7BA2B947B1}" dt="2020-06-19T09:05:28.668" v="2299" actId="790"/>
          <ac:spMkLst>
            <pc:docMk/>
            <pc:sldMk cId="3855391680" sldId="295"/>
            <ac:spMk id="764" creationId="{ECC1C073-3134-43B0-B302-5129E8521A02}"/>
          </ac:spMkLst>
        </pc:spChg>
        <pc:spChg chg="mod">
          <ac:chgData name="Ragnhild Halvorsrud" userId="917ea340-fd63-490f-a7db-68428d24cf32" providerId="ADAL" clId="{3F26B701-AADC-4668-AAA4-FB7BA2B947B1}" dt="2020-06-19T09:05:28.669" v="2300" actId="790"/>
          <ac:spMkLst>
            <pc:docMk/>
            <pc:sldMk cId="3855391680" sldId="295"/>
            <ac:spMk id="765" creationId="{CB17104D-5B2B-498E-84DF-49F0B09DC8EB}"/>
          </ac:spMkLst>
        </pc:spChg>
        <pc:spChg chg="mod">
          <ac:chgData name="Ragnhild Halvorsrud" userId="917ea340-fd63-490f-a7db-68428d24cf32" providerId="ADAL" clId="{3F26B701-AADC-4668-AAA4-FB7BA2B947B1}" dt="2020-06-19T09:05:28.580" v="2246" actId="790"/>
          <ac:spMkLst>
            <pc:docMk/>
            <pc:sldMk cId="3855391680" sldId="295"/>
            <ac:spMk id="768" creationId="{C8D19217-4D8E-45F7-ACAF-BF8DF4ABD19E}"/>
          </ac:spMkLst>
        </pc:spChg>
        <pc:spChg chg="mod">
          <ac:chgData name="Ragnhild Halvorsrud" userId="917ea340-fd63-490f-a7db-68428d24cf32" providerId="ADAL" clId="{3F26B701-AADC-4668-AAA4-FB7BA2B947B1}" dt="2020-06-19T09:05:28.582" v="2247" actId="790"/>
          <ac:spMkLst>
            <pc:docMk/>
            <pc:sldMk cId="3855391680" sldId="295"/>
            <ac:spMk id="770" creationId="{E4E17B52-7A3A-4490-AF95-36AB67721B84}"/>
          </ac:spMkLst>
        </pc:spChg>
        <pc:spChg chg="mod">
          <ac:chgData name="Ragnhild Halvorsrud" userId="917ea340-fd63-490f-a7db-68428d24cf32" providerId="ADAL" clId="{3F26B701-AADC-4668-AAA4-FB7BA2B947B1}" dt="2020-06-19T09:05:28.584" v="2248" actId="790"/>
          <ac:spMkLst>
            <pc:docMk/>
            <pc:sldMk cId="3855391680" sldId="295"/>
            <ac:spMk id="771" creationId="{0EAAC891-BF84-4C97-AB85-4FEEDA242149}"/>
          </ac:spMkLst>
        </pc:spChg>
        <pc:spChg chg="mod">
          <ac:chgData name="Ragnhild Halvorsrud" userId="917ea340-fd63-490f-a7db-68428d24cf32" providerId="ADAL" clId="{3F26B701-AADC-4668-AAA4-FB7BA2B947B1}" dt="2020-06-19T09:05:28.586" v="2249" actId="790"/>
          <ac:spMkLst>
            <pc:docMk/>
            <pc:sldMk cId="3855391680" sldId="295"/>
            <ac:spMk id="772" creationId="{0CC3F021-679E-4875-8084-4DA24F95D0CE}"/>
          </ac:spMkLst>
        </pc:spChg>
        <pc:spChg chg="mod">
          <ac:chgData name="Ragnhild Halvorsrud" userId="917ea340-fd63-490f-a7db-68428d24cf32" providerId="ADAL" clId="{3F26B701-AADC-4668-AAA4-FB7BA2B947B1}" dt="2020-06-19T09:05:28.587" v="2250" actId="790"/>
          <ac:spMkLst>
            <pc:docMk/>
            <pc:sldMk cId="3855391680" sldId="295"/>
            <ac:spMk id="773" creationId="{341EA19C-6D42-47B4-9ADE-C6094AE47D5D}"/>
          </ac:spMkLst>
        </pc:spChg>
        <pc:spChg chg="mod">
          <ac:chgData name="Ragnhild Halvorsrud" userId="917ea340-fd63-490f-a7db-68428d24cf32" providerId="ADAL" clId="{3F26B701-AADC-4668-AAA4-FB7BA2B947B1}" dt="2020-06-19T09:05:28.589" v="2251" actId="790"/>
          <ac:spMkLst>
            <pc:docMk/>
            <pc:sldMk cId="3855391680" sldId="295"/>
            <ac:spMk id="776" creationId="{0054E870-69B6-4C8F-925E-54BA2DCF7968}"/>
          </ac:spMkLst>
        </pc:spChg>
        <pc:spChg chg="mod">
          <ac:chgData name="Ragnhild Halvorsrud" userId="917ea340-fd63-490f-a7db-68428d24cf32" providerId="ADAL" clId="{3F26B701-AADC-4668-AAA4-FB7BA2B947B1}" dt="2020-06-19T09:05:28.590" v="2252" actId="790"/>
          <ac:spMkLst>
            <pc:docMk/>
            <pc:sldMk cId="3855391680" sldId="295"/>
            <ac:spMk id="778" creationId="{BEC9C6DE-EF3F-44C8-A069-2E4E29D0B0E3}"/>
          </ac:spMkLst>
        </pc:spChg>
        <pc:spChg chg="mod">
          <ac:chgData name="Ragnhild Halvorsrud" userId="917ea340-fd63-490f-a7db-68428d24cf32" providerId="ADAL" clId="{3F26B701-AADC-4668-AAA4-FB7BA2B947B1}" dt="2020-06-19T09:05:28.592" v="2253" actId="790"/>
          <ac:spMkLst>
            <pc:docMk/>
            <pc:sldMk cId="3855391680" sldId="295"/>
            <ac:spMk id="779" creationId="{C593AC3A-86DD-441B-927E-AF73552FCDEA}"/>
          </ac:spMkLst>
        </pc:spChg>
        <pc:spChg chg="mod">
          <ac:chgData name="Ragnhild Halvorsrud" userId="917ea340-fd63-490f-a7db-68428d24cf32" providerId="ADAL" clId="{3F26B701-AADC-4668-AAA4-FB7BA2B947B1}" dt="2020-06-19T09:05:28.593" v="2254" actId="790"/>
          <ac:spMkLst>
            <pc:docMk/>
            <pc:sldMk cId="3855391680" sldId="295"/>
            <ac:spMk id="780" creationId="{6A211EE5-3F69-4646-A7F3-2AFBF75D11D2}"/>
          </ac:spMkLst>
        </pc:spChg>
        <pc:spChg chg="mod">
          <ac:chgData name="Ragnhild Halvorsrud" userId="917ea340-fd63-490f-a7db-68428d24cf32" providerId="ADAL" clId="{3F26B701-AADC-4668-AAA4-FB7BA2B947B1}" dt="2020-06-19T09:05:28.595" v="2255" actId="790"/>
          <ac:spMkLst>
            <pc:docMk/>
            <pc:sldMk cId="3855391680" sldId="295"/>
            <ac:spMk id="781" creationId="{3F1AE0DC-33F7-426B-BB5B-B02200519721}"/>
          </ac:spMkLst>
        </pc:spChg>
        <pc:spChg chg="mod">
          <ac:chgData name="Ragnhild Halvorsrud" userId="917ea340-fd63-490f-a7db-68428d24cf32" providerId="ADAL" clId="{3F26B701-AADC-4668-AAA4-FB7BA2B947B1}" dt="2020-06-19T09:05:28.597" v="2256" actId="790"/>
          <ac:spMkLst>
            <pc:docMk/>
            <pc:sldMk cId="3855391680" sldId="295"/>
            <ac:spMk id="784" creationId="{1A026779-B69C-4B60-A026-D4B07A3D753B}"/>
          </ac:spMkLst>
        </pc:spChg>
        <pc:spChg chg="mod">
          <ac:chgData name="Ragnhild Halvorsrud" userId="917ea340-fd63-490f-a7db-68428d24cf32" providerId="ADAL" clId="{3F26B701-AADC-4668-AAA4-FB7BA2B947B1}" dt="2020-06-19T09:05:28.598" v="2257" actId="790"/>
          <ac:spMkLst>
            <pc:docMk/>
            <pc:sldMk cId="3855391680" sldId="295"/>
            <ac:spMk id="785" creationId="{1A145130-8701-4A37-B240-6FFF67C71B33}"/>
          </ac:spMkLst>
        </pc:spChg>
        <pc:spChg chg="mod">
          <ac:chgData name="Ragnhild Halvorsrud" userId="917ea340-fd63-490f-a7db-68428d24cf32" providerId="ADAL" clId="{3F26B701-AADC-4668-AAA4-FB7BA2B947B1}" dt="2020-06-19T09:05:28.600" v="2258" actId="790"/>
          <ac:spMkLst>
            <pc:docMk/>
            <pc:sldMk cId="3855391680" sldId="295"/>
            <ac:spMk id="786" creationId="{081E2B58-4138-407A-B7FD-FB597A1B4F1B}"/>
          </ac:spMkLst>
        </pc:spChg>
        <pc:spChg chg="mod">
          <ac:chgData name="Ragnhild Halvorsrud" userId="917ea340-fd63-490f-a7db-68428d24cf32" providerId="ADAL" clId="{3F26B701-AADC-4668-AAA4-FB7BA2B947B1}" dt="2020-06-19T09:05:28.602" v="2259" actId="790"/>
          <ac:spMkLst>
            <pc:docMk/>
            <pc:sldMk cId="3855391680" sldId="295"/>
            <ac:spMk id="787" creationId="{6BA6D7E1-33AC-48CE-906D-DFFC08C21BB9}"/>
          </ac:spMkLst>
        </pc:spChg>
        <pc:spChg chg="mod">
          <ac:chgData name="Ragnhild Halvorsrud" userId="917ea340-fd63-490f-a7db-68428d24cf32" providerId="ADAL" clId="{3F26B701-AADC-4668-AAA4-FB7BA2B947B1}" dt="2020-06-19T09:05:28.604" v="2260" actId="790"/>
          <ac:spMkLst>
            <pc:docMk/>
            <pc:sldMk cId="3855391680" sldId="295"/>
            <ac:spMk id="788" creationId="{555A77C0-40E9-4724-944B-3A063B2CDA85}"/>
          </ac:spMkLst>
        </pc:spChg>
      </pc:sldChg>
      <pc:sldChg chg="modSp add del mod modNotes">
        <pc:chgData name="Ragnhild Halvorsrud" userId="917ea340-fd63-490f-a7db-68428d24cf32" providerId="ADAL" clId="{3F26B701-AADC-4668-AAA4-FB7BA2B947B1}" dt="2020-06-19T09:05:41.200" v="2909" actId="47"/>
        <pc:sldMkLst>
          <pc:docMk/>
          <pc:sldMk cId="3383596768" sldId="299"/>
        </pc:sldMkLst>
        <pc:spChg chg="mod">
          <ac:chgData name="Ragnhild Halvorsrud" userId="917ea340-fd63-490f-a7db-68428d24cf32" providerId="ADAL" clId="{3F26B701-AADC-4668-AAA4-FB7BA2B947B1}" dt="2020-06-19T09:05:28.982" v="2467" actId="790"/>
          <ac:spMkLst>
            <pc:docMk/>
            <pc:sldMk cId="3383596768" sldId="299"/>
            <ac:spMk id="189" creationId="{0A1BE4BC-5F6D-4117-8ECD-E710623E443F}"/>
          </ac:spMkLst>
        </pc:spChg>
        <pc:spChg chg="mod">
          <ac:chgData name="Ragnhild Halvorsrud" userId="917ea340-fd63-490f-a7db-68428d24cf32" providerId="ADAL" clId="{3F26B701-AADC-4668-AAA4-FB7BA2B947B1}" dt="2020-06-19T09:05:28.984" v="2468" actId="790"/>
          <ac:spMkLst>
            <pc:docMk/>
            <pc:sldMk cId="3383596768" sldId="299"/>
            <ac:spMk id="193" creationId="{5706A2DB-045C-4577-9491-96BFC47F8FA6}"/>
          </ac:spMkLst>
        </pc:spChg>
        <pc:spChg chg="mod">
          <ac:chgData name="Ragnhild Halvorsrud" userId="917ea340-fd63-490f-a7db-68428d24cf32" providerId="ADAL" clId="{3F26B701-AADC-4668-AAA4-FB7BA2B947B1}" dt="2020-06-19T09:05:28.985" v="2469" actId="790"/>
          <ac:spMkLst>
            <pc:docMk/>
            <pc:sldMk cId="3383596768" sldId="299"/>
            <ac:spMk id="205" creationId="{22EFE43B-537A-422C-8A53-9E40AEC5BAA0}"/>
          </ac:spMkLst>
        </pc:spChg>
        <pc:spChg chg="mod">
          <ac:chgData name="Ragnhild Halvorsrud" userId="917ea340-fd63-490f-a7db-68428d24cf32" providerId="ADAL" clId="{3F26B701-AADC-4668-AAA4-FB7BA2B947B1}" dt="2020-06-19T09:05:28.987" v="2470" actId="790"/>
          <ac:spMkLst>
            <pc:docMk/>
            <pc:sldMk cId="3383596768" sldId="299"/>
            <ac:spMk id="206" creationId="{AB5A849D-74E5-4F58-BE7E-E0C8506E7DB4}"/>
          </ac:spMkLst>
        </pc:spChg>
        <pc:spChg chg="mod">
          <ac:chgData name="Ragnhild Halvorsrud" userId="917ea340-fd63-490f-a7db-68428d24cf32" providerId="ADAL" clId="{3F26B701-AADC-4668-AAA4-FB7BA2B947B1}" dt="2020-06-19T09:05:28.990" v="2472" actId="790"/>
          <ac:spMkLst>
            <pc:docMk/>
            <pc:sldMk cId="3383596768" sldId="299"/>
            <ac:spMk id="219" creationId="{027732F2-AFCE-4D0C-BA06-1EE7A6BE418F}"/>
          </ac:spMkLst>
        </pc:spChg>
        <pc:spChg chg="mod">
          <ac:chgData name="Ragnhild Halvorsrud" userId="917ea340-fd63-490f-a7db-68428d24cf32" providerId="ADAL" clId="{3F26B701-AADC-4668-AAA4-FB7BA2B947B1}" dt="2020-06-19T09:05:28.992" v="2473" actId="790"/>
          <ac:spMkLst>
            <pc:docMk/>
            <pc:sldMk cId="3383596768" sldId="299"/>
            <ac:spMk id="221" creationId="{9D36033E-791B-4E83-9389-CC67E61433DA}"/>
          </ac:spMkLst>
        </pc:spChg>
        <pc:spChg chg="mod">
          <ac:chgData name="Ragnhild Halvorsrud" userId="917ea340-fd63-490f-a7db-68428d24cf32" providerId="ADAL" clId="{3F26B701-AADC-4668-AAA4-FB7BA2B947B1}" dt="2020-06-19T09:05:28.994" v="2474" actId="790"/>
          <ac:spMkLst>
            <pc:docMk/>
            <pc:sldMk cId="3383596768" sldId="299"/>
            <ac:spMk id="224" creationId="{3806E849-134A-472B-8736-669071143B3D}"/>
          </ac:spMkLst>
        </pc:spChg>
        <pc:spChg chg="mod">
          <ac:chgData name="Ragnhild Halvorsrud" userId="917ea340-fd63-490f-a7db-68428d24cf32" providerId="ADAL" clId="{3F26B701-AADC-4668-AAA4-FB7BA2B947B1}" dt="2020-06-19T09:05:28.995" v="2475" actId="790"/>
          <ac:spMkLst>
            <pc:docMk/>
            <pc:sldMk cId="3383596768" sldId="299"/>
            <ac:spMk id="225" creationId="{A4ED2703-463A-45E3-913D-DE26245FF356}"/>
          </ac:spMkLst>
        </pc:spChg>
        <pc:spChg chg="mod">
          <ac:chgData name="Ragnhild Halvorsrud" userId="917ea340-fd63-490f-a7db-68428d24cf32" providerId="ADAL" clId="{3F26B701-AADC-4668-AAA4-FB7BA2B947B1}" dt="2020-06-19T09:05:28.997" v="2476" actId="790"/>
          <ac:spMkLst>
            <pc:docMk/>
            <pc:sldMk cId="3383596768" sldId="299"/>
            <ac:spMk id="226" creationId="{4846FB56-23C7-41B1-AE02-5F1695AE4C8B}"/>
          </ac:spMkLst>
        </pc:spChg>
        <pc:spChg chg="mod">
          <ac:chgData name="Ragnhild Halvorsrud" userId="917ea340-fd63-490f-a7db-68428d24cf32" providerId="ADAL" clId="{3F26B701-AADC-4668-AAA4-FB7BA2B947B1}" dt="2020-06-19T09:05:28.998" v="2477" actId="790"/>
          <ac:spMkLst>
            <pc:docMk/>
            <pc:sldMk cId="3383596768" sldId="299"/>
            <ac:spMk id="228" creationId="{FA926F25-6E16-43E7-A7B3-A8F2F31F8286}"/>
          </ac:spMkLst>
        </pc:spChg>
        <pc:spChg chg="mod">
          <ac:chgData name="Ragnhild Halvorsrud" userId="917ea340-fd63-490f-a7db-68428d24cf32" providerId="ADAL" clId="{3F26B701-AADC-4668-AAA4-FB7BA2B947B1}" dt="2020-06-19T09:05:29" v="2478" actId="790"/>
          <ac:spMkLst>
            <pc:docMk/>
            <pc:sldMk cId="3383596768" sldId="299"/>
            <ac:spMk id="288" creationId="{9186A0B1-2BAE-4716-9943-9150509EC28D}"/>
          </ac:spMkLst>
        </pc:spChg>
        <pc:spChg chg="mod">
          <ac:chgData name="Ragnhild Halvorsrud" userId="917ea340-fd63-490f-a7db-68428d24cf32" providerId="ADAL" clId="{3F26B701-AADC-4668-AAA4-FB7BA2B947B1}" dt="2020-06-19T09:05:29.001" v="2479" actId="790"/>
          <ac:spMkLst>
            <pc:docMk/>
            <pc:sldMk cId="3383596768" sldId="299"/>
            <ac:spMk id="290" creationId="{22D99512-01C7-40E4-A062-79D1076B5B61}"/>
          </ac:spMkLst>
        </pc:spChg>
        <pc:spChg chg="mod">
          <ac:chgData name="Ragnhild Halvorsrud" userId="917ea340-fd63-490f-a7db-68428d24cf32" providerId="ADAL" clId="{3F26B701-AADC-4668-AAA4-FB7BA2B947B1}" dt="2020-06-19T09:05:29.003" v="2480" actId="790"/>
          <ac:spMkLst>
            <pc:docMk/>
            <pc:sldMk cId="3383596768" sldId="299"/>
            <ac:spMk id="293" creationId="{9049B7AC-91F8-4809-9A0E-B3724BFB6FFF}"/>
          </ac:spMkLst>
        </pc:spChg>
        <pc:spChg chg="mod">
          <ac:chgData name="Ragnhild Halvorsrud" userId="917ea340-fd63-490f-a7db-68428d24cf32" providerId="ADAL" clId="{3F26B701-AADC-4668-AAA4-FB7BA2B947B1}" dt="2020-06-19T09:05:29.004" v="2481" actId="790"/>
          <ac:spMkLst>
            <pc:docMk/>
            <pc:sldMk cId="3383596768" sldId="299"/>
            <ac:spMk id="294" creationId="{25877A43-0B56-48F9-8A17-821B22755FAF}"/>
          </ac:spMkLst>
        </pc:spChg>
        <pc:spChg chg="mod">
          <ac:chgData name="Ragnhild Halvorsrud" userId="917ea340-fd63-490f-a7db-68428d24cf32" providerId="ADAL" clId="{3F26B701-AADC-4668-AAA4-FB7BA2B947B1}" dt="2020-06-19T09:05:29.006" v="2482" actId="790"/>
          <ac:spMkLst>
            <pc:docMk/>
            <pc:sldMk cId="3383596768" sldId="299"/>
            <ac:spMk id="295" creationId="{9A2A9599-96B0-48A4-B399-3EB5A8572483}"/>
          </ac:spMkLst>
        </pc:spChg>
        <pc:spChg chg="mod">
          <ac:chgData name="Ragnhild Halvorsrud" userId="917ea340-fd63-490f-a7db-68428d24cf32" providerId="ADAL" clId="{3F26B701-AADC-4668-AAA4-FB7BA2B947B1}" dt="2020-06-19T09:05:29.007" v="2483" actId="790"/>
          <ac:spMkLst>
            <pc:docMk/>
            <pc:sldMk cId="3383596768" sldId="299"/>
            <ac:spMk id="296" creationId="{D73692DC-1E8D-443D-B6E2-6750A20F11A1}"/>
          </ac:spMkLst>
        </pc:spChg>
        <pc:spChg chg="mod">
          <ac:chgData name="Ragnhild Halvorsrud" userId="917ea340-fd63-490f-a7db-68428d24cf32" providerId="ADAL" clId="{3F26B701-AADC-4668-AAA4-FB7BA2B947B1}" dt="2020-06-19T09:05:29.009" v="2484" actId="790"/>
          <ac:spMkLst>
            <pc:docMk/>
            <pc:sldMk cId="3383596768" sldId="299"/>
            <ac:spMk id="297" creationId="{86501363-E2C3-4016-8AA9-C626FEBF216C}"/>
          </ac:spMkLst>
        </pc:spChg>
        <pc:spChg chg="mod">
          <ac:chgData name="Ragnhild Halvorsrud" userId="917ea340-fd63-490f-a7db-68428d24cf32" providerId="ADAL" clId="{3F26B701-AADC-4668-AAA4-FB7BA2B947B1}" dt="2020-06-19T09:05:29.010" v="2485" actId="790"/>
          <ac:spMkLst>
            <pc:docMk/>
            <pc:sldMk cId="3383596768" sldId="299"/>
            <ac:spMk id="298" creationId="{A20BBAC3-F915-4D33-BC5E-34D5CA17976F}"/>
          </ac:spMkLst>
        </pc:spChg>
        <pc:spChg chg="mod">
          <ac:chgData name="Ragnhild Halvorsrud" userId="917ea340-fd63-490f-a7db-68428d24cf32" providerId="ADAL" clId="{3F26B701-AADC-4668-AAA4-FB7BA2B947B1}" dt="2020-06-19T09:05:29.036" v="2501" actId="790"/>
          <ac:spMkLst>
            <pc:docMk/>
            <pc:sldMk cId="3383596768" sldId="299"/>
            <ac:spMk id="301" creationId="{E4A099A6-5F79-495B-A941-CCCBB6869385}"/>
          </ac:spMkLst>
        </pc:spChg>
        <pc:spChg chg="mod">
          <ac:chgData name="Ragnhild Halvorsrud" userId="917ea340-fd63-490f-a7db-68428d24cf32" providerId="ADAL" clId="{3F26B701-AADC-4668-AAA4-FB7BA2B947B1}" dt="2020-06-19T09:05:29.012" v="2486" actId="790"/>
          <ac:spMkLst>
            <pc:docMk/>
            <pc:sldMk cId="3383596768" sldId="299"/>
            <ac:spMk id="304" creationId="{A8816E58-6997-4C8B-A9FB-B8907DBF3124}"/>
          </ac:spMkLst>
        </pc:spChg>
        <pc:spChg chg="mod">
          <ac:chgData name="Ragnhild Halvorsrud" userId="917ea340-fd63-490f-a7db-68428d24cf32" providerId="ADAL" clId="{3F26B701-AADC-4668-AAA4-FB7BA2B947B1}" dt="2020-06-19T09:05:29.014" v="2487" actId="790"/>
          <ac:spMkLst>
            <pc:docMk/>
            <pc:sldMk cId="3383596768" sldId="299"/>
            <ac:spMk id="305" creationId="{B4862BA6-B02E-468C-8E99-E435C47A5C40}"/>
          </ac:spMkLst>
        </pc:spChg>
        <pc:spChg chg="mod">
          <ac:chgData name="Ragnhild Halvorsrud" userId="917ea340-fd63-490f-a7db-68428d24cf32" providerId="ADAL" clId="{3F26B701-AADC-4668-AAA4-FB7BA2B947B1}" dt="2020-06-19T09:05:29.038" v="2502" actId="790"/>
          <ac:spMkLst>
            <pc:docMk/>
            <pc:sldMk cId="3383596768" sldId="299"/>
            <ac:spMk id="311" creationId="{9BFBC104-BAF3-416E-8775-79A982D3147F}"/>
          </ac:spMkLst>
        </pc:spChg>
        <pc:spChg chg="mod">
          <ac:chgData name="Ragnhild Halvorsrud" userId="917ea340-fd63-490f-a7db-68428d24cf32" providerId="ADAL" clId="{3F26B701-AADC-4668-AAA4-FB7BA2B947B1}" dt="2020-06-19T09:05:29.042" v="2503" actId="790"/>
          <ac:spMkLst>
            <pc:docMk/>
            <pc:sldMk cId="3383596768" sldId="299"/>
            <ac:spMk id="316" creationId="{16B0AF9B-FAEF-4617-BB69-819737359CFB}"/>
          </ac:spMkLst>
        </pc:spChg>
        <pc:spChg chg="mod">
          <ac:chgData name="Ragnhild Halvorsrud" userId="917ea340-fd63-490f-a7db-68428d24cf32" providerId="ADAL" clId="{3F26B701-AADC-4668-AAA4-FB7BA2B947B1}" dt="2020-06-19T09:05:29.017" v="2489" actId="790"/>
          <ac:spMkLst>
            <pc:docMk/>
            <pc:sldMk cId="3383596768" sldId="299"/>
            <ac:spMk id="320" creationId="{5C882BD8-1196-48DA-A77E-39BE6A67F667}"/>
          </ac:spMkLst>
        </pc:spChg>
        <pc:spChg chg="mod">
          <ac:chgData name="Ragnhild Halvorsrud" userId="917ea340-fd63-490f-a7db-68428d24cf32" providerId="ADAL" clId="{3F26B701-AADC-4668-AAA4-FB7BA2B947B1}" dt="2020-06-19T09:05:29.019" v="2490" actId="790"/>
          <ac:spMkLst>
            <pc:docMk/>
            <pc:sldMk cId="3383596768" sldId="299"/>
            <ac:spMk id="322" creationId="{F856BEEF-EC0F-4418-B407-22A628DE8A6D}"/>
          </ac:spMkLst>
        </pc:spChg>
        <pc:spChg chg="mod">
          <ac:chgData name="Ragnhild Halvorsrud" userId="917ea340-fd63-490f-a7db-68428d24cf32" providerId="ADAL" clId="{3F26B701-AADC-4668-AAA4-FB7BA2B947B1}" dt="2020-06-19T09:05:29.020" v="2491" actId="790"/>
          <ac:spMkLst>
            <pc:docMk/>
            <pc:sldMk cId="3383596768" sldId="299"/>
            <ac:spMk id="323" creationId="{45064620-545F-44DE-872E-EEBEADE54AF4}"/>
          </ac:spMkLst>
        </pc:spChg>
        <pc:spChg chg="mod">
          <ac:chgData name="Ragnhild Halvorsrud" userId="917ea340-fd63-490f-a7db-68428d24cf32" providerId="ADAL" clId="{3F26B701-AADC-4668-AAA4-FB7BA2B947B1}" dt="2020-06-19T09:05:29.022" v="2492" actId="790"/>
          <ac:spMkLst>
            <pc:docMk/>
            <pc:sldMk cId="3383596768" sldId="299"/>
            <ac:spMk id="324" creationId="{B0408973-02CF-4E3B-AB30-1A4CB3576F3A}"/>
          </ac:spMkLst>
        </pc:spChg>
        <pc:spChg chg="mod">
          <ac:chgData name="Ragnhild Halvorsrud" userId="917ea340-fd63-490f-a7db-68428d24cf32" providerId="ADAL" clId="{3F26B701-AADC-4668-AAA4-FB7BA2B947B1}" dt="2020-06-19T09:05:29.027" v="2495" actId="790"/>
          <ac:spMkLst>
            <pc:docMk/>
            <pc:sldMk cId="3383596768" sldId="299"/>
            <ac:spMk id="327" creationId="{310FA8D0-04CA-4927-9360-FE5CF1D8312E}"/>
          </ac:spMkLst>
        </pc:spChg>
        <pc:spChg chg="mod">
          <ac:chgData name="Ragnhild Halvorsrud" userId="917ea340-fd63-490f-a7db-68428d24cf32" providerId="ADAL" clId="{3F26B701-AADC-4668-AAA4-FB7BA2B947B1}" dt="2020-06-19T09:05:29.031" v="2498" actId="790"/>
          <ac:spMkLst>
            <pc:docMk/>
            <pc:sldMk cId="3383596768" sldId="299"/>
            <ac:spMk id="329" creationId="{9299E446-1F06-4DA5-A09E-E12AB5117FD9}"/>
          </ac:spMkLst>
        </pc:spChg>
        <pc:spChg chg="mod">
          <ac:chgData name="Ragnhild Halvorsrud" userId="917ea340-fd63-490f-a7db-68428d24cf32" providerId="ADAL" clId="{3F26B701-AADC-4668-AAA4-FB7BA2B947B1}" dt="2020-06-19T09:05:29.028" v="2496" actId="790"/>
          <ac:spMkLst>
            <pc:docMk/>
            <pc:sldMk cId="3383596768" sldId="299"/>
            <ac:spMk id="330" creationId="{DD2D2873-2A8F-4859-8872-368CEF8635E9}"/>
          </ac:spMkLst>
        </pc:spChg>
        <pc:spChg chg="mod">
          <ac:chgData name="Ragnhild Halvorsrud" userId="917ea340-fd63-490f-a7db-68428d24cf32" providerId="ADAL" clId="{3F26B701-AADC-4668-AAA4-FB7BA2B947B1}" dt="2020-06-19T09:05:29.030" v="2497" actId="790"/>
          <ac:spMkLst>
            <pc:docMk/>
            <pc:sldMk cId="3383596768" sldId="299"/>
            <ac:spMk id="331" creationId="{9C365A96-4C32-459D-99FF-AF34F7AF2630}"/>
          </ac:spMkLst>
        </pc:spChg>
        <pc:spChg chg="mod">
          <ac:chgData name="Ragnhild Halvorsrud" userId="917ea340-fd63-490f-a7db-68428d24cf32" providerId="ADAL" clId="{3F26B701-AADC-4668-AAA4-FB7BA2B947B1}" dt="2020-06-19T09:05:29.023" v="2493" actId="790"/>
          <ac:spMkLst>
            <pc:docMk/>
            <pc:sldMk cId="3383596768" sldId="299"/>
            <ac:spMk id="334" creationId="{E37E8A90-7A30-40AC-B8EB-C692FD764241}"/>
          </ac:spMkLst>
        </pc:spChg>
        <pc:spChg chg="mod">
          <ac:chgData name="Ragnhild Halvorsrud" userId="917ea340-fd63-490f-a7db-68428d24cf32" providerId="ADAL" clId="{3F26B701-AADC-4668-AAA4-FB7BA2B947B1}" dt="2020-06-19T09:05:28.790" v="2346" actId="790"/>
          <ac:spMkLst>
            <pc:docMk/>
            <pc:sldMk cId="3383596768" sldId="299"/>
            <ac:spMk id="353" creationId="{6F8905C0-7F47-4D51-8A64-5F3EC3FBF6B4}"/>
          </ac:spMkLst>
        </pc:spChg>
        <pc:spChg chg="mod">
          <ac:chgData name="Ragnhild Halvorsrud" userId="917ea340-fd63-490f-a7db-68428d24cf32" providerId="ADAL" clId="{3F26B701-AADC-4668-AAA4-FB7BA2B947B1}" dt="2020-06-19T09:05:28.791" v="2347" actId="790"/>
          <ac:spMkLst>
            <pc:docMk/>
            <pc:sldMk cId="3383596768" sldId="299"/>
            <ac:spMk id="354" creationId="{FC8AA574-A54D-4CDA-BA21-322B3B849C09}"/>
          </ac:spMkLst>
        </pc:spChg>
        <pc:spChg chg="mod">
          <ac:chgData name="Ragnhild Halvorsrud" userId="917ea340-fd63-490f-a7db-68428d24cf32" providerId="ADAL" clId="{3F26B701-AADC-4668-AAA4-FB7BA2B947B1}" dt="2020-06-19T09:05:28.793" v="2348" actId="790"/>
          <ac:spMkLst>
            <pc:docMk/>
            <pc:sldMk cId="3383596768" sldId="299"/>
            <ac:spMk id="355" creationId="{17DD756B-A51F-45FD-8523-0F3725089DA7}"/>
          </ac:spMkLst>
        </pc:spChg>
        <pc:spChg chg="mod">
          <ac:chgData name="Ragnhild Halvorsrud" userId="917ea340-fd63-490f-a7db-68428d24cf32" providerId="ADAL" clId="{3F26B701-AADC-4668-AAA4-FB7BA2B947B1}" dt="2020-06-19T09:05:28.794" v="2349" actId="790"/>
          <ac:spMkLst>
            <pc:docMk/>
            <pc:sldMk cId="3383596768" sldId="299"/>
            <ac:spMk id="356" creationId="{C78B434C-EA48-4136-9AD4-6A5AA418A2C0}"/>
          </ac:spMkLst>
        </pc:spChg>
        <pc:spChg chg="mod">
          <ac:chgData name="Ragnhild Halvorsrud" userId="917ea340-fd63-490f-a7db-68428d24cf32" providerId="ADAL" clId="{3F26B701-AADC-4668-AAA4-FB7BA2B947B1}" dt="2020-06-19T09:05:28.796" v="2350" actId="790"/>
          <ac:spMkLst>
            <pc:docMk/>
            <pc:sldMk cId="3383596768" sldId="299"/>
            <ac:spMk id="357" creationId="{AB7072A3-91A6-4911-9346-C90A0CED455C}"/>
          </ac:spMkLst>
        </pc:spChg>
        <pc:spChg chg="mod">
          <ac:chgData name="Ragnhild Halvorsrud" userId="917ea340-fd63-490f-a7db-68428d24cf32" providerId="ADAL" clId="{3F26B701-AADC-4668-AAA4-FB7BA2B947B1}" dt="2020-06-19T09:05:28.797" v="2351" actId="790"/>
          <ac:spMkLst>
            <pc:docMk/>
            <pc:sldMk cId="3383596768" sldId="299"/>
            <ac:spMk id="358" creationId="{41862DE3-E94A-4050-AC77-D396C3BF7CC1}"/>
          </ac:spMkLst>
        </pc:spChg>
        <pc:spChg chg="mod">
          <ac:chgData name="Ragnhild Halvorsrud" userId="917ea340-fd63-490f-a7db-68428d24cf32" providerId="ADAL" clId="{3F26B701-AADC-4668-AAA4-FB7BA2B947B1}" dt="2020-06-19T09:05:28.799" v="2352" actId="790"/>
          <ac:spMkLst>
            <pc:docMk/>
            <pc:sldMk cId="3383596768" sldId="299"/>
            <ac:spMk id="359" creationId="{8316677C-3240-404D-B48A-0142F91C420C}"/>
          </ac:spMkLst>
        </pc:spChg>
        <pc:spChg chg="mod">
          <ac:chgData name="Ragnhild Halvorsrud" userId="917ea340-fd63-490f-a7db-68428d24cf32" providerId="ADAL" clId="{3F26B701-AADC-4668-AAA4-FB7BA2B947B1}" dt="2020-06-19T09:05:28.800" v="2353" actId="790"/>
          <ac:spMkLst>
            <pc:docMk/>
            <pc:sldMk cId="3383596768" sldId="299"/>
            <ac:spMk id="360" creationId="{3B6B7B43-DD3B-4DD9-BD4E-850103149AA9}"/>
          </ac:spMkLst>
        </pc:spChg>
        <pc:spChg chg="mod">
          <ac:chgData name="Ragnhild Halvorsrud" userId="917ea340-fd63-490f-a7db-68428d24cf32" providerId="ADAL" clId="{3F26B701-AADC-4668-AAA4-FB7BA2B947B1}" dt="2020-06-19T09:05:28.812" v="2360" actId="790"/>
          <ac:spMkLst>
            <pc:docMk/>
            <pc:sldMk cId="3383596768" sldId="299"/>
            <ac:spMk id="417" creationId="{668AB1D3-5331-4D65-AC91-9857C0AC6425}"/>
          </ac:spMkLst>
        </pc:spChg>
        <pc:spChg chg="mod">
          <ac:chgData name="Ragnhild Halvorsrud" userId="917ea340-fd63-490f-a7db-68428d24cf32" providerId="ADAL" clId="{3F26B701-AADC-4668-AAA4-FB7BA2B947B1}" dt="2020-06-19T09:05:28.814" v="2361" actId="790"/>
          <ac:spMkLst>
            <pc:docMk/>
            <pc:sldMk cId="3383596768" sldId="299"/>
            <ac:spMk id="418" creationId="{15F701D0-1C3D-41C7-9B3C-372F836DF470}"/>
          </ac:spMkLst>
        </pc:spChg>
        <pc:spChg chg="mod">
          <ac:chgData name="Ragnhild Halvorsrud" userId="917ea340-fd63-490f-a7db-68428d24cf32" providerId="ADAL" clId="{3F26B701-AADC-4668-AAA4-FB7BA2B947B1}" dt="2020-06-19T09:05:28.815" v="2362" actId="790"/>
          <ac:spMkLst>
            <pc:docMk/>
            <pc:sldMk cId="3383596768" sldId="299"/>
            <ac:spMk id="419" creationId="{EA1695FD-5E77-4CEF-B2F2-B7CCB9BF674C}"/>
          </ac:spMkLst>
        </pc:spChg>
        <pc:spChg chg="mod">
          <ac:chgData name="Ragnhild Halvorsrud" userId="917ea340-fd63-490f-a7db-68428d24cf32" providerId="ADAL" clId="{3F26B701-AADC-4668-AAA4-FB7BA2B947B1}" dt="2020-06-19T09:05:28.817" v="2363" actId="790"/>
          <ac:spMkLst>
            <pc:docMk/>
            <pc:sldMk cId="3383596768" sldId="299"/>
            <ac:spMk id="420" creationId="{4C3EDDF1-BFD6-4F81-928E-3E4FCC819B4D}"/>
          </ac:spMkLst>
        </pc:spChg>
        <pc:spChg chg="mod">
          <ac:chgData name="Ragnhild Halvorsrud" userId="917ea340-fd63-490f-a7db-68428d24cf32" providerId="ADAL" clId="{3F26B701-AADC-4668-AAA4-FB7BA2B947B1}" dt="2020-06-19T09:05:28.818" v="2364" actId="790"/>
          <ac:spMkLst>
            <pc:docMk/>
            <pc:sldMk cId="3383596768" sldId="299"/>
            <ac:spMk id="421" creationId="{DD4D5313-DD5B-4230-AB3B-4B9A998E4E23}"/>
          </ac:spMkLst>
        </pc:spChg>
        <pc:spChg chg="mod">
          <ac:chgData name="Ragnhild Halvorsrud" userId="917ea340-fd63-490f-a7db-68428d24cf32" providerId="ADAL" clId="{3F26B701-AADC-4668-AAA4-FB7BA2B947B1}" dt="2020-06-19T09:05:28.989" v="2471" actId="790"/>
          <ac:spMkLst>
            <pc:docMk/>
            <pc:sldMk cId="3383596768" sldId="299"/>
            <ac:spMk id="439" creationId="{54F9C32F-C448-4751-A424-EAF60362A3C0}"/>
          </ac:spMkLst>
        </pc:spChg>
        <pc:spChg chg="mod">
          <ac:chgData name="Ragnhild Halvorsrud" userId="917ea340-fd63-490f-a7db-68428d24cf32" providerId="ADAL" clId="{3F26B701-AADC-4668-AAA4-FB7BA2B947B1}" dt="2020-06-19T09:05:29.034" v="2500" actId="790"/>
          <ac:spMkLst>
            <pc:docMk/>
            <pc:sldMk cId="3383596768" sldId="299"/>
            <ac:spMk id="440" creationId="{30CD0F66-FB04-43CB-BD35-9CC55367545D}"/>
          </ac:spMkLst>
        </pc:spChg>
        <pc:spChg chg="mod">
          <ac:chgData name="Ragnhild Halvorsrud" userId="917ea340-fd63-490f-a7db-68428d24cf32" providerId="ADAL" clId="{3F26B701-AADC-4668-AAA4-FB7BA2B947B1}" dt="2020-06-19T09:05:29.015" v="2488" actId="790"/>
          <ac:spMkLst>
            <pc:docMk/>
            <pc:sldMk cId="3383596768" sldId="299"/>
            <ac:spMk id="441" creationId="{4A67FC04-6592-4971-B5D2-3AD692785A39}"/>
          </ac:spMkLst>
        </pc:spChg>
        <pc:spChg chg="mod">
          <ac:chgData name="Ragnhild Halvorsrud" userId="917ea340-fd63-490f-a7db-68428d24cf32" providerId="ADAL" clId="{3F26B701-AADC-4668-AAA4-FB7BA2B947B1}" dt="2020-06-19T09:05:28.820" v="2365" actId="790"/>
          <ac:spMkLst>
            <pc:docMk/>
            <pc:sldMk cId="3383596768" sldId="299"/>
            <ac:spMk id="443" creationId="{D2D4A9A8-081F-4325-A527-EFA96F131E2D}"/>
          </ac:spMkLst>
        </pc:spChg>
        <pc:spChg chg="mod">
          <ac:chgData name="Ragnhild Halvorsrud" userId="917ea340-fd63-490f-a7db-68428d24cf32" providerId="ADAL" clId="{3F26B701-AADC-4668-AAA4-FB7BA2B947B1}" dt="2020-06-19T09:05:28.821" v="2366" actId="790"/>
          <ac:spMkLst>
            <pc:docMk/>
            <pc:sldMk cId="3383596768" sldId="299"/>
            <ac:spMk id="446" creationId="{7CFEF867-8A9E-444A-8E4C-1A5D812045FC}"/>
          </ac:spMkLst>
        </pc:spChg>
        <pc:spChg chg="mod">
          <ac:chgData name="Ragnhild Halvorsrud" userId="917ea340-fd63-490f-a7db-68428d24cf32" providerId="ADAL" clId="{3F26B701-AADC-4668-AAA4-FB7BA2B947B1}" dt="2020-06-19T09:05:28.823" v="2367" actId="790"/>
          <ac:spMkLst>
            <pc:docMk/>
            <pc:sldMk cId="3383596768" sldId="299"/>
            <ac:spMk id="447" creationId="{C5FF1B51-948B-4E3A-A147-BBE033180877}"/>
          </ac:spMkLst>
        </pc:spChg>
        <pc:spChg chg="mod">
          <ac:chgData name="Ragnhild Halvorsrud" userId="917ea340-fd63-490f-a7db-68428d24cf32" providerId="ADAL" clId="{3F26B701-AADC-4668-AAA4-FB7BA2B947B1}" dt="2020-06-19T09:05:28.824" v="2368" actId="790"/>
          <ac:spMkLst>
            <pc:docMk/>
            <pc:sldMk cId="3383596768" sldId="299"/>
            <ac:spMk id="448" creationId="{578BE484-3704-41F7-9271-EF7E87D7C5C5}"/>
          </ac:spMkLst>
        </pc:spChg>
        <pc:spChg chg="mod">
          <ac:chgData name="Ragnhild Halvorsrud" userId="917ea340-fd63-490f-a7db-68428d24cf32" providerId="ADAL" clId="{3F26B701-AADC-4668-AAA4-FB7BA2B947B1}" dt="2020-06-19T09:05:28.826" v="2369" actId="790"/>
          <ac:spMkLst>
            <pc:docMk/>
            <pc:sldMk cId="3383596768" sldId="299"/>
            <ac:spMk id="449" creationId="{7FC6E9D2-D5FE-4B49-8643-36B42A2FFACE}"/>
          </ac:spMkLst>
        </pc:spChg>
        <pc:spChg chg="mod">
          <ac:chgData name="Ragnhild Halvorsrud" userId="917ea340-fd63-490f-a7db-68428d24cf32" providerId="ADAL" clId="{3F26B701-AADC-4668-AAA4-FB7BA2B947B1}" dt="2020-06-19T09:05:28.828" v="2370" actId="790"/>
          <ac:spMkLst>
            <pc:docMk/>
            <pc:sldMk cId="3383596768" sldId="299"/>
            <ac:spMk id="450" creationId="{0C08112C-A1A2-4B0C-B817-3970DAA2E189}"/>
          </ac:spMkLst>
        </pc:spChg>
        <pc:spChg chg="mod">
          <ac:chgData name="Ragnhild Halvorsrud" userId="917ea340-fd63-490f-a7db-68428d24cf32" providerId="ADAL" clId="{3F26B701-AADC-4668-AAA4-FB7BA2B947B1}" dt="2020-06-19T09:05:28.829" v="2371" actId="790"/>
          <ac:spMkLst>
            <pc:docMk/>
            <pc:sldMk cId="3383596768" sldId="299"/>
            <ac:spMk id="454" creationId="{6D075F23-FF12-47C0-B484-1D408031CB46}"/>
          </ac:spMkLst>
        </pc:spChg>
        <pc:spChg chg="mod">
          <ac:chgData name="Ragnhild Halvorsrud" userId="917ea340-fd63-490f-a7db-68428d24cf32" providerId="ADAL" clId="{3F26B701-AADC-4668-AAA4-FB7BA2B947B1}" dt="2020-06-19T09:05:28.831" v="2372" actId="790"/>
          <ac:spMkLst>
            <pc:docMk/>
            <pc:sldMk cId="3383596768" sldId="299"/>
            <ac:spMk id="457" creationId="{91B580E6-3693-4A43-9447-8D5E98607131}"/>
          </ac:spMkLst>
        </pc:spChg>
        <pc:spChg chg="mod">
          <ac:chgData name="Ragnhild Halvorsrud" userId="917ea340-fd63-490f-a7db-68428d24cf32" providerId="ADAL" clId="{3F26B701-AADC-4668-AAA4-FB7BA2B947B1}" dt="2020-06-19T09:05:28.832" v="2373" actId="790"/>
          <ac:spMkLst>
            <pc:docMk/>
            <pc:sldMk cId="3383596768" sldId="299"/>
            <ac:spMk id="458" creationId="{70A16D36-CA90-4436-BBB6-F8FC9B4BCCED}"/>
          </ac:spMkLst>
        </pc:spChg>
        <pc:spChg chg="mod">
          <ac:chgData name="Ragnhild Halvorsrud" userId="917ea340-fd63-490f-a7db-68428d24cf32" providerId="ADAL" clId="{3F26B701-AADC-4668-AAA4-FB7BA2B947B1}" dt="2020-06-19T09:05:28.834" v="2374" actId="790"/>
          <ac:spMkLst>
            <pc:docMk/>
            <pc:sldMk cId="3383596768" sldId="299"/>
            <ac:spMk id="459" creationId="{4EEA7E75-1DB6-4DB1-A783-2811C526FBB5}"/>
          </ac:spMkLst>
        </pc:spChg>
        <pc:spChg chg="mod">
          <ac:chgData name="Ragnhild Halvorsrud" userId="917ea340-fd63-490f-a7db-68428d24cf32" providerId="ADAL" clId="{3F26B701-AADC-4668-AAA4-FB7BA2B947B1}" dt="2020-06-19T09:05:28.835" v="2375" actId="790"/>
          <ac:spMkLst>
            <pc:docMk/>
            <pc:sldMk cId="3383596768" sldId="299"/>
            <ac:spMk id="460" creationId="{C59D7145-6CA3-4F3B-8022-6B147B806321}"/>
          </ac:spMkLst>
        </pc:spChg>
        <pc:spChg chg="mod">
          <ac:chgData name="Ragnhild Halvorsrud" userId="917ea340-fd63-490f-a7db-68428d24cf32" providerId="ADAL" clId="{3F26B701-AADC-4668-AAA4-FB7BA2B947B1}" dt="2020-06-19T09:05:29.025" v="2494" actId="790"/>
          <ac:spMkLst>
            <pc:docMk/>
            <pc:sldMk cId="3383596768" sldId="299"/>
            <ac:spMk id="461" creationId="{68C83E66-BF6E-46AA-80C6-18E9B8AA779F}"/>
          </ac:spMkLst>
        </pc:spChg>
        <pc:spChg chg="mod">
          <ac:chgData name="Ragnhild Halvorsrud" userId="917ea340-fd63-490f-a7db-68428d24cf32" providerId="ADAL" clId="{3F26B701-AADC-4668-AAA4-FB7BA2B947B1}" dt="2020-06-19T09:05:28.837" v="2376" actId="790"/>
          <ac:spMkLst>
            <pc:docMk/>
            <pc:sldMk cId="3383596768" sldId="299"/>
            <ac:spMk id="462" creationId="{D43AE07E-ECC3-4597-9072-67611414BAF1}"/>
          </ac:spMkLst>
        </pc:spChg>
        <pc:spChg chg="mod">
          <ac:chgData name="Ragnhild Halvorsrud" userId="917ea340-fd63-490f-a7db-68428d24cf32" providerId="ADAL" clId="{3F26B701-AADC-4668-AAA4-FB7BA2B947B1}" dt="2020-06-19T09:05:29.033" v="2499" actId="790"/>
          <ac:spMkLst>
            <pc:docMk/>
            <pc:sldMk cId="3383596768" sldId="299"/>
            <ac:spMk id="466" creationId="{8D4AD2C8-20F8-471F-9705-D9E2FE24F28C}"/>
          </ac:spMkLst>
        </pc:spChg>
        <pc:spChg chg="mod">
          <ac:chgData name="Ragnhild Halvorsrud" userId="917ea340-fd63-490f-a7db-68428d24cf32" providerId="ADAL" clId="{3F26B701-AADC-4668-AAA4-FB7BA2B947B1}" dt="2020-06-19T09:05:28.838" v="2377" actId="790"/>
          <ac:spMkLst>
            <pc:docMk/>
            <pc:sldMk cId="3383596768" sldId="299"/>
            <ac:spMk id="467" creationId="{BA9DD4D3-597A-4B7C-8E33-D67D8A06371B}"/>
          </ac:spMkLst>
        </pc:spChg>
        <pc:spChg chg="mod">
          <ac:chgData name="Ragnhild Halvorsrud" userId="917ea340-fd63-490f-a7db-68428d24cf32" providerId="ADAL" clId="{3F26B701-AADC-4668-AAA4-FB7BA2B947B1}" dt="2020-06-19T09:05:28.840" v="2378" actId="790"/>
          <ac:spMkLst>
            <pc:docMk/>
            <pc:sldMk cId="3383596768" sldId="299"/>
            <ac:spMk id="471" creationId="{7EB9CCB2-F51F-4DF6-BC37-0AF6FF3AB668}"/>
          </ac:spMkLst>
        </pc:spChg>
        <pc:spChg chg="mod">
          <ac:chgData name="Ragnhild Halvorsrud" userId="917ea340-fd63-490f-a7db-68428d24cf32" providerId="ADAL" clId="{3F26B701-AADC-4668-AAA4-FB7BA2B947B1}" dt="2020-06-19T09:05:28.841" v="2379" actId="790"/>
          <ac:spMkLst>
            <pc:docMk/>
            <pc:sldMk cId="3383596768" sldId="299"/>
            <ac:spMk id="472" creationId="{990CE242-4115-4AD3-85F5-E263A160F366}"/>
          </ac:spMkLst>
        </pc:spChg>
        <pc:spChg chg="mod">
          <ac:chgData name="Ragnhild Halvorsrud" userId="917ea340-fd63-490f-a7db-68428d24cf32" providerId="ADAL" clId="{3F26B701-AADC-4668-AAA4-FB7BA2B947B1}" dt="2020-06-19T09:05:28.727" v="2306" actId="790"/>
          <ac:spMkLst>
            <pc:docMk/>
            <pc:sldMk cId="3383596768" sldId="299"/>
            <ac:spMk id="473" creationId="{40E8628E-9B7A-42D9-8020-C5DCBE30AD69}"/>
          </ac:spMkLst>
        </pc:spChg>
        <pc:spChg chg="mod">
          <ac:chgData name="Ragnhild Halvorsrud" userId="917ea340-fd63-490f-a7db-68428d24cf32" providerId="ADAL" clId="{3F26B701-AADC-4668-AAA4-FB7BA2B947B1}" dt="2020-06-19T09:05:28.729" v="2307" actId="790"/>
          <ac:spMkLst>
            <pc:docMk/>
            <pc:sldMk cId="3383596768" sldId="299"/>
            <ac:spMk id="474" creationId="{1DBC8BBE-1330-424F-85F4-4AB0966AE9A6}"/>
          </ac:spMkLst>
        </pc:spChg>
        <pc:spChg chg="mod">
          <ac:chgData name="Ragnhild Halvorsrud" userId="917ea340-fd63-490f-a7db-68428d24cf32" providerId="ADAL" clId="{3F26B701-AADC-4668-AAA4-FB7BA2B947B1}" dt="2020-06-19T09:05:28.730" v="2308" actId="790"/>
          <ac:spMkLst>
            <pc:docMk/>
            <pc:sldMk cId="3383596768" sldId="299"/>
            <ac:spMk id="475" creationId="{415F286F-7775-409D-B4AF-03A672CE8276}"/>
          </ac:spMkLst>
        </pc:spChg>
        <pc:spChg chg="mod">
          <ac:chgData name="Ragnhild Halvorsrud" userId="917ea340-fd63-490f-a7db-68428d24cf32" providerId="ADAL" clId="{3F26B701-AADC-4668-AAA4-FB7BA2B947B1}" dt="2020-06-19T09:05:28.731" v="2309" actId="790"/>
          <ac:spMkLst>
            <pc:docMk/>
            <pc:sldMk cId="3383596768" sldId="299"/>
            <ac:spMk id="476" creationId="{70DB447C-31D0-4020-A0EF-8EB1047469AA}"/>
          </ac:spMkLst>
        </pc:spChg>
        <pc:spChg chg="mod">
          <ac:chgData name="Ragnhild Halvorsrud" userId="917ea340-fd63-490f-a7db-68428d24cf32" providerId="ADAL" clId="{3F26B701-AADC-4668-AAA4-FB7BA2B947B1}" dt="2020-06-19T09:05:28.733" v="2310" actId="790"/>
          <ac:spMkLst>
            <pc:docMk/>
            <pc:sldMk cId="3383596768" sldId="299"/>
            <ac:spMk id="477" creationId="{1A902A3E-96B2-423C-B7E4-860759835EDB}"/>
          </ac:spMkLst>
        </pc:spChg>
        <pc:spChg chg="mod">
          <ac:chgData name="Ragnhild Halvorsrud" userId="917ea340-fd63-490f-a7db-68428d24cf32" providerId="ADAL" clId="{3F26B701-AADC-4668-AAA4-FB7BA2B947B1}" dt="2020-06-19T09:05:28.734" v="2311" actId="790"/>
          <ac:spMkLst>
            <pc:docMk/>
            <pc:sldMk cId="3383596768" sldId="299"/>
            <ac:spMk id="478" creationId="{54C7CD38-F107-4353-9523-4E0C10F562E5}"/>
          </ac:spMkLst>
        </pc:spChg>
        <pc:spChg chg="mod">
          <ac:chgData name="Ragnhild Halvorsrud" userId="917ea340-fd63-490f-a7db-68428d24cf32" providerId="ADAL" clId="{3F26B701-AADC-4668-AAA4-FB7BA2B947B1}" dt="2020-06-19T09:05:28.736" v="2312" actId="790"/>
          <ac:spMkLst>
            <pc:docMk/>
            <pc:sldMk cId="3383596768" sldId="299"/>
            <ac:spMk id="520" creationId="{D846AC14-DDF8-48CE-A934-DE52736B5FC2}"/>
          </ac:spMkLst>
        </pc:spChg>
        <pc:spChg chg="mod">
          <ac:chgData name="Ragnhild Halvorsrud" userId="917ea340-fd63-490f-a7db-68428d24cf32" providerId="ADAL" clId="{3F26B701-AADC-4668-AAA4-FB7BA2B947B1}" dt="2020-06-19T09:05:28.737" v="2313" actId="790"/>
          <ac:spMkLst>
            <pc:docMk/>
            <pc:sldMk cId="3383596768" sldId="299"/>
            <ac:spMk id="521" creationId="{0FF77C29-152D-43C2-9511-D6FA551A9F53}"/>
          </ac:spMkLst>
        </pc:spChg>
        <pc:spChg chg="mod">
          <ac:chgData name="Ragnhild Halvorsrud" userId="917ea340-fd63-490f-a7db-68428d24cf32" providerId="ADAL" clId="{3F26B701-AADC-4668-AAA4-FB7BA2B947B1}" dt="2020-06-19T09:05:28.843" v="2380" actId="790"/>
          <ac:spMkLst>
            <pc:docMk/>
            <pc:sldMk cId="3383596768" sldId="299"/>
            <ac:spMk id="522" creationId="{CEBA2555-C002-4EE4-ABE7-B357184B28F4}"/>
          </ac:spMkLst>
        </pc:spChg>
        <pc:spChg chg="mod">
          <ac:chgData name="Ragnhild Halvorsrud" userId="917ea340-fd63-490f-a7db-68428d24cf32" providerId="ADAL" clId="{3F26B701-AADC-4668-AAA4-FB7BA2B947B1}" dt="2020-06-19T09:05:28.739" v="2314" actId="790"/>
          <ac:spMkLst>
            <pc:docMk/>
            <pc:sldMk cId="3383596768" sldId="299"/>
            <ac:spMk id="524" creationId="{D98842F7-5FB1-48FA-AF57-CAA300D2AE55}"/>
          </ac:spMkLst>
        </pc:spChg>
        <pc:spChg chg="mod">
          <ac:chgData name="Ragnhild Halvorsrud" userId="917ea340-fd63-490f-a7db-68428d24cf32" providerId="ADAL" clId="{3F26B701-AADC-4668-AAA4-FB7BA2B947B1}" dt="2020-06-19T09:05:28.741" v="2315" actId="790"/>
          <ac:spMkLst>
            <pc:docMk/>
            <pc:sldMk cId="3383596768" sldId="299"/>
            <ac:spMk id="525" creationId="{7D71CF6A-5472-4ADD-B143-B72C963EE06F}"/>
          </ac:spMkLst>
        </pc:spChg>
        <pc:spChg chg="mod">
          <ac:chgData name="Ragnhild Halvorsrud" userId="917ea340-fd63-490f-a7db-68428d24cf32" providerId="ADAL" clId="{3F26B701-AADC-4668-AAA4-FB7BA2B947B1}" dt="2020-06-19T09:05:28.743" v="2316" actId="790"/>
          <ac:spMkLst>
            <pc:docMk/>
            <pc:sldMk cId="3383596768" sldId="299"/>
            <ac:spMk id="526" creationId="{C57B04AA-4801-4DD5-954F-A7E06EECE63B}"/>
          </ac:spMkLst>
        </pc:spChg>
        <pc:spChg chg="mod">
          <ac:chgData name="Ragnhild Halvorsrud" userId="917ea340-fd63-490f-a7db-68428d24cf32" providerId="ADAL" clId="{3F26B701-AADC-4668-AAA4-FB7BA2B947B1}" dt="2020-06-19T09:05:28.745" v="2317" actId="790"/>
          <ac:spMkLst>
            <pc:docMk/>
            <pc:sldMk cId="3383596768" sldId="299"/>
            <ac:spMk id="527" creationId="{24CAE481-DE6F-4343-B383-48E75AD23393}"/>
          </ac:spMkLst>
        </pc:spChg>
        <pc:spChg chg="mod">
          <ac:chgData name="Ragnhild Halvorsrud" userId="917ea340-fd63-490f-a7db-68428d24cf32" providerId="ADAL" clId="{3F26B701-AADC-4668-AAA4-FB7BA2B947B1}" dt="2020-06-19T09:05:28.746" v="2318" actId="790"/>
          <ac:spMkLst>
            <pc:docMk/>
            <pc:sldMk cId="3383596768" sldId="299"/>
            <ac:spMk id="528" creationId="{7285C936-D7B3-431C-A7C6-B02E81F9AC37}"/>
          </ac:spMkLst>
        </pc:spChg>
        <pc:spChg chg="mod">
          <ac:chgData name="Ragnhild Halvorsrud" userId="917ea340-fd63-490f-a7db-68428d24cf32" providerId="ADAL" clId="{3F26B701-AADC-4668-AAA4-FB7BA2B947B1}" dt="2020-06-19T09:05:28.748" v="2319" actId="790"/>
          <ac:spMkLst>
            <pc:docMk/>
            <pc:sldMk cId="3383596768" sldId="299"/>
            <ac:spMk id="529" creationId="{9793A475-F42B-47AF-8B0B-D568F10F4490}"/>
          </ac:spMkLst>
        </pc:spChg>
        <pc:spChg chg="mod">
          <ac:chgData name="Ragnhild Halvorsrud" userId="917ea340-fd63-490f-a7db-68428d24cf32" providerId="ADAL" clId="{3F26B701-AADC-4668-AAA4-FB7BA2B947B1}" dt="2020-06-19T09:05:28.749" v="2320" actId="790"/>
          <ac:spMkLst>
            <pc:docMk/>
            <pc:sldMk cId="3383596768" sldId="299"/>
            <ac:spMk id="530" creationId="{FD2D587B-CC8D-42DA-9B88-0E8047CA74AC}"/>
          </ac:spMkLst>
        </pc:spChg>
        <pc:spChg chg="mod">
          <ac:chgData name="Ragnhild Halvorsrud" userId="917ea340-fd63-490f-a7db-68428d24cf32" providerId="ADAL" clId="{3F26B701-AADC-4668-AAA4-FB7BA2B947B1}" dt="2020-06-19T09:05:28.751" v="2321" actId="790"/>
          <ac:spMkLst>
            <pc:docMk/>
            <pc:sldMk cId="3383596768" sldId="299"/>
            <ac:spMk id="531" creationId="{0B250562-385B-4BCA-B175-40FF66BAEB26}"/>
          </ac:spMkLst>
        </pc:spChg>
        <pc:spChg chg="mod">
          <ac:chgData name="Ragnhild Halvorsrud" userId="917ea340-fd63-490f-a7db-68428d24cf32" providerId="ADAL" clId="{3F26B701-AADC-4668-AAA4-FB7BA2B947B1}" dt="2020-06-19T09:05:28.845" v="2381" actId="790"/>
          <ac:spMkLst>
            <pc:docMk/>
            <pc:sldMk cId="3383596768" sldId="299"/>
            <ac:spMk id="532" creationId="{840BE98D-285F-4684-901B-062D8BDECD33}"/>
          </ac:spMkLst>
        </pc:spChg>
        <pc:spChg chg="mod">
          <ac:chgData name="Ragnhild Halvorsrud" userId="917ea340-fd63-490f-a7db-68428d24cf32" providerId="ADAL" clId="{3F26B701-AADC-4668-AAA4-FB7BA2B947B1}" dt="2020-06-19T09:05:28.846" v="2382" actId="790"/>
          <ac:spMkLst>
            <pc:docMk/>
            <pc:sldMk cId="3383596768" sldId="299"/>
            <ac:spMk id="533" creationId="{7B296EF6-44E4-4DA1-AF37-AA3121882A42}"/>
          </ac:spMkLst>
        </pc:spChg>
        <pc:spChg chg="mod">
          <ac:chgData name="Ragnhild Halvorsrud" userId="917ea340-fd63-490f-a7db-68428d24cf32" providerId="ADAL" clId="{3F26B701-AADC-4668-AAA4-FB7BA2B947B1}" dt="2020-06-19T09:05:28.752" v="2322" actId="790"/>
          <ac:spMkLst>
            <pc:docMk/>
            <pc:sldMk cId="3383596768" sldId="299"/>
            <ac:spMk id="535" creationId="{E935E5B9-1E23-465A-B44C-AF0B7BFEA583}"/>
          </ac:spMkLst>
        </pc:spChg>
        <pc:spChg chg="mod">
          <ac:chgData name="Ragnhild Halvorsrud" userId="917ea340-fd63-490f-a7db-68428d24cf32" providerId="ADAL" clId="{3F26B701-AADC-4668-AAA4-FB7BA2B947B1}" dt="2020-06-19T09:05:28.754" v="2323" actId="790"/>
          <ac:spMkLst>
            <pc:docMk/>
            <pc:sldMk cId="3383596768" sldId="299"/>
            <ac:spMk id="536" creationId="{0047D9FC-AF6F-4948-8B7E-7629F19AB77A}"/>
          </ac:spMkLst>
        </pc:spChg>
        <pc:spChg chg="mod">
          <ac:chgData name="Ragnhild Halvorsrud" userId="917ea340-fd63-490f-a7db-68428d24cf32" providerId="ADAL" clId="{3F26B701-AADC-4668-AAA4-FB7BA2B947B1}" dt="2020-06-19T09:05:28.755" v="2324" actId="790"/>
          <ac:spMkLst>
            <pc:docMk/>
            <pc:sldMk cId="3383596768" sldId="299"/>
            <ac:spMk id="537" creationId="{9E617967-0B14-40BF-9B1C-26162EA56D82}"/>
          </ac:spMkLst>
        </pc:spChg>
        <pc:spChg chg="mod">
          <ac:chgData name="Ragnhild Halvorsrud" userId="917ea340-fd63-490f-a7db-68428d24cf32" providerId="ADAL" clId="{3F26B701-AADC-4668-AAA4-FB7BA2B947B1}" dt="2020-06-19T09:05:28.757" v="2325" actId="790"/>
          <ac:spMkLst>
            <pc:docMk/>
            <pc:sldMk cId="3383596768" sldId="299"/>
            <ac:spMk id="538" creationId="{1B347FC3-E9BE-4547-987D-A6E775A17CEA}"/>
          </ac:spMkLst>
        </pc:spChg>
        <pc:spChg chg="mod">
          <ac:chgData name="Ragnhild Halvorsrud" userId="917ea340-fd63-490f-a7db-68428d24cf32" providerId="ADAL" clId="{3F26B701-AADC-4668-AAA4-FB7BA2B947B1}" dt="2020-06-19T09:05:28.758" v="2326" actId="790"/>
          <ac:spMkLst>
            <pc:docMk/>
            <pc:sldMk cId="3383596768" sldId="299"/>
            <ac:spMk id="539" creationId="{0D3AFCC3-DA9F-430B-9A57-CC7DACFE6CDD}"/>
          </ac:spMkLst>
        </pc:spChg>
        <pc:spChg chg="mod">
          <ac:chgData name="Ragnhild Halvorsrud" userId="917ea340-fd63-490f-a7db-68428d24cf32" providerId="ADAL" clId="{3F26B701-AADC-4668-AAA4-FB7BA2B947B1}" dt="2020-06-19T09:05:28.760" v="2327" actId="790"/>
          <ac:spMkLst>
            <pc:docMk/>
            <pc:sldMk cId="3383596768" sldId="299"/>
            <ac:spMk id="540" creationId="{A6BE9A64-3BE7-4F22-AC56-5A601A07B0C3}"/>
          </ac:spMkLst>
        </pc:spChg>
        <pc:spChg chg="mod">
          <ac:chgData name="Ragnhild Halvorsrud" userId="917ea340-fd63-490f-a7db-68428d24cf32" providerId="ADAL" clId="{3F26B701-AADC-4668-AAA4-FB7BA2B947B1}" dt="2020-06-19T09:05:28.761" v="2328" actId="790"/>
          <ac:spMkLst>
            <pc:docMk/>
            <pc:sldMk cId="3383596768" sldId="299"/>
            <ac:spMk id="541" creationId="{EC9C7BE0-98D4-4CE7-B637-12E325261879}"/>
          </ac:spMkLst>
        </pc:spChg>
        <pc:spChg chg="mod">
          <ac:chgData name="Ragnhild Halvorsrud" userId="917ea340-fd63-490f-a7db-68428d24cf32" providerId="ADAL" clId="{3F26B701-AADC-4668-AAA4-FB7BA2B947B1}" dt="2020-06-19T09:05:28.763" v="2329" actId="790"/>
          <ac:spMkLst>
            <pc:docMk/>
            <pc:sldMk cId="3383596768" sldId="299"/>
            <ac:spMk id="542" creationId="{127AF0A0-82F0-4122-80EB-0CABF6DC29B2}"/>
          </ac:spMkLst>
        </pc:spChg>
        <pc:spChg chg="mod">
          <ac:chgData name="Ragnhild Halvorsrud" userId="917ea340-fd63-490f-a7db-68428d24cf32" providerId="ADAL" clId="{3F26B701-AADC-4668-AAA4-FB7BA2B947B1}" dt="2020-06-19T09:05:28.764" v="2330" actId="790"/>
          <ac:spMkLst>
            <pc:docMk/>
            <pc:sldMk cId="3383596768" sldId="299"/>
            <ac:spMk id="545" creationId="{BDFC4A79-ECB5-481C-BEE8-16D389931D59}"/>
          </ac:spMkLst>
        </pc:spChg>
        <pc:spChg chg="mod">
          <ac:chgData name="Ragnhild Halvorsrud" userId="917ea340-fd63-490f-a7db-68428d24cf32" providerId="ADAL" clId="{3F26B701-AADC-4668-AAA4-FB7BA2B947B1}" dt="2020-06-19T09:05:28.766" v="2331" actId="790"/>
          <ac:spMkLst>
            <pc:docMk/>
            <pc:sldMk cId="3383596768" sldId="299"/>
            <ac:spMk id="546" creationId="{D625EDB9-C246-41FB-9E6D-F418C53F089C}"/>
          </ac:spMkLst>
        </pc:spChg>
        <pc:spChg chg="mod">
          <ac:chgData name="Ragnhild Halvorsrud" userId="917ea340-fd63-490f-a7db-68428d24cf32" providerId="ADAL" clId="{3F26B701-AADC-4668-AAA4-FB7BA2B947B1}" dt="2020-06-19T09:05:28.767" v="2332" actId="790"/>
          <ac:spMkLst>
            <pc:docMk/>
            <pc:sldMk cId="3383596768" sldId="299"/>
            <ac:spMk id="547" creationId="{0F001C3E-35A0-4771-8CFE-A8613C047B3F}"/>
          </ac:spMkLst>
        </pc:spChg>
        <pc:spChg chg="mod">
          <ac:chgData name="Ragnhild Halvorsrud" userId="917ea340-fd63-490f-a7db-68428d24cf32" providerId="ADAL" clId="{3F26B701-AADC-4668-AAA4-FB7BA2B947B1}" dt="2020-06-19T09:05:28.769" v="2333" actId="790"/>
          <ac:spMkLst>
            <pc:docMk/>
            <pc:sldMk cId="3383596768" sldId="299"/>
            <ac:spMk id="548" creationId="{40440A9E-CACE-4DB0-871E-D4550B36C3A6}"/>
          </ac:spMkLst>
        </pc:spChg>
        <pc:spChg chg="mod">
          <ac:chgData name="Ragnhild Halvorsrud" userId="917ea340-fd63-490f-a7db-68428d24cf32" providerId="ADAL" clId="{3F26B701-AADC-4668-AAA4-FB7BA2B947B1}" dt="2020-06-19T09:05:28.771" v="2334" actId="790"/>
          <ac:spMkLst>
            <pc:docMk/>
            <pc:sldMk cId="3383596768" sldId="299"/>
            <ac:spMk id="549" creationId="{E4E5F28C-8623-458A-98A7-B8B5A57D888F}"/>
          </ac:spMkLst>
        </pc:spChg>
        <pc:spChg chg="mod">
          <ac:chgData name="Ragnhild Halvorsrud" userId="917ea340-fd63-490f-a7db-68428d24cf32" providerId="ADAL" clId="{3F26B701-AADC-4668-AAA4-FB7BA2B947B1}" dt="2020-06-19T09:05:28.772" v="2335" actId="790"/>
          <ac:spMkLst>
            <pc:docMk/>
            <pc:sldMk cId="3383596768" sldId="299"/>
            <ac:spMk id="550" creationId="{2FD7F29D-B1D5-40DA-B4BC-C5D2E9041CAF}"/>
          </ac:spMkLst>
        </pc:spChg>
        <pc:spChg chg="mod">
          <ac:chgData name="Ragnhild Halvorsrud" userId="917ea340-fd63-490f-a7db-68428d24cf32" providerId="ADAL" clId="{3F26B701-AADC-4668-AAA4-FB7BA2B947B1}" dt="2020-06-19T09:05:28.774" v="2336" actId="790"/>
          <ac:spMkLst>
            <pc:docMk/>
            <pc:sldMk cId="3383596768" sldId="299"/>
            <ac:spMk id="551" creationId="{F6D88248-DAFE-4D26-992A-D8E99166062A}"/>
          </ac:spMkLst>
        </pc:spChg>
        <pc:spChg chg="mod">
          <ac:chgData name="Ragnhild Halvorsrud" userId="917ea340-fd63-490f-a7db-68428d24cf32" providerId="ADAL" clId="{3F26B701-AADC-4668-AAA4-FB7BA2B947B1}" dt="2020-06-19T09:05:28.775" v="2337" actId="790"/>
          <ac:spMkLst>
            <pc:docMk/>
            <pc:sldMk cId="3383596768" sldId="299"/>
            <ac:spMk id="552" creationId="{03AFBB57-ABBA-4FD6-8A4B-C3A136D28DE6}"/>
          </ac:spMkLst>
        </pc:spChg>
        <pc:spChg chg="mod">
          <ac:chgData name="Ragnhild Halvorsrud" userId="917ea340-fd63-490f-a7db-68428d24cf32" providerId="ADAL" clId="{3F26B701-AADC-4668-AAA4-FB7BA2B947B1}" dt="2020-06-19T09:05:28.777" v="2338" actId="790"/>
          <ac:spMkLst>
            <pc:docMk/>
            <pc:sldMk cId="3383596768" sldId="299"/>
            <ac:spMk id="590" creationId="{BA9C23EC-3823-41E8-BBB8-4429CD88BAD7}"/>
          </ac:spMkLst>
        </pc:spChg>
        <pc:spChg chg="mod">
          <ac:chgData name="Ragnhild Halvorsrud" userId="917ea340-fd63-490f-a7db-68428d24cf32" providerId="ADAL" clId="{3F26B701-AADC-4668-AAA4-FB7BA2B947B1}" dt="2020-06-19T09:05:28.779" v="2339" actId="790"/>
          <ac:spMkLst>
            <pc:docMk/>
            <pc:sldMk cId="3383596768" sldId="299"/>
            <ac:spMk id="591" creationId="{349A0B16-5695-4132-991E-A8313D07A4A7}"/>
          </ac:spMkLst>
        </pc:spChg>
        <pc:spChg chg="mod">
          <ac:chgData name="Ragnhild Halvorsrud" userId="917ea340-fd63-490f-a7db-68428d24cf32" providerId="ADAL" clId="{3F26B701-AADC-4668-AAA4-FB7BA2B947B1}" dt="2020-06-19T09:05:28.780" v="2340" actId="790"/>
          <ac:spMkLst>
            <pc:docMk/>
            <pc:sldMk cId="3383596768" sldId="299"/>
            <ac:spMk id="592" creationId="{066664AC-D41F-44E8-B4DC-468BA264D24B}"/>
          </ac:spMkLst>
        </pc:spChg>
        <pc:spChg chg="mod">
          <ac:chgData name="Ragnhild Halvorsrud" userId="917ea340-fd63-490f-a7db-68428d24cf32" providerId="ADAL" clId="{3F26B701-AADC-4668-AAA4-FB7BA2B947B1}" dt="2020-06-19T09:05:28.782" v="2341" actId="790"/>
          <ac:spMkLst>
            <pc:docMk/>
            <pc:sldMk cId="3383596768" sldId="299"/>
            <ac:spMk id="593" creationId="{819933B7-A587-4E60-B2E5-C5FB62DFD082}"/>
          </ac:spMkLst>
        </pc:spChg>
        <pc:spChg chg="mod">
          <ac:chgData name="Ragnhild Halvorsrud" userId="917ea340-fd63-490f-a7db-68428d24cf32" providerId="ADAL" clId="{3F26B701-AADC-4668-AAA4-FB7BA2B947B1}" dt="2020-06-19T09:05:28.783" v="2342" actId="790"/>
          <ac:spMkLst>
            <pc:docMk/>
            <pc:sldMk cId="3383596768" sldId="299"/>
            <ac:spMk id="594" creationId="{E411638D-1A39-4C4E-B1EB-E48FC2D8EF53}"/>
          </ac:spMkLst>
        </pc:spChg>
        <pc:spChg chg="mod">
          <ac:chgData name="Ragnhild Halvorsrud" userId="917ea340-fd63-490f-a7db-68428d24cf32" providerId="ADAL" clId="{3F26B701-AADC-4668-AAA4-FB7BA2B947B1}" dt="2020-06-19T09:05:28.785" v="2343" actId="790"/>
          <ac:spMkLst>
            <pc:docMk/>
            <pc:sldMk cId="3383596768" sldId="299"/>
            <ac:spMk id="595" creationId="{0B62A3A1-4039-4146-A779-79F05DE9D717}"/>
          </ac:spMkLst>
        </pc:spChg>
        <pc:spChg chg="mod">
          <ac:chgData name="Ragnhild Halvorsrud" userId="917ea340-fd63-490f-a7db-68428d24cf32" providerId="ADAL" clId="{3F26B701-AADC-4668-AAA4-FB7BA2B947B1}" dt="2020-06-19T09:05:28.786" v="2344" actId="790"/>
          <ac:spMkLst>
            <pc:docMk/>
            <pc:sldMk cId="3383596768" sldId="299"/>
            <ac:spMk id="596" creationId="{F9B8342F-E4FC-42B3-A9AB-68DE0B9501E4}"/>
          </ac:spMkLst>
        </pc:spChg>
        <pc:spChg chg="mod">
          <ac:chgData name="Ragnhild Halvorsrud" userId="917ea340-fd63-490f-a7db-68428d24cf32" providerId="ADAL" clId="{3F26B701-AADC-4668-AAA4-FB7BA2B947B1}" dt="2020-06-19T09:05:28.788" v="2345" actId="790"/>
          <ac:spMkLst>
            <pc:docMk/>
            <pc:sldMk cId="3383596768" sldId="299"/>
            <ac:spMk id="597" creationId="{EAF2D570-5FE5-403A-83BC-306E310A9CAF}"/>
          </ac:spMkLst>
        </pc:spChg>
        <pc:spChg chg="mod">
          <ac:chgData name="Ragnhild Halvorsrud" userId="917ea340-fd63-490f-a7db-68428d24cf32" providerId="ADAL" clId="{3F26B701-AADC-4668-AAA4-FB7BA2B947B1}" dt="2020-06-19T09:05:28.848" v="2383" actId="790"/>
          <ac:spMkLst>
            <pc:docMk/>
            <pc:sldMk cId="3383596768" sldId="299"/>
            <ac:spMk id="622" creationId="{D16FBF7A-8D78-4AD5-9E96-B7D24CD96625}"/>
          </ac:spMkLst>
        </pc:spChg>
        <pc:spChg chg="mod">
          <ac:chgData name="Ragnhild Halvorsrud" userId="917ea340-fd63-490f-a7db-68428d24cf32" providerId="ADAL" clId="{3F26B701-AADC-4668-AAA4-FB7BA2B947B1}" dt="2020-06-19T09:05:28.849" v="2384" actId="790"/>
          <ac:spMkLst>
            <pc:docMk/>
            <pc:sldMk cId="3383596768" sldId="299"/>
            <ac:spMk id="625" creationId="{CB471409-7623-43EA-ACE3-908B565126CC}"/>
          </ac:spMkLst>
        </pc:spChg>
        <pc:spChg chg="mod">
          <ac:chgData name="Ragnhild Halvorsrud" userId="917ea340-fd63-490f-a7db-68428d24cf32" providerId="ADAL" clId="{3F26B701-AADC-4668-AAA4-FB7BA2B947B1}" dt="2020-06-19T09:05:28.851" v="2385" actId="790"/>
          <ac:spMkLst>
            <pc:docMk/>
            <pc:sldMk cId="3383596768" sldId="299"/>
            <ac:spMk id="626" creationId="{1A90DE22-0AD2-42AC-AD14-0547A79AB4D5}"/>
          </ac:spMkLst>
        </pc:spChg>
        <pc:spChg chg="mod">
          <ac:chgData name="Ragnhild Halvorsrud" userId="917ea340-fd63-490f-a7db-68428d24cf32" providerId="ADAL" clId="{3F26B701-AADC-4668-AAA4-FB7BA2B947B1}" dt="2020-06-19T09:05:28.853" v="2386" actId="790"/>
          <ac:spMkLst>
            <pc:docMk/>
            <pc:sldMk cId="3383596768" sldId="299"/>
            <ac:spMk id="627" creationId="{DE1680FD-303D-4819-AC0F-36A547964300}"/>
          </ac:spMkLst>
        </pc:spChg>
        <pc:spChg chg="mod">
          <ac:chgData name="Ragnhild Halvorsrud" userId="917ea340-fd63-490f-a7db-68428d24cf32" providerId="ADAL" clId="{3F26B701-AADC-4668-AAA4-FB7BA2B947B1}" dt="2020-06-19T09:05:28.854" v="2387" actId="790"/>
          <ac:spMkLst>
            <pc:docMk/>
            <pc:sldMk cId="3383596768" sldId="299"/>
            <ac:spMk id="628" creationId="{3FFA858A-662B-4C26-9907-2268D901D93F}"/>
          </ac:spMkLst>
        </pc:spChg>
        <pc:spChg chg="mod">
          <ac:chgData name="Ragnhild Halvorsrud" userId="917ea340-fd63-490f-a7db-68428d24cf32" providerId="ADAL" clId="{3F26B701-AADC-4668-AAA4-FB7BA2B947B1}" dt="2020-06-19T09:05:28.856" v="2388" actId="790"/>
          <ac:spMkLst>
            <pc:docMk/>
            <pc:sldMk cId="3383596768" sldId="299"/>
            <ac:spMk id="629" creationId="{30B99F06-C724-43A7-9BDA-9590210F47C7}"/>
          </ac:spMkLst>
        </pc:spChg>
        <pc:spChg chg="mod">
          <ac:chgData name="Ragnhild Halvorsrud" userId="917ea340-fd63-490f-a7db-68428d24cf32" providerId="ADAL" clId="{3F26B701-AADC-4668-AAA4-FB7BA2B947B1}" dt="2020-06-19T09:05:28.857" v="2389" actId="790"/>
          <ac:spMkLst>
            <pc:docMk/>
            <pc:sldMk cId="3383596768" sldId="299"/>
            <ac:spMk id="632" creationId="{A94F0AD7-07D7-4AFA-A10E-B24B19192ED2}"/>
          </ac:spMkLst>
        </pc:spChg>
        <pc:spChg chg="mod">
          <ac:chgData name="Ragnhild Halvorsrud" userId="917ea340-fd63-490f-a7db-68428d24cf32" providerId="ADAL" clId="{3F26B701-AADC-4668-AAA4-FB7BA2B947B1}" dt="2020-06-19T09:05:28.867" v="2395" actId="790"/>
          <ac:spMkLst>
            <pc:docMk/>
            <pc:sldMk cId="3383596768" sldId="299"/>
            <ac:spMk id="635" creationId="{2D0A4DA5-C346-4D20-B29D-3D7DC04C9BB4}"/>
          </ac:spMkLst>
        </pc:spChg>
        <pc:spChg chg="mod">
          <ac:chgData name="Ragnhild Halvorsrud" userId="917ea340-fd63-490f-a7db-68428d24cf32" providerId="ADAL" clId="{3F26B701-AADC-4668-AAA4-FB7BA2B947B1}" dt="2020-06-19T09:05:28.869" v="2396" actId="790"/>
          <ac:spMkLst>
            <pc:docMk/>
            <pc:sldMk cId="3383596768" sldId="299"/>
            <ac:spMk id="636" creationId="{80EE4A95-0521-49AB-A365-34F8543F083F}"/>
          </ac:spMkLst>
        </pc:spChg>
        <pc:spChg chg="mod">
          <ac:chgData name="Ragnhild Halvorsrud" userId="917ea340-fd63-490f-a7db-68428d24cf32" providerId="ADAL" clId="{3F26B701-AADC-4668-AAA4-FB7BA2B947B1}" dt="2020-06-19T09:05:28.870" v="2397" actId="790"/>
          <ac:spMkLst>
            <pc:docMk/>
            <pc:sldMk cId="3383596768" sldId="299"/>
            <ac:spMk id="637" creationId="{D2C5932A-3719-493C-A894-950633BB4488}"/>
          </ac:spMkLst>
        </pc:spChg>
        <pc:spChg chg="mod">
          <ac:chgData name="Ragnhild Halvorsrud" userId="917ea340-fd63-490f-a7db-68428d24cf32" providerId="ADAL" clId="{3F26B701-AADC-4668-AAA4-FB7BA2B947B1}" dt="2020-06-19T09:05:28.872" v="2398" actId="790"/>
          <ac:spMkLst>
            <pc:docMk/>
            <pc:sldMk cId="3383596768" sldId="299"/>
            <ac:spMk id="638" creationId="{4A5AAE1B-4713-41FE-88C2-10F00ABE1648}"/>
          </ac:spMkLst>
        </pc:spChg>
        <pc:spChg chg="mod">
          <ac:chgData name="Ragnhild Halvorsrud" userId="917ea340-fd63-490f-a7db-68428d24cf32" providerId="ADAL" clId="{3F26B701-AADC-4668-AAA4-FB7BA2B947B1}" dt="2020-06-19T09:05:28.873" v="2399" actId="790"/>
          <ac:spMkLst>
            <pc:docMk/>
            <pc:sldMk cId="3383596768" sldId="299"/>
            <ac:spMk id="639" creationId="{76D37B4E-F0B6-484C-A8E1-9A9C84AB4C6A}"/>
          </ac:spMkLst>
        </pc:spChg>
        <pc:spChg chg="mod">
          <ac:chgData name="Ragnhild Halvorsrud" userId="917ea340-fd63-490f-a7db-68428d24cf32" providerId="ADAL" clId="{3F26B701-AADC-4668-AAA4-FB7BA2B947B1}" dt="2020-06-19T09:05:28.874" v="2400" actId="790"/>
          <ac:spMkLst>
            <pc:docMk/>
            <pc:sldMk cId="3383596768" sldId="299"/>
            <ac:spMk id="640" creationId="{7A740749-A78A-4C8D-B86B-BE92E557F007}"/>
          </ac:spMkLst>
        </pc:spChg>
        <pc:spChg chg="mod">
          <ac:chgData name="Ragnhild Halvorsrud" userId="917ea340-fd63-490f-a7db-68428d24cf32" providerId="ADAL" clId="{3F26B701-AADC-4668-AAA4-FB7BA2B947B1}" dt="2020-06-19T09:05:28.876" v="2401" actId="790"/>
          <ac:spMkLst>
            <pc:docMk/>
            <pc:sldMk cId="3383596768" sldId="299"/>
            <ac:spMk id="641" creationId="{98711C28-C97E-4F5D-A889-6BCEE07EABCA}"/>
          </ac:spMkLst>
        </pc:spChg>
        <pc:spChg chg="mod">
          <ac:chgData name="Ragnhild Halvorsrud" userId="917ea340-fd63-490f-a7db-68428d24cf32" providerId="ADAL" clId="{3F26B701-AADC-4668-AAA4-FB7BA2B947B1}" dt="2020-06-19T09:05:28.878" v="2402" actId="790"/>
          <ac:spMkLst>
            <pc:docMk/>
            <pc:sldMk cId="3383596768" sldId="299"/>
            <ac:spMk id="644" creationId="{845AA360-42BF-4FCB-8042-A560440402CC}"/>
          </ac:spMkLst>
        </pc:spChg>
        <pc:spChg chg="mod">
          <ac:chgData name="Ragnhild Halvorsrud" userId="917ea340-fd63-490f-a7db-68428d24cf32" providerId="ADAL" clId="{3F26B701-AADC-4668-AAA4-FB7BA2B947B1}" dt="2020-06-19T09:05:28.879" v="2403" actId="790"/>
          <ac:spMkLst>
            <pc:docMk/>
            <pc:sldMk cId="3383596768" sldId="299"/>
            <ac:spMk id="645" creationId="{E2F58609-BFC3-4EF6-9198-96380A6D8853}"/>
          </ac:spMkLst>
        </pc:spChg>
        <pc:spChg chg="mod">
          <ac:chgData name="Ragnhild Halvorsrud" userId="917ea340-fd63-490f-a7db-68428d24cf32" providerId="ADAL" clId="{3F26B701-AADC-4668-AAA4-FB7BA2B947B1}" dt="2020-06-19T09:05:28.881" v="2404" actId="790"/>
          <ac:spMkLst>
            <pc:docMk/>
            <pc:sldMk cId="3383596768" sldId="299"/>
            <ac:spMk id="646" creationId="{B5AA9175-E0DB-4336-9171-C4E9FA7856B7}"/>
          </ac:spMkLst>
        </pc:spChg>
        <pc:spChg chg="mod">
          <ac:chgData name="Ragnhild Halvorsrud" userId="917ea340-fd63-490f-a7db-68428d24cf32" providerId="ADAL" clId="{3F26B701-AADC-4668-AAA4-FB7BA2B947B1}" dt="2020-06-19T09:05:28.882" v="2405" actId="790"/>
          <ac:spMkLst>
            <pc:docMk/>
            <pc:sldMk cId="3383596768" sldId="299"/>
            <ac:spMk id="647" creationId="{1D1DFC6D-4130-44E7-864E-AB2CB5DBEF15}"/>
          </ac:spMkLst>
        </pc:spChg>
        <pc:spChg chg="mod">
          <ac:chgData name="Ragnhild Halvorsrud" userId="917ea340-fd63-490f-a7db-68428d24cf32" providerId="ADAL" clId="{3F26B701-AADC-4668-AAA4-FB7BA2B947B1}" dt="2020-06-19T09:05:28.883" v="2406" actId="790"/>
          <ac:spMkLst>
            <pc:docMk/>
            <pc:sldMk cId="3383596768" sldId="299"/>
            <ac:spMk id="648" creationId="{9B496F17-85ED-4782-8547-4F05EEA11A58}"/>
          </ac:spMkLst>
        </pc:spChg>
        <pc:spChg chg="mod">
          <ac:chgData name="Ragnhild Halvorsrud" userId="917ea340-fd63-490f-a7db-68428d24cf32" providerId="ADAL" clId="{3F26B701-AADC-4668-AAA4-FB7BA2B947B1}" dt="2020-06-19T09:05:28.885" v="2407" actId="790"/>
          <ac:spMkLst>
            <pc:docMk/>
            <pc:sldMk cId="3383596768" sldId="299"/>
            <ac:spMk id="649" creationId="{58F98B75-BBA4-4B4E-AC5F-20437DCDA0E3}"/>
          </ac:spMkLst>
        </pc:spChg>
        <pc:spChg chg="mod">
          <ac:chgData name="Ragnhild Halvorsrud" userId="917ea340-fd63-490f-a7db-68428d24cf32" providerId="ADAL" clId="{3F26B701-AADC-4668-AAA4-FB7BA2B947B1}" dt="2020-06-19T09:05:28.887" v="2408" actId="790"/>
          <ac:spMkLst>
            <pc:docMk/>
            <pc:sldMk cId="3383596768" sldId="299"/>
            <ac:spMk id="650" creationId="{EC68C981-5157-458F-910F-A47DCFD9CDA6}"/>
          </ac:spMkLst>
        </pc:spChg>
        <pc:spChg chg="mod">
          <ac:chgData name="Ragnhild Halvorsrud" userId="917ea340-fd63-490f-a7db-68428d24cf32" providerId="ADAL" clId="{3F26B701-AADC-4668-AAA4-FB7BA2B947B1}" dt="2020-06-19T09:05:28.888" v="2409" actId="790"/>
          <ac:spMkLst>
            <pc:docMk/>
            <pc:sldMk cId="3383596768" sldId="299"/>
            <ac:spMk id="653" creationId="{5CFAF07A-FBC2-4F9B-9144-6D23101AB7BA}"/>
          </ac:spMkLst>
        </pc:spChg>
        <pc:spChg chg="mod">
          <ac:chgData name="Ragnhild Halvorsrud" userId="917ea340-fd63-490f-a7db-68428d24cf32" providerId="ADAL" clId="{3F26B701-AADC-4668-AAA4-FB7BA2B947B1}" dt="2020-06-19T09:05:28.890" v="2410" actId="790"/>
          <ac:spMkLst>
            <pc:docMk/>
            <pc:sldMk cId="3383596768" sldId="299"/>
            <ac:spMk id="654" creationId="{3CE2B54D-8215-4C07-8190-78EDDEFE3E38}"/>
          </ac:spMkLst>
        </pc:spChg>
        <pc:spChg chg="mod">
          <ac:chgData name="Ragnhild Halvorsrud" userId="917ea340-fd63-490f-a7db-68428d24cf32" providerId="ADAL" clId="{3F26B701-AADC-4668-AAA4-FB7BA2B947B1}" dt="2020-06-19T09:05:28.891" v="2411" actId="790"/>
          <ac:spMkLst>
            <pc:docMk/>
            <pc:sldMk cId="3383596768" sldId="299"/>
            <ac:spMk id="655" creationId="{7A2DD35C-A670-48D6-B6AE-CF525F15D0E3}"/>
          </ac:spMkLst>
        </pc:spChg>
        <pc:spChg chg="mod">
          <ac:chgData name="Ragnhild Halvorsrud" userId="917ea340-fd63-490f-a7db-68428d24cf32" providerId="ADAL" clId="{3F26B701-AADC-4668-AAA4-FB7BA2B947B1}" dt="2020-06-19T09:05:28.893" v="2412" actId="790"/>
          <ac:spMkLst>
            <pc:docMk/>
            <pc:sldMk cId="3383596768" sldId="299"/>
            <ac:spMk id="656" creationId="{CCF8A5FF-94A8-418F-A879-F179A0937B84}"/>
          </ac:spMkLst>
        </pc:spChg>
        <pc:spChg chg="mod">
          <ac:chgData name="Ragnhild Halvorsrud" userId="917ea340-fd63-490f-a7db-68428d24cf32" providerId="ADAL" clId="{3F26B701-AADC-4668-AAA4-FB7BA2B947B1}" dt="2020-06-19T09:05:28.894" v="2413" actId="790"/>
          <ac:spMkLst>
            <pc:docMk/>
            <pc:sldMk cId="3383596768" sldId="299"/>
            <ac:spMk id="657" creationId="{370FE0D6-E591-4824-9166-A85A52A46EDB}"/>
          </ac:spMkLst>
        </pc:spChg>
        <pc:spChg chg="mod">
          <ac:chgData name="Ragnhild Halvorsrud" userId="917ea340-fd63-490f-a7db-68428d24cf32" providerId="ADAL" clId="{3F26B701-AADC-4668-AAA4-FB7BA2B947B1}" dt="2020-06-19T09:05:28.896" v="2414" actId="790"/>
          <ac:spMkLst>
            <pc:docMk/>
            <pc:sldMk cId="3383596768" sldId="299"/>
            <ac:spMk id="658" creationId="{14E0C293-EAEE-4716-9516-4735503C41E1}"/>
          </ac:spMkLst>
        </pc:spChg>
        <pc:spChg chg="mod">
          <ac:chgData name="Ragnhild Halvorsrud" userId="917ea340-fd63-490f-a7db-68428d24cf32" providerId="ADAL" clId="{3F26B701-AADC-4668-AAA4-FB7BA2B947B1}" dt="2020-06-19T09:05:28.897" v="2415" actId="790"/>
          <ac:spMkLst>
            <pc:docMk/>
            <pc:sldMk cId="3383596768" sldId="299"/>
            <ac:spMk id="659" creationId="{14F3001C-2248-4879-838F-6A406EBB0799}"/>
          </ac:spMkLst>
        </pc:spChg>
        <pc:spChg chg="mod">
          <ac:chgData name="Ragnhild Halvorsrud" userId="917ea340-fd63-490f-a7db-68428d24cf32" providerId="ADAL" clId="{3F26B701-AADC-4668-AAA4-FB7BA2B947B1}" dt="2020-06-19T09:05:28.899" v="2416" actId="790"/>
          <ac:spMkLst>
            <pc:docMk/>
            <pc:sldMk cId="3383596768" sldId="299"/>
            <ac:spMk id="662" creationId="{88EF2AD5-6266-45FB-82F4-BAA49B566907}"/>
          </ac:spMkLst>
        </pc:spChg>
        <pc:spChg chg="mod">
          <ac:chgData name="Ragnhild Halvorsrud" userId="917ea340-fd63-490f-a7db-68428d24cf32" providerId="ADAL" clId="{3F26B701-AADC-4668-AAA4-FB7BA2B947B1}" dt="2020-06-19T09:05:28.901" v="2417" actId="790"/>
          <ac:spMkLst>
            <pc:docMk/>
            <pc:sldMk cId="3383596768" sldId="299"/>
            <ac:spMk id="663" creationId="{B3DF3941-BEDE-4144-A89B-7E275427AB2B}"/>
          </ac:spMkLst>
        </pc:spChg>
        <pc:spChg chg="mod">
          <ac:chgData name="Ragnhild Halvorsrud" userId="917ea340-fd63-490f-a7db-68428d24cf32" providerId="ADAL" clId="{3F26B701-AADC-4668-AAA4-FB7BA2B947B1}" dt="2020-06-19T09:05:28.902" v="2418" actId="790"/>
          <ac:spMkLst>
            <pc:docMk/>
            <pc:sldMk cId="3383596768" sldId="299"/>
            <ac:spMk id="664" creationId="{F7419B98-2DE2-42A9-816D-BBE7EBB11953}"/>
          </ac:spMkLst>
        </pc:spChg>
        <pc:spChg chg="mod">
          <ac:chgData name="Ragnhild Halvorsrud" userId="917ea340-fd63-490f-a7db-68428d24cf32" providerId="ADAL" clId="{3F26B701-AADC-4668-AAA4-FB7BA2B947B1}" dt="2020-06-19T09:05:28.904" v="2419" actId="790"/>
          <ac:spMkLst>
            <pc:docMk/>
            <pc:sldMk cId="3383596768" sldId="299"/>
            <ac:spMk id="665" creationId="{3F073311-D562-4FE9-B715-79A05C904267}"/>
          </ac:spMkLst>
        </pc:spChg>
        <pc:spChg chg="mod">
          <ac:chgData name="Ragnhild Halvorsrud" userId="917ea340-fd63-490f-a7db-68428d24cf32" providerId="ADAL" clId="{3F26B701-AADC-4668-AAA4-FB7BA2B947B1}" dt="2020-06-19T09:05:28.905" v="2420" actId="790"/>
          <ac:spMkLst>
            <pc:docMk/>
            <pc:sldMk cId="3383596768" sldId="299"/>
            <ac:spMk id="666" creationId="{B2F6B83A-5BEA-45D0-89FB-29E2612DA2B4}"/>
          </ac:spMkLst>
        </pc:spChg>
        <pc:spChg chg="mod">
          <ac:chgData name="Ragnhild Halvorsrud" userId="917ea340-fd63-490f-a7db-68428d24cf32" providerId="ADAL" clId="{3F26B701-AADC-4668-AAA4-FB7BA2B947B1}" dt="2020-06-19T09:05:28.906" v="2421" actId="790"/>
          <ac:spMkLst>
            <pc:docMk/>
            <pc:sldMk cId="3383596768" sldId="299"/>
            <ac:spMk id="667" creationId="{8A11EAAC-4EE4-43D7-8B50-18D08056887A}"/>
          </ac:spMkLst>
        </pc:spChg>
        <pc:spChg chg="mod">
          <ac:chgData name="Ragnhild Halvorsrud" userId="917ea340-fd63-490f-a7db-68428d24cf32" providerId="ADAL" clId="{3F26B701-AADC-4668-AAA4-FB7BA2B947B1}" dt="2020-06-19T09:05:28.908" v="2422" actId="790"/>
          <ac:spMkLst>
            <pc:docMk/>
            <pc:sldMk cId="3383596768" sldId="299"/>
            <ac:spMk id="668" creationId="{1DB993DC-17A9-43D6-92CF-04385A7AAA1F}"/>
          </ac:spMkLst>
        </pc:spChg>
        <pc:spChg chg="mod">
          <ac:chgData name="Ragnhild Halvorsrud" userId="917ea340-fd63-490f-a7db-68428d24cf32" providerId="ADAL" clId="{3F26B701-AADC-4668-AAA4-FB7BA2B947B1}" dt="2020-06-19T09:05:28.909" v="2423" actId="790"/>
          <ac:spMkLst>
            <pc:docMk/>
            <pc:sldMk cId="3383596768" sldId="299"/>
            <ac:spMk id="671" creationId="{E97FD160-960F-4229-8252-30F7A9982358}"/>
          </ac:spMkLst>
        </pc:spChg>
        <pc:spChg chg="mod">
          <ac:chgData name="Ragnhild Halvorsrud" userId="917ea340-fd63-490f-a7db-68428d24cf32" providerId="ADAL" clId="{3F26B701-AADC-4668-AAA4-FB7BA2B947B1}" dt="2020-06-19T09:05:28.910" v="2424" actId="790"/>
          <ac:spMkLst>
            <pc:docMk/>
            <pc:sldMk cId="3383596768" sldId="299"/>
            <ac:spMk id="672" creationId="{780916AF-9AEC-4B40-8A24-A60200CA52B5}"/>
          </ac:spMkLst>
        </pc:spChg>
        <pc:spChg chg="mod">
          <ac:chgData name="Ragnhild Halvorsrud" userId="917ea340-fd63-490f-a7db-68428d24cf32" providerId="ADAL" clId="{3F26B701-AADC-4668-AAA4-FB7BA2B947B1}" dt="2020-06-19T09:05:28.912" v="2425" actId="790"/>
          <ac:spMkLst>
            <pc:docMk/>
            <pc:sldMk cId="3383596768" sldId="299"/>
            <ac:spMk id="673" creationId="{FBE5398C-4A27-46DB-B2B1-D5C8C3946B1F}"/>
          </ac:spMkLst>
        </pc:spChg>
        <pc:spChg chg="mod">
          <ac:chgData name="Ragnhild Halvorsrud" userId="917ea340-fd63-490f-a7db-68428d24cf32" providerId="ADAL" clId="{3F26B701-AADC-4668-AAA4-FB7BA2B947B1}" dt="2020-06-19T09:05:28.913" v="2426" actId="790"/>
          <ac:spMkLst>
            <pc:docMk/>
            <pc:sldMk cId="3383596768" sldId="299"/>
            <ac:spMk id="674" creationId="{1C798D05-06A2-437C-A34F-6E108172DDBC}"/>
          </ac:spMkLst>
        </pc:spChg>
        <pc:spChg chg="mod">
          <ac:chgData name="Ragnhild Halvorsrud" userId="917ea340-fd63-490f-a7db-68428d24cf32" providerId="ADAL" clId="{3F26B701-AADC-4668-AAA4-FB7BA2B947B1}" dt="2020-06-19T09:05:28.916" v="2427" actId="790"/>
          <ac:spMkLst>
            <pc:docMk/>
            <pc:sldMk cId="3383596768" sldId="299"/>
            <ac:spMk id="675" creationId="{8D78E635-CD80-48F3-B94D-87EFB74B0D6B}"/>
          </ac:spMkLst>
        </pc:spChg>
        <pc:spChg chg="mod">
          <ac:chgData name="Ragnhild Halvorsrud" userId="917ea340-fd63-490f-a7db-68428d24cf32" providerId="ADAL" clId="{3F26B701-AADC-4668-AAA4-FB7BA2B947B1}" dt="2020-06-19T09:05:28.919" v="2428" actId="790"/>
          <ac:spMkLst>
            <pc:docMk/>
            <pc:sldMk cId="3383596768" sldId="299"/>
            <ac:spMk id="676" creationId="{179F0585-DB96-4864-A805-733824DF03A6}"/>
          </ac:spMkLst>
        </pc:spChg>
        <pc:spChg chg="mod">
          <ac:chgData name="Ragnhild Halvorsrud" userId="917ea340-fd63-490f-a7db-68428d24cf32" providerId="ADAL" clId="{3F26B701-AADC-4668-AAA4-FB7BA2B947B1}" dt="2020-06-19T09:05:28.920" v="2429" actId="790"/>
          <ac:spMkLst>
            <pc:docMk/>
            <pc:sldMk cId="3383596768" sldId="299"/>
            <ac:spMk id="677" creationId="{5E45CC96-825D-45E3-8D2B-853A04E42C65}"/>
          </ac:spMkLst>
        </pc:spChg>
        <pc:spChg chg="mod">
          <ac:chgData name="Ragnhild Halvorsrud" userId="917ea340-fd63-490f-a7db-68428d24cf32" providerId="ADAL" clId="{3F26B701-AADC-4668-AAA4-FB7BA2B947B1}" dt="2020-06-19T09:05:28.931" v="2435" actId="790"/>
          <ac:spMkLst>
            <pc:docMk/>
            <pc:sldMk cId="3383596768" sldId="299"/>
            <ac:spMk id="680" creationId="{4F542749-CA03-4BB9-92A5-99983BC1514A}"/>
          </ac:spMkLst>
        </pc:spChg>
        <pc:spChg chg="mod">
          <ac:chgData name="Ragnhild Halvorsrud" userId="917ea340-fd63-490f-a7db-68428d24cf32" providerId="ADAL" clId="{3F26B701-AADC-4668-AAA4-FB7BA2B947B1}" dt="2020-06-19T09:05:28.932" v="2436" actId="790"/>
          <ac:spMkLst>
            <pc:docMk/>
            <pc:sldMk cId="3383596768" sldId="299"/>
            <ac:spMk id="681" creationId="{16642BEB-F9DF-4105-9707-ED04986A2286}"/>
          </ac:spMkLst>
        </pc:spChg>
        <pc:spChg chg="mod">
          <ac:chgData name="Ragnhild Halvorsrud" userId="917ea340-fd63-490f-a7db-68428d24cf32" providerId="ADAL" clId="{3F26B701-AADC-4668-AAA4-FB7BA2B947B1}" dt="2020-06-19T09:05:28.934" v="2437" actId="790"/>
          <ac:spMkLst>
            <pc:docMk/>
            <pc:sldMk cId="3383596768" sldId="299"/>
            <ac:spMk id="686" creationId="{195477BE-F027-40AB-8D0C-001F02FBD9AE}"/>
          </ac:spMkLst>
        </pc:spChg>
        <pc:spChg chg="mod">
          <ac:chgData name="Ragnhild Halvorsrud" userId="917ea340-fd63-490f-a7db-68428d24cf32" providerId="ADAL" clId="{3F26B701-AADC-4668-AAA4-FB7BA2B947B1}" dt="2020-06-19T09:05:28.935" v="2438" actId="790"/>
          <ac:spMkLst>
            <pc:docMk/>
            <pc:sldMk cId="3383596768" sldId="299"/>
            <ac:spMk id="689" creationId="{9F448F75-3874-4490-A536-425D8084A5DC}"/>
          </ac:spMkLst>
        </pc:spChg>
        <pc:spChg chg="mod">
          <ac:chgData name="Ragnhild Halvorsrud" userId="917ea340-fd63-490f-a7db-68428d24cf32" providerId="ADAL" clId="{3F26B701-AADC-4668-AAA4-FB7BA2B947B1}" dt="2020-06-19T09:05:28.937" v="2439" actId="790"/>
          <ac:spMkLst>
            <pc:docMk/>
            <pc:sldMk cId="3383596768" sldId="299"/>
            <ac:spMk id="690" creationId="{89FBA0EA-BB05-4169-A8D9-0270D7C5763B}"/>
          </ac:spMkLst>
        </pc:spChg>
        <pc:spChg chg="mod">
          <ac:chgData name="Ragnhild Halvorsrud" userId="917ea340-fd63-490f-a7db-68428d24cf32" providerId="ADAL" clId="{3F26B701-AADC-4668-AAA4-FB7BA2B947B1}" dt="2020-06-19T09:05:28.938" v="2440" actId="790"/>
          <ac:spMkLst>
            <pc:docMk/>
            <pc:sldMk cId="3383596768" sldId="299"/>
            <ac:spMk id="695" creationId="{25DA16DD-C8E4-4AC0-8C19-03E424EBAC72}"/>
          </ac:spMkLst>
        </pc:spChg>
        <pc:spChg chg="mod">
          <ac:chgData name="Ragnhild Halvorsrud" userId="917ea340-fd63-490f-a7db-68428d24cf32" providerId="ADAL" clId="{3F26B701-AADC-4668-AAA4-FB7BA2B947B1}" dt="2020-06-19T09:05:28.802" v="2354" actId="790"/>
          <ac:spMkLst>
            <pc:docMk/>
            <pc:sldMk cId="3383596768" sldId="299"/>
            <ac:spMk id="697" creationId="{5E4AB334-9376-4A0C-9049-4B0ED4F9BCB9}"/>
          </ac:spMkLst>
        </pc:spChg>
        <pc:spChg chg="mod">
          <ac:chgData name="Ragnhild Halvorsrud" userId="917ea340-fd63-490f-a7db-68428d24cf32" providerId="ADAL" clId="{3F26B701-AADC-4668-AAA4-FB7BA2B947B1}" dt="2020-06-19T09:05:28.803" v="2355" actId="790"/>
          <ac:spMkLst>
            <pc:docMk/>
            <pc:sldMk cId="3383596768" sldId="299"/>
            <ac:spMk id="698" creationId="{A060CEDF-C072-4222-95EF-359C85E1C8FC}"/>
          </ac:spMkLst>
        </pc:spChg>
        <pc:spChg chg="mod">
          <ac:chgData name="Ragnhild Halvorsrud" userId="917ea340-fd63-490f-a7db-68428d24cf32" providerId="ADAL" clId="{3F26B701-AADC-4668-AAA4-FB7BA2B947B1}" dt="2020-06-19T09:05:28.805" v="2356" actId="790"/>
          <ac:spMkLst>
            <pc:docMk/>
            <pc:sldMk cId="3383596768" sldId="299"/>
            <ac:spMk id="699" creationId="{9A110AD8-2502-4A09-937C-76BBF924BB18}"/>
          </ac:spMkLst>
        </pc:spChg>
        <pc:spChg chg="mod">
          <ac:chgData name="Ragnhild Halvorsrud" userId="917ea340-fd63-490f-a7db-68428d24cf32" providerId="ADAL" clId="{3F26B701-AADC-4668-AAA4-FB7BA2B947B1}" dt="2020-06-19T09:05:28.806" v="2357" actId="790"/>
          <ac:spMkLst>
            <pc:docMk/>
            <pc:sldMk cId="3383596768" sldId="299"/>
            <ac:spMk id="700" creationId="{C5E86649-3203-4B14-9DDE-DC765949BD1C}"/>
          </ac:spMkLst>
        </pc:spChg>
        <pc:spChg chg="mod">
          <ac:chgData name="Ragnhild Halvorsrud" userId="917ea340-fd63-490f-a7db-68428d24cf32" providerId="ADAL" clId="{3F26B701-AADC-4668-AAA4-FB7BA2B947B1}" dt="2020-06-19T09:05:28.808" v="2358" actId="790"/>
          <ac:spMkLst>
            <pc:docMk/>
            <pc:sldMk cId="3383596768" sldId="299"/>
            <ac:spMk id="701" creationId="{F3077DAC-72D2-4533-8CD5-088BA5B28D55}"/>
          </ac:spMkLst>
        </pc:spChg>
        <pc:spChg chg="mod">
          <ac:chgData name="Ragnhild Halvorsrud" userId="917ea340-fd63-490f-a7db-68428d24cf32" providerId="ADAL" clId="{3F26B701-AADC-4668-AAA4-FB7BA2B947B1}" dt="2020-06-19T09:05:28.809" v="2359" actId="790"/>
          <ac:spMkLst>
            <pc:docMk/>
            <pc:sldMk cId="3383596768" sldId="299"/>
            <ac:spMk id="702" creationId="{10AF5F1E-938E-4BCA-A345-FA0A53B88979}"/>
          </ac:spMkLst>
        </pc:spChg>
        <pc:spChg chg="mod">
          <ac:chgData name="Ragnhild Halvorsrud" userId="917ea340-fd63-490f-a7db-68428d24cf32" providerId="ADAL" clId="{3F26B701-AADC-4668-AAA4-FB7BA2B947B1}" dt="2020-06-19T09:05:28.859" v="2390" actId="790"/>
          <ac:spMkLst>
            <pc:docMk/>
            <pc:sldMk cId="3383596768" sldId="299"/>
            <ac:spMk id="703" creationId="{11713DA1-B715-4255-B9B6-74FBA3FEF497}"/>
          </ac:spMkLst>
        </pc:spChg>
        <pc:spChg chg="mod">
          <ac:chgData name="Ragnhild Halvorsrud" userId="917ea340-fd63-490f-a7db-68428d24cf32" providerId="ADAL" clId="{3F26B701-AADC-4668-AAA4-FB7BA2B947B1}" dt="2020-06-19T09:05:28.860" v="2391" actId="790"/>
          <ac:spMkLst>
            <pc:docMk/>
            <pc:sldMk cId="3383596768" sldId="299"/>
            <ac:spMk id="704" creationId="{BB7B050F-1F6E-4020-9415-15A91BA04EA1}"/>
          </ac:spMkLst>
        </pc:spChg>
        <pc:spChg chg="mod">
          <ac:chgData name="Ragnhild Halvorsrud" userId="917ea340-fd63-490f-a7db-68428d24cf32" providerId="ADAL" clId="{3F26B701-AADC-4668-AAA4-FB7BA2B947B1}" dt="2020-06-19T09:05:28.862" v="2392" actId="790"/>
          <ac:spMkLst>
            <pc:docMk/>
            <pc:sldMk cId="3383596768" sldId="299"/>
            <ac:spMk id="705" creationId="{8725E4D3-E4B3-4FB6-AEC8-05BB70846382}"/>
          </ac:spMkLst>
        </pc:spChg>
        <pc:spChg chg="mod">
          <ac:chgData name="Ragnhild Halvorsrud" userId="917ea340-fd63-490f-a7db-68428d24cf32" providerId="ADAL" clId="{3F26B701-AADC-4668-AAA4-FB7BA2B947B1}" dt="2020-06-19T09:05:28.863" v="2393" actId="790"/>
          <ac:spMkLst>
            <pc:docMk/>
            <pc:sldMk cId="3383596768" sldId="299"/>
            <ac:spMk id="706" creationId="{442FB227-3075-47AA-9D92-0AD56F44EA45}"/>
          </ac:spMkLst>
        </pc:spChg>
        <pc:spChg chg="mod">
          <ac:chgData name="Ragnhild Halvorsrud" userId="917ea340-fd63-490f-a7db-68428d24cf32" providerId="ADAL" clId="{3F26B701-AADC-4668-AAA4-FB7BA2B947B1}" dt="2020-06-19T09:05:28.865" v="2394" actId="790"/>
          <ac:spMkLst>
            <pc:docMk/>
            <pc:sldMk cId="3383596768" sldId="299"/>
            <ac:spMk id="707" creationId="{CC33A6B1-61AB-4F3D-88F3-EF23C640BEA0}"/>
          </ac:spMkLst>
        </pc:spChg>
        <pc:spChg chg="mod">
          <ac:chgData name="Ragnhild Halvorsrud" userId="917ea340-fd63-490f-a7db-68428d24cf32" providerId="ADAL" clId="{3F26B701-AADC-4668-AAA4-FB7BA2B947B1}" dt="2020-06-19T09:05:28.922" v="2430" actId="790"/>
          <ac:spMkLst>
            <pc:docMk/>
            <pc:sldMk cId="3383596768" sldId="299"/>
            <ac:spMk id="716" creationId="{1EA989C3-D25A-4473-8032-963ED77D0859}"/>
          </ac:spMkLst>
        </pc:spChg>
        <pc:spChg chg="mod">
          <ac:chgData name="Ragnhild Halvorsrud" userId="917ea340-fd63-490f-a7db-68428d24cf32" providerId="ADAL" clId="{3F26B701-AADC-4668-AAA4-FB7BA2B947B1}" dt="2020-06-19T09:05:28.924" v="2431" actId="790"/>
          <ac:spMkLst>
            <pc:docMk/>
            <pc:sldMk cId="3383596768" sldId="299"/>
            <ac:spMk id="717" creationId="{121EDC8A-6D84-4BDC-80CA-CAF46BF334BB}"/>
          </ac:spMkLst>
        </pc:spChg>
        <pc:spChg chg="mod">
          <ac:chgData name="Ragnhild Halvorsrud" userId="917ea340-fd63-490f-a7db-68428d24cf32" providerId="ADAL" clId="{3F26B701-AADC-4668-AAA4-FB7BA2B947B1}" dt="2020-06-19T09:05:28.925" v="2432" actId="790"/>
          <ac:spMkLst>
            <pc:docMk/>
            <pc:sldMk cId="3383596768" sldId="299"/>
            <ac:spMk id="718" creationId="{468DE55B-13EC-4D35-ABC7-84762D16AE85}"/>
          </ac:spMkLst>
        </pc:spChg>
        <pc:spChg chg="mod">
          <ac:chgData name="Ragnhild Halvorsrud" userId="917ea340-fd63-490f-a7db-68428d24cf32" providerId="ADAL" clId="{3F26B701-AADC-4668-AAA4-FB7BA2B947B1}" dt="2020-06-19T09:05:28.927" v="2433" actId="790"/>
          <ac:spMkLst>
            <pc:docMk/>
            <pc:sldMk cId="3383596768" sldId="299"/>
            <ac:spMk id="719" creationId="{F972DDB3-84D7-4611-9BC7-57E634DC0C72}"/>
          </ac:spMkLst>
        </pc:spChg>
        <pc:spChg chg="mod">
          <ac:chgData name="Ragnhild Halvorsrud" userId="917ea340-fd63-490f-a7db-68428d24cf32" providerId="ADAL" clId="{3F26B701-AADC-4668-AAA4-FB7BA2B947B1}" dt="2020-06-19T09:05:28.928" v="2434" actId="790"/>
          <ac:spMkLst>
            <pc:docMk/>
            <pc:sldMk cId="3383596768" sldId="299"/>
            <ac:spMk id="720" creationId="{418A9580-BFC4-4B93-9CCB-635FA58E030E}"/>
          </ac:spMkLst>
        </pc:spChg>
        <pc:spChg chg="mod">
          <ac:chgData name="Ragnhild Halvorsrud" userId="917ea340-fd63-490f-a7db-68428d24cf32" providerId="ADAL" clId="{3F26B701-AADC-4668-AAA4-FB7BA2B947B1}" dt="2020-06-19T09:05:28.940" v="2441" actId="790"/>
          <ac:spMkLst>
            <pc:docMk/>
            <pc:sldMk cId="3383596768" sldId="299"/>
            <ac:spMk id="748" creationId="{D7A6DE4D-B33F-4024-80C6-6017A8336099}"/>
          </ac:spMkLst>
        </pc:spChg>
        <pc:spChg chg="mod">
          <ac:chgData name="Ragnhild Halvorsrud" userId="917ea340-fd63-490f-a7db-68428d24cf32" providerId="ADAL" clId="{3F26B701-AADC-4668-AAA4-FB7BA2B947B1}" dt="2020-06-19T09:05:28.941" v="2442" actId="790"/>
          <ac:spMkLst>
            <pc:docMk/>
            <pc:sldMk cId="3383596768" sldId="299"/>
            <ac:spMk id="749" creationId="{B6AD12E3-D027-4C18-96C1-9F58051D9E8F}"/>
          </ac:spMkLst>
        </pc:spChg>
        <pc:spChg chg="mod">
          <ac:chgData name="Ragnhild Halvorsrud" userId="917ea340-fd63-490f-a7db-68428d24cf32" providerId="ADAL" clId="{3F26B701-AADC-4668-AAA4-FB7BA2B947B1}" dt="2020-06-19T09:05:28.943" v="2443" actId="790"/>
          <ac:spMkLst>
            <pc:docMk/>
            <pc:sldMk cId="3383596768" sldId="299"/>
            <ac:spMk id="754" creationId="{64A4545C-005C-4885-B60D-3573912E34D6}"/>
          </ac:spMkLst>
        </pc:spChg>
        <pc:spChg chg="mod">
          <ac:chgData name="Ragnhild Halvorsrud" userId="917ea340-fd63-490f-a7db-68428d24cf32" providerId="ADAL" clId="{3F26B701-AADC-4668-AAA4-FB7BA2B947B1}" dt="2020-06-19T09:05:28.944" v="2444" actId="790"/>
          <ac:spMkLst>
            <pc:docMk/>
            <pc:sldMk cId="3383596768" sldId="299"/>
            <ac:spMk id="755" creationId="{2585A5D2-53AC-4A43-B6BC-D36964075F07}"/>
          </ac:spMkLst>
        </pc:spChg>
        <pc:spChg chg="mod">
          <ac:chgData name="Ragnhild Halvorsrud" userId="917ea340-fd63-490f-a7db-68428d24cf32" providerId="ADAL" clId="{3F26B701-AADC-4668-AAA4-FB7BA2B947B1}" dt="2020-06-19T09:05:28.946" v="2445" actId="790"/>
          <ac:spMkLst>
            <pc:docMk/>
            <pc:sldMk cId="3383596768" sldId="299"/>
            <ac:spMk id="756" creationId="{6A446A45-1253-4759-A5A9-C5FDD872E287}"/>
          </ac:spMkLst>
        </pc:spChg>
        <pc:spChg chg="mod">
          <ac:chgData name="Ragnhild Halvorsrud" userId="917ea340-fd63-490f-a7db-68428d24cf32" providerId="ADAL" clId="{3F26B701-AADC-4668-AAA4-FB7BA2B947B1}" dt="2020-06-19T09:05:28.948" v="2446" actId="790"/>
          <ac:spMkLst>
            <pc:docMk/>
            <pc:sldMk cId="3383596768" sldId="299"/>
            <ac:spMk id="757" creationId="{DFED6113-9DCF-4D03-BCFB-0B04EA4A9023}"/>
          </ac:spMkLst>
        </pc:spChg>
        <pc:spChg chg="mod">
          <ac:chgData name="Ragnhild Halvorsrud" userId="917ea340-fd63-490f-a7db-68428d24cf32" providerId="ADAL" clId="{3F26B701-AADC-4668-AAA4-FB7BA2B947B1}" dt="2020-06-19T09:05:28.949" v="2447" actId="790"/>
          <ac:spMkLst>
            <pc:docMk/>
            <pc:sldMk cId="3383596768" sldId="299"/>
            <ac:spMk id="760" creationId="{96D4EFF9-79EB-42FD-8E21-6953693F4245}"/>
          </ac:spMkLst>
        </pc:spChg>
        <pc:spChg chg="mod">
          <ac:chgData name="Ragnhild Halvorsrud" userId="917ea340-fd63-490f-a7db-68428d24cf32" providerId="ADAL" clId="{3F26B701-AADC-4668-AAA4-FB7BA2B947B1}" dt="2020-06-19T09:05:28.951" v="2448" actId="790"/>
          <ac:spMkLst>
            <pc:docMk/>
            <pc:sldMk cId="3383596768" sldId="299"/>
            <ac:spMk id="762" creationId="{8A4BF165-7ACF-4D3E-8A72-B2EDE20E2864}"/>
          </ac:spMkLst>
        </pc:spChg>
        <pc:spChg chg="mod">
          <ac:chgData name="Ragnhild Halvorsrud" userId="917ea340-fd63-490f-a7db-68428d24cf32" providerId="ADAL" clId="{3F26B701-AADC-4668-AAA4-FB7BA2B947B1}" dt="2020-06-19T09:05:28.952" v="2449" actId="790"/>
          <ac:spMkLst>
            <pc:docMk/>
            <pc:sldMk cId="3383596768" sldId="299"/>
            <ac:spMk id="763" creationId="{638F76A3-8E46-43DE-9725-F85A9F2551A2}"/>
          </ac:spMkLst>
        </pc:spChg>
        <pc:spChg chg="mod">
          <ac:chgData name="Ragnhild Halvorsrud" userId="917ea340-fd63-490f-a7db-68428d24cf32" providerId="ADAL" clId="{3F26B701-AADC-4668-AAA4-FB7BA2B947B1}" dt="2020-06-19T09:05:28.954" v="2450" actId="790"/>
          <ac:spMkLst>
            <pc:docMk/>
            <pc:sldMk cId="3383596768" sldId="299"/>
            <ac:spMk id="764" creationId="{ECC1C073-3134-43B0-B302-5129E8521A02}"/>
          </ac:spMkLst>
        </pc:spChg>
        <pc:spChg chg="mod">
          <ac:chgData name="Ragnhild Halvorsrud" userId="917ea340-fd63-490f-a7db-68428d24cf32" providerId="ADAL" clId="{3F26B701-AADC-4668-AAA4-FB7BA2B947B1}" dt="2020-06-19T09:05:28.955" v="2451" actId="790"/>
          <ac:spMkLst>
            <pc:docMk/>
            <pc:sldMk cId="3383596768" sldId="299"/>
            <ac:spMk id="765" creationId="{CB17104D-5B2B-498E-84DF-49F0B09DC8EB}"/>
          </ac:spMkLst>
        </pc:spChg>
        <pc:spChg chg="mod">
          <ac:chgData name="Ragnhild Halvorsrud" userId="917ea340-fd63-490f-a7db-68428d24cf32" providerId="ADAL" clId="{3F26B701-AADC-4668-AAA4-FB7BA2B947B1}" dt="2020-06-19T09:05:28.957" v="2452" actId="790"/>
          <ac:spMkLst>
            <pc:docMk/>
            <pc:sldMk cId="3383596768" sldId="299"/>
            <ac:spMk id="768" creationId="{C8D19217-4D8E-45F7-ACAF-BF8DF4ABD19E}"/>
          </ac:spMkLst>
        </pc:spChg>
        <pc:spChg chg="mod">
          <ac:chgData name="Ragnhild Halvorsrud" userId="917ea340-fd63-490f-a7db-68428d24cf32" providerId="ADAL" clId="{3F26B701-AADC-4668-AAA4-FB7BA2B947B1}" dt="2020-06-19T09:05:28.958" v="2453" actId="790"/>
          <ac:spMkLst>
            <pc:docMk/>
            <pc:sldMk cId="3383596768" sldId="299"/>
            <ac:spMk id="770" creationId="{E4E17B52-7A3A-4490-AF95-36AB67721B84}"/>
          </ac:spMkLst>
        </pc:spChg>
        <pc:spChg chg="mod">
          <ac:chgData name="Ragnhild Halvorsrud" userId="917ea340-fd63-490f-a7db-68428d24cf32" providerId="ADAL" clId="{3F26B701-AADC-4668-AAA4-FB7BA2B947B1}" dt="2020-06-19T09:05:28.960" v="2454" actId="790"/>
          <ac:spMkLst>
            <pc:docMk/>
            <pc:sldMk cId="3383596768" sldId="299"/>
            <ac:spMk id="771" creationId="{0EAAC891-BF84-4C97-AB85-4FEEDA242149}"/>
          </ac:spMkLst>
        </pc:spChg>
        <pc:spChg chg="mod">
          <ac:chgData name="Ragnhild Halvorsrud" userId="917ea340-fd63-490f-a7db-68428d24cf32" providerId="ADAL" clId="{3F26B701-AADC-4668-AAA4-FB7BA2B947B1}" dt="2020-06-19T09:05:28.961" v="2455" actId="790"/>
          <ac:spMkLst>
            <pc:docMk/>
            <pc:sldMk cId="3383596768" sldId="299"/>
            <ac:spMk id="772" creationId="{0CC3F021-679E-4875-8084-4DA24F95D0CE}"/>
          </ac:spMkLst>
        </pc:spChg>
        <pc:spChg chg="mod">
          <ac:chgData name="Ragnhild Halvorsrud" userId="917ea340-fd63-490f-a7db-68428d24cf32" providerId="ADAL" clId="{3F26B701-AADC-4668-AAA4-FB7BA2B947B1}" dt="2020-06-19T09:05:28.963" v="2456" actId="790"/>
          <ac:spMkLst>
            <pc:docMk/>
            <pc:sldMk cId="3383596768" sldId="299"/>
            <ac:spMk id="773" creationId="{341EA19C-6D42-47B4-9ADE-C6094AE47D5D}"/>
          </ac:spMkLst>
        </pc:spChg>
        <pc:spChg chg="mod">
          <ac:chgData name="Ragnhild Halvorsrud" userId="917ea340-fd63-490f-a7db-68428d24cf32" providerId="ADAL" clId="{3F26B701-AADC-4668-AAA4-FB7BA2B947B1}" dt="2020-06-19T09:05:28.964" v="2457" actId="790"/>
          <ac:spMkLst>
            <pc:docMk/>
            <pc:sldMk cId="3383596768" sldId="299"/>
            <ac:spMk id="776" creationId="{0054E870-69B6-4C8F-925E-54BA2DCF7968}"/>
          </ac:spMkLst>
        </pc:spChg>
        <pc:spChg chg="mod">
          <ac:chgData name="Ragnhild Halvorsrud" userId="917ea340-fd63-490f-a7db-68428d24cf32" providerId="ADAL" clId="{3F26B701-AADC-4668-AAA4-FB7BA2B947B1}" dt="2020-06-19T09:05:28.966" v="2458" actId="790"/>
          <ac:spMkLst>
            <pc:docMk/>
            <pc:sldMk cId="3383596768" sldId="299"/>
            <ac:spMk id="778" creationId="{BEC9C6DE-EF3F-44C8-A069-2E4E29D0B0E3}"/>
          </ac:spMkLst>
        </pc:spChg>
        <pc:spChg chg="mod">
          <ac:chgData name="Ragnhild Halvorsrud" userId="917ea340-fd63-490f-a7db-68428d24cf32" providerId="ADAL" clId="{3F26B701-AADC-4668-AAA4-FB7BA2B947B1}" dt="2020-06-19T09:05:28.968" v="2459" actId="790"/>
          <ac:spMkLst>
            <pc:docMk/>
            <pc:sldMk cId="3383596768" sldId="299"/>
            <ac:spMk id="779" creationId="{C593AC3A-86DD-441B-927E-AF73552FCDEA}"/>
          </ac:spMkLst>
        </pc:spChg>
        <pc:spChg chg="mod">
          <ac:chgData name="Ragnhild Halvorsrud" userId="917ea340-fd63-490f-a7db-68428d24cf32" providerId="ADAL" clId="{3F26B701-AADC-4668-AAA4-FB7BA2B947B1}" dt="2020-06-19T09:05:28.969" v="2460" actId="790"/>
          <ac:spMkLst>
            <pc:docMk/>
            <pc:sldMk cId="3383596768" sldId="299"/>
            <ac:spMk id="780" creationId="{6A211EE5-3F69-4646-A7F3-2AFBF75D11D2}"/>
          </ac:spMkLst>
        </pc:spChg>
        <pc:spChg chg="mod">
          <ac:chgData name="Ragnhild Halvorsrud" userId="917ea340-fd63-490f-a7db-68428d24cf32" providerId="ADAL" clId="{3F26B701-AADC-4668-AAA4-FB7BA2B947B1}" dt="2020-06-19T09:05:28.971" v="2461" actId="790"/>
          <ac:spMkLst>
            <pc:docMk/>
            <pc:sldMk cId="3383596768" sldId="299"/>
            <ac:spMk id="781" creationId="{3F1AE0DC-33F7-426B-BB5B-B02200519721}"/>
          </ac:spMkLst>
        </pc:spChg>
        <pc:spChg chg="mod">
          <ac:chgData name="Ragnhild Halvorsrud" userId="917ea340-fd63-490f-a7db-68428d24cf32" providerId="ADAL" clId="{3F26B701-AADC-4668-AAA4-FB7BA2B947B1}" dt="2020-06-19T09:05:28.973" v="2462" actId="790"/>
          <ac:spMkLst>
            <pc:docMk/>
            <pc:sldMk cId="3383596768" sldId="299"/>
            <ac:spMk id="784" creationId="{1A026779-B69C-4B60-A026-D4B07A3D753B}"/>
          </ac:spMkLst>
        </pc:spChg>
        <pc:spChg chg="mod">
          <ac:chgData name="Ragnhild Halvorsrud" userId="917ea340-fd63-490f-a7db-68428d24cf32" providerId="ADAL" clId="{3F26B701-AADC-4668-AAA4-FB7BA2B947B1}" dt="2020-06-19T09:05:28.975" v="2463" actId="790"/>
          <ac:spMkLst>
            <pc:docMk/>
            <pc:sldMk cId="3383596768" sldId="299"/>
            <ac:spMk id="785" creationId="{1A145130-8701-4A37-B240-6FFF67C71B33}"/>
          </ac:spMkLst>
        </pc:spChg>
        <pc:spChg chg="mod">
          <ac:chgData name="Ragnhild Halvorsrud" userId="917ea340-fd63-490f-a7db-68428d24cf32" providerId="ADAL" clId="{3F26B701-AADC-4668-AAA4-FB7BA2B947B1}" dt="2020-06-19T09:05:28.977" v="2464" actId="790"/>
          <ac:spMkLst>
            <pc:docMk/>
            <pc:sldMk cId="3383596768" sldId="299"/>
            <ac:spMk id="786" creationId="{081E2B58-4138-407A-B7FD-FB597A1B4F1B}"/>
          </ac:spMkLst>
        </pc:spChg>
        <pc:spChg chg="mod">
          <ac:chgData name="Ragnhild Halvorsrud" userId="917ea340-fd63-490f-a7db-68428d24cf32" providerId="ADAL" clId="{3F26B701-AADC-4668-AAA4-FB7BA2B947B1}" dt="2020-06-19T09:05:28.979" v="2465" actId="790"/>
          <ac:spMkLst>
            <pc:docMk/>
            <pc:sldMk cId="3383596768" sldId="299"/>
            <ac:spMk id="787" creationId="{6BA6D7E1-33AC-48CE-906D-DFFC08C21BB9}"/>
          </ac:spMkLst>
        </pc:spChg>
        <pc:spChg chg="mod">
          <ac:chgData name="Ragnhild Halvorsrud" userId="917ea340-fd63-490f-a7db-68428d24cf32" providerId="ADAL" clId="{3F26B701-AADC-4668-AAA4-FB7BA2B947B1}" dt="2020-06-19T09:05:28.980" v="2466" actId="790"/>
          <ac:spMkLst>
            <pc:docMk/>
            <pc:sldMk cId="3383596768" sldId="299"/>
            <ac:spMk id="788" creationId="{555A77C0-40E9-4724-944B-3A063B2CDA85}"/>
          </ac:spMkLst>
        </pc:spChg>
      </pc:sldChg>
      <pc:sldChg chg="modSp add del mod modNotes">
        <pc:chgData name="Ragnhild Halvorsrud" userId="917ea340-fd63-490f-a7db-68428d24cf32" providerId="ADAL" clId="{3F26B701-AADC-4668-AAA4-FB7BA2B947B1}" dt="2020-06-19T09:49:52.278" v="7525" actId="47"/>
        <pc:sldMkLst>
          <pc:docMk/>
          <pc:sldMk cId="1266007195" sldId="303"/>
        </pc:sldMkLst>
        <pc:spChg chg="mod">
          <ac:chgData name="Ragnhild Halvorsrud" userId="917ea340-fd63-490f-a7db-68428d24cf32" providerId="ADAL" clId="{3F26B701-AADC-4668-AAA4-FB7BA2B947B1}" dt="2020-06-19T09:49:34.858" v="7454" actId="790"/>
          <ac:spMkLst>
            <pc:docMk/>
            <pc:sldMk cId="1266007195" sldId="303"/>
            <ac:spMk id="5" creationId="{380A23CE-5815-4E08-B771-0889B994DC7C}"/>
          </ac:spMkLst>
        </pc:spChg>
        <pc:spChg chg="mod">
          <ac:chgData name="Ragnhild Halvorsrud" userId="917ea340-fd63-490f-a7db-68428d24cf32" providerId="ADAL" clId="{3F26B701-AADC-4668-AAA4-FB7BA2B947B1}" dt="2020-06-19T09:49:34.860" v="7455" actId="790"/>
          <ac:spMkLst>
            <pc:docMk/>
            <pc:sldMk cId="1266007195" sldId="303"/>
            <ac:spMk id="6" creationId="{9B259E65-8C90-4F0C-8E9B-6E8A0A6C0E6E}"/>
          </ac:spMkLst>
        </pc:spChg>
        <pc:spChg chg="mod">
          <ac:chgData name="Ragnhild Halvorsrud" userId="917ea340-fd63-490f-a7db-68428d24cf32" providerId="ADAL" clId="{3F26B701-AADC-4668-AAA4-FB7BA2B947B1}" dt="2020-06-19T09:49:34.862" v="7456" actId="790"/>
          <ac:spMkLst>
            <pc:docMk/>
            <pc:sldMk cId="1266007195" sldId="303"/>
            <ac:spMk id="8" creationId="{A190216D-3D82-4C4A-BBBC-58568D4C80B8}"/>
          </ac:spMkLst>
        </pc:spChg>
        <pc:spChg chg="mod">
          <ac:chgData name="Ragnhild Halvorsrud" userId="917ea340-fd63-490f-a7db-68428d24cf32" providerId="ADAL" clId="{3F26B701-AADC-4668-AAA4-FB7BA2B947B1}" dt="2020-06-19T09:49:34.863" v="7457" actId="790"/>
          <ac:spMkLst>
            <pc:docMk/>
            <pc:sldMk cId="1266007195" sldId="303"/>
            <ac:spMk id="9" creationId="{42B57A26-CA19-4A12-A954-F49F71795306}"/>
          </ac:spMkLst>
        </pc:spChg>
        <pc:spChg chg="mod">
          <ac:chgData name="Ragnhild Halvorsrud" userId="917ea340-fd63-490f-a7db-68428d24cf32" providerId="ADAL" clId="{3F26B701-AADC-4668-AAA4-FB7BA2B947B1}" dt="2020-06-19T09:49:34.865" v="7458" actId="790"/>
          <ac:spMkLst>
            <pc:docMk/>
            <pc:sldMk cId="1266007195" sldId="303"/>
            <ac:spMk id="10" creationId="{AA27A2F3-248E-49F3-AE20-5B255C593A47}"/>
          </ac:spMkLst>
        </pc:spChg>
        <pc:spChg chg="mod">
          <ac:chgData name="Ragnhild Halvorsrud" userId="917ea340-fd63-490f-a7db-68428d24cf32" providerId="ADAL" clId="{3F26B701-AADC-4668-AAA4-FB7BA2B947B1}" dt="2020-06-19T09:49:34.873" v="7459"/>
          <ac:spMkLst>
            <pc:docMk/>
            <pc:sldMk cId="1266007195" sldId="303"/>
            <ac:spMk id="16" creationId="{6B5AEB99-B3F1-4FE2-8188-97CC8BA63C15}"/>
          </ac:spMkLst>
        </pc:spChg>
        <pc:spChg chg="mod">
          <ac:chgData name="Ragnhild Halvorsrud" userId="917ea340-fd63-490f-a7db-68428d24cf32" providerId="ADAL" clId="{3F26B701-AADC-4668-AAA4-FB7BA2B947B1}" dt="2020-06-19T09:49:34.875" v="7460"/>
          <ac:spMkLst>
            <pc:docMk/>
            <pc:sldMk cId="1266007195" sldId="303"/>
            <ac:spMk id="17" creationId="{9E115B4F-3FF0-4743-879C-D0B52D661C3B}"/>
          </ac:spMkLst>
        </pc:spChg>
        <pc:spChg chg="mod">
          <ac:chgData name="Ragnhild Halvorsrud" userId="917ea340-fd63-490f-a7db-68428d24cf32" providerId="ADAL" clId="{3F26B701-AADC-4668-AAA4-FB7BA2B947B1}" dt="2020-06-19T09:49:34.886" v="7461"/>
          <ac:spMkLst>
            <pc:docMk/>
            <pc:sldMk cId="1266007195" sldId="303"/>
            <ac:spMk id="18" creationId="{15341CD3-D124-4708-B146-913EA0EC86D2}"/>
          </ac:spMkLst>
        </pc:spChg>
        <pc:spChg chg="mod">
          <ac:chgData name="Ragnhild Halvorsrud" userId="917ea340-fd63-490f-a7db-68428d24cf32" providerId="ADAL" clId="{3F26B701-AADC-4668-AAA4-FB7BA2B947B1}" dt="2020-06-19T09:49:34.886" v="7462"/>
          <ac:spMkLst>
            <pc:docMk/>
            <pc:sldMk cId="1266007195" sldId="303"/>
            <ac:spMk id="19" creationId="{6D4BC493-2179-4EE7-A1CD-A8CEA3E95156}"/>
          </ac:spMkLst>
        </pc:spChg>
        <pc:spChg chg="mod">
          <ac:chgData name="Ragnhild Halvorsrud" userId="917ea340-fd63-490f-a7db-68428d24cf32" providerId="ADAL" clId="{3F26B701-AADC-4668-AAA4-FB7BA2B947B1}" dt="2020-06-19T09:49:34.887" v="7463"/>
          <ac:spMkLst>
            <pc:docMk/>
            <pc:sldMk cId="1266007195" sldId="303"/>
            <ac:spMk id="22" creationId="{2A8B4CAF-E113-4C1B-950E-0AAEAD4C715F}"/>
          </ac:spMkLst>
        </pc:spChg>
        <pc:spChg chg="mod">
          <ac:chgData name="Ragnhild Halvorsrud" userId="917ea340-fd63-490f-a7db-68428d24cf32" providerId="ADAL" clId="{3F26B701-AADC-4668-AAA4-FB7BA2B947B1}" dt="2020-06-19T09:49:34.887" v="7464"/>
          <ac:spMkLst>
            <pc:docMk/>
            <pc:sldMk cId="1266007195" sldId="303"/>
            <ac:spMk id="23" creationId="{59A258F2-FB2B-4E0A-9412-F1EA0CDB2DE8}"/>
          </ac:spMkLst>
        </pc:spChg>
        <pc:spChg chg="mod">
          <ac:chgData name="Ragnhild Halvorsrud" userId="917ea340-fd63-490f-a7db-68428d24cf32" providerId="ADAL" clId="{3F26B701-AADC-4668-AAA4-FB7BA2B947B1}" dt="2020-06-19T09:49:34.888" v="7465"/>
          <ac:spMkLst>
            <pc:docMk/>
            <pc:sldMk cId="1266007195" sldId="303"/>
            <ac:spMk id="25" creationId="{311B6CC1-EB95-43B7-B897-5CC69DBB5F51}"/>
          </ac:spMkLst>
        </pc:spChg>
        <pc:spChg chg="mod">
          <ac:chgData name="Ragnhild Halvorsrud" userId="917ea340-fd63-490f-a7db-68428d24cf32" providerId="ADAL" clId="{3F26B701-AADC-4668-AAA4-FB7BA2B947B1}" dt="2020-06-19T09:49:34.888" v="7466"/>
          <ac:spMkLst>
            <pc:docMk/>
            <pc:sldMk cId="1266007195" sldId="303"/>
            <ac:spMk id="26" creationId="{C989C700-7DEC-43D2-8462-314C2ABB3F01}"/>
          </ac:spMkLst>
        </pc:spChg>
        <pc:spChg chg="mod">
          <ac:chgData name="Ragnhild Halvorsrud" userId="917ea340-fd63-490f-a7db-68428d24cf32" providerId="ADAL" clId="{3F26B701-AADC-4668-AAA4-FB7BA2B947B1}" dt="2020-06-19T09:49:34.889" v="7467"/>
          <ac:spMkLst>
            <pc:docMk/>
            <pc:sldMk cId="1266007195" sldId="303"/>
            <ac:spMk id="27" creationId="{5FB78D8D-ABE7-4848-B610-DEB9CE106385}"/>
          </ac:spMkLst>
        </pc:spChg>
        <pc:spChg chg="mod">
          <ac:chgData name="Ragnhild Halvorsrud" userId="917ea340-fd63-490f-a7db-68428d24cf32" providerId="ADAL" clId="{3F26B701-AADC-4668-AAA4-FB7BA2B947B1}" dt="2020-06-19T09:49:34.890" v="7468"/>
          <ac:spMkLst>
            <pc:docMk/>
            <pc:sldMk cId="1266007195" sldId="303"/>
            <ac:spMk id="28" creationId="{4E568EFA-E977-4FFC-9183-81F04C8806BD}"/>
          </ac:spMkLst>
        </pc:spChg>
        <pc:spChg chg="mod">
          <ac:chgData name="Ragnhild Halvorsrud" userId="917ea340-fd63-490f-a7db-68428d24cf32" providerId="ADAL" clId="{3F26B701-AADC-4668-AAA4-FB7BA2B947B1}" dt="2020-06-19T09:49:34.890" v="7469"/>
          <ac:spMkLst>
            <pc:docMk/>
            <pc:sldMk cId="1266007195" sldId="303"/>
            <ac:spMk id="31" creationId="{15C1A4A5-80A1-4919-AD34-08054FD238EF}"/>
          </ac:spMkLst>
        </pc:spChg>
        <pc:spChg chg="mod">
          <ac:chgData name="Ragnhild Halvorsrud" userId="917ea340-fd63-490f-a7db-68428d24cf32" providerId="ADAL" clId="{3F26B701-AADC-4668-AAA4-FB7BA2B947B1}" dt="2020-06-19T09:49:34.891" v="7470"/>
          <ac:spMkLst>
            <pc:docMk/>
            <pc:sldMk cId="1266007195" sldId="303"/>
            <ac:spMk id="32" creationId="{E59E22A2-B0A0-44AB-9794-F1213459E682}"/>
          </ac:spMkLst>
        </pc:spChg>
        <pc:spChg chg="mod">
          <ac:chgData name="Ragnhild Halvorsrud" userId="917ea340-fd63-490f-a7db-68428d24cf32" providerId="ADAL" clId="{3F26B701-AADC-4668-AAA4-FB7BA2B947B1}" dt="2020-06-19T09:49:34.891" v="7471"/>
          <ac:spMkLst>
            <pc:docMk/>
            <pc:sldMk cId="1266007195" sldId="303"/>
            <ac:spMk id="33" creationId="{237A53DD-5142-4BBC-88A8-3C4FF70C65EC}"/>
          </ac:spMkLst>
        </pc:spChg>
        <pc:spChg chg="mod">
          <ac:chgData name="Ragnhild Halvorsrud" userId="917ea340-fd63-490f-a7db-68428d24cf32" providerId="ADAL" clId="{3F26B701-AADC-4668-AAA4-FB7BA2B947B1}" dt="2020-06-19T09:49:34.892" v="7472"/>
          <ac:spMkLst>
            <pc:docMk/>
            <pc:sldMk cId="1266007195" sldId="303"/>
            <ac:spMk id="34" creationId="{72A2CB0F-1982-4332-9C69-3BA8D5FF7675}"/>
          </ac:spMkLst>
        </pc:spChg>
        <pc:spChg chg="mod">
          <ac:chgData name="Ragnhild Halvorsrud" userId="917ea340-fd63-490f-a7db-68428d24cf32" providerId="ADAL" clId="{3F26B701-AADC-4668-AAA4-FB7BA2B947B1}" dt="2020-06-19T09:49:34.892" v="7473"/>
          <ac:spMkLst>
            <pc:docMk/>
            <pc:sldMk cId="1266007195" sldId="303"/>
            <ac:spMk id="35" creationId="{753449AB-7D8D-48F4-85FC-ACB2E9CE8641}"/>
          </ac:spMkLst>
        </pc:spChg>
        <pc:spChg chg="mod">
          <ac:chgData name="Ragnhild Halvorsrud" userId="917ea340-fd63-490f-a7db-68428d24cf32" providerId="ADAL" clId="{3F26B701-AADC-4668-AAA4-FB7BA2B947B1}" dt="2020-06-19T09:49:34.893" v="7474"/>
          <ac:spMkLst>
            <pc:docMk/>
            <pc:sldMk cId="1266007195" sldId="303"/>
            <ac:spMk id="36" creationId="{802E15C9-9B9B-4BC3-8A54-6799C1F36FD0}"/>
          </ac:spMkLst>
        </pc:spChg>
        <pc:spChg chg="mod">
          <ac:chgData name="Ragnhild Halvorsrud" userId="917ea340-fd63-490f-a7db-68428d24cf32" providerId="ADAL" clId="{3F26B701-AADC-4668-AAA4-FB7BA2B947B1}" dt="2020-06-19T09:49:34.894" v="7475"/>
          <ac:spMkLst>
            <pc:docMk/>
            <pc:sldMk cId="1266007195" sldId="303"/>
            <ac:spMk id="58" creationId="{B86B1E97-FDE9-493F-B345-27F1197CDED2}"/>
          </ac:spMkLst>
        </pc:spChg>
        <pc:spChg chg="mod">
          <ac:chgData name="Ragnhild Halvorsrud" userId="917ea340-fd63-490f-a7db-68428d24cf32" providerId="ADAL" clId="{3F26B701-AADC-4668-AAA4-FB7BA2B947B1}" dt="2020-06-19T09:49:34.894" v="7476"/>
          <ac:spMkLst>
            <pc:docMk/>
            <pc:sldMk cId="1266007195" sldId="303"/>
            <ac:spMk id="59" creationId="{0711F59F-6D42-40CF-83F0-8A94B2E2A4AE}"/>
          </ac:spMkLst>
        </pc:spChg>
        <pc:spChg chg="mod">
          <ac:chgData name="Ragnhild Halvorsrud" userId="917ea340-fd63-490f-a7db-68428d24cf32" providerId="ADAL" clId="{3F26B701-AADC-4668-AAA4-FB7BA2B947B1}" dt="2020-06-19T09:49:34.895" v="7477"/>
          <ac:spMkLst>
            <pc:docMk/>
            <pc:sldMk cId="1266007195" sldId="303"/>
            <ac:spMk id="60" creationId="{79479B73-EB8F-4CC8-A562-7BCE1BF828F6}"/>
          </ac:spMkLst>
        </pc:spChg>
        <pc:spChg chg="mod">
          <ac:chgData name="Ragnhild Halvorsrud" userId="917ea340-fd63-490f-a7db-68428d24cf32" providerId="ADAL" clId="{3F26B701-AADC-4668-AAA4-FB7BA2B947B1}" dt="2020-06-19T09:49:34.896" v="7478"/>
          <ac:spMkLst>
            <pc:docMk/>
            <pc:sldMk cId="1266007195" sldId="303"/>
            <ac:spMk id="61" creationId="{587F9274-6D87-42F9-9DDA-3C935B60DACC}"/>
          </ac:spMkLst>
        </pc:spChg>
        <pc:spChg chg="mod">
          <ac:chgData name="Ragnhild Halvorsrud" userId="917ea340-fd63-490f-a7db-68428d24cf32" providerId="ADAL" clId="{3F26B701-AADC-4668-AAA4-FB7BA2B947B1}" dt="2020-06-19T09:49:34.896" v="7479"/>
          <ac:spMkLst>
            <pc:docMk/>
            <pc:sldMk cId="1266007195" sldId="303"/>
            <ac:spMk id="62" creationId="{EE724ED9-5697-42EE-B859-761F3502ED38}"/>
          </ac:spMkLst>
        </pc:spChg>
        <pc:spChg chg="mod">
          <ac:chgData name="Ragnhild Halvorsrud" userId="917ea340-fd63-490f-a7db-68428d24cf32" providerId="ADAL" clId="{3F26B701-AADC-4668-AAA4-FB7BA2B947B1}" dt="2020-06-19T09:49:34.897" v="7480"/>
          <ac:spMkLst>
            <pc:docMk/>
            <pc:sldMk cId="1266007195" sldId="303"/>
            <ac:spMk id="63" creationId="{5EA71ED2-28DC-41EE-9999-2FF81A4ECBDB}"/>
          </ac:spMkLst>
        </pc:spChg>
        <pc:spChg chg="mod">
          <ac:chgData name="Ragnhild Halvorsrud" userId="917ea340-fd63-490f-a7db-68428d24cf32" providerId="ADAL" clId="{3F26B701-AADC-4668-AAA4-FB7BA2B947B1}" dt="2020-06-19T09:49:34.898" v="7481"/>
          <ac:spMkLst>
            <pc:docMk/>
            <pc:sldMk cId="1266007195" sldId="303"/>
            <ac:spMk id="64" creationId="{87E8EFC7-13F9-455F-BE90-AB4D864DEB6F}"/>
          </ac:spMkLst>
        </pc:spChg>
        <pc:spChg chg="mod">
          <ac:chgData name="Ragnhild Halvorsrud" userId="917ea340-fd63-490f-a7db-68428d24cf32" providerId="ADAL" clId="{3F26B701-AADC-4668-AAA4-FB7BA2B947B1}" dt="2020-06-19T09:49:34.899" v="7482"/>
          <ac:spMkLst>
            <pc:docMk/>
            <pc:sldMk cId="1266007195" sldId="303"/>
            <ac:spMk id="66" creationId="{FE3D94E1-411C-4824-90ED-C0DC3E64945C}"/>
          </ac:spMkLst>
        </pc:spChg>
        <pc:spChg chg="mod">
          <ac:chgData name="Ragnhild Halvorsrud" userId="917ea340-fd63-490f-a7db-68428d24cf32" providerId="ADAL" clId="{3F26B701-AADC-4668-AAA4-FB7BA2B947B1}" dt="2020-06-19T09:49:34.900" v="7483"/>
          <ac:spMkLst>
            <pc:docMk/>
            <pc:sldMk cId="1266007195" sldId="303"/>
            <ac:spMk id="69" creationId="{9D15D3B2-A243-437D-AA45-8220C667AEE3}"/>
          </ac:spMkLst>
        </pc:spChg>
        <pc:spChg chg="mod">
          <ac:chgData name="Ragnhild Halvorsrud" userId="917ea340-fd63-490f-a7db-68428d24cf32" providerId="ADAL" clId="{3F26B701-AADC-4668-AAA4-FB7BA2B947B1}" dt="2020-06-19T09:49:34.901" v="7484"/>
          <ac:spMkLst>
            <pc:docMk/>
            <pc:sldMk cId="1266007195" sldId="303"/>
            <ac:spMk id="71" creationId="{0A3D97DF-F597-44AE-A905-5462AE044F41}"/>
          </ac:spMkLst>
        </pc:spChg>
        <pc:spChg chg="mod">
          <ac:chgData name="Ragnhild Halvorsrud" userId="917ea340-fd63-490f-a7db-68428d24cf32" providerId="ADAL" clId="{3F26B701-AADC-4668-AAA4-FB7BA2B947B1}" dt="2020-06-19T09:49:34.901" v="7485"/>
          <ac:spMkLst>
            <pc:docMk/>
            <pc:sldMk cId="1266007195" sldId="303"/>
            <ac:spMk id="72" creationId="{C5FE77CF-E474-40E0-9DE1-FBB2FC09FCB1}"/>
          </ac:spMkLst>
        </pc:spChg>
        <pc:spChg chg="mod">
          <ac:chgData name="Ragnhild Halvorsrud" userId="917ea340-fd63-490f-a7db-68428d24cf32" providerId="ADAL" clId="{3F26B701-AADC-4668-AAA4-FB7BA2B947B1}" dt="2020-06-19T09:49:34.902" v="7486"/>
          <ac:spMkLst>
            <pc:docMk/>
            <pc:sldMk cId="1266007195" sldId="303"/>
            <ac:spMk id="74" creationId="{80A3FC2D-0B23-4BC8-9310-F32A4789AA65}"/>
          </ac:spMkLst>
        </pc:spChg>
      </pc:sldChg>
      <pc:sldChg chg="modSp add mod ord modNotes">
        <pc:chgData name="Ragnhild Halvorsrud" userId="917ea340-fd63-490f-a7db-68428d24cf32" providerId="ADAL" clId="{3F26B701-AADC-4668-AAA4-FB7BA2B947B1}" dt="2020-06-19T17:20:47.667" v="16984" actId="790"/>
        <pc:sldMkLst>
          <pc:docMk/>
          <pc:sldMk cId="1775291750" sldId="308"/>
        </pc:sldMkLst>
        <pc:spChg chg="mod">
          <ac:chgData name="Ragnhild Halvorsrud" userId="917ea340-fd63-490f-a7db-68428d24cf32" providerId="ADAL" clId="{3F26B701-AADC-4668-AAA4-FB7BA2B947B1}" dt="2020-06-19T17:20:47.638" v="16971" actId="790"/>
          <ac:spMkLst>
            <pc:docMk/>
            <pc:sldMk cId="1775291750" sldId="308"/>
            <ac:spMk id="2" creationId="{445361DC-A873-4CF1-B885-893544BD23E6}"/>
          </ac:spMkLst>
        </pc:spChg>
        <pc:spChg chg="mod">
          <ac:chgData name="Ragnhild Halvorsrud" userId="917ea340-fd63-490f-a7db-68428d24cf32" providerId="ADAL" clId="{3F26B701-AADC-4668-AAA4-FB7BA2B947B1}" dt="2020-06-19T17:20:47.640" v="16972" actId="790"/>
          <ac:spMkLst>
            <pc:docMk/>
            <pc:sldMk cId="1775291750" sldId="308"/>
            <ac:spMk id="3" creationId="{A657D746-780B-4B2B-BAB5-EF31F7F3F2BE}"/>
          </ac:spMkLst>
        </pc:spChg>
        <pc:spChg chg="mod">
          <ac:chgData name="Ragnhild Halvorsrud" userId="917ea340-fd63-490f-a7db-68428d24cf32" providerId="ADAL" clId="{3F26B701-AADC-4668-AAA4-FB7BA2B947B1}" dt="2020-06-19T17:20:47.646" v="16973" actId="790"/>
          <ac:spMkLst>
            <pc:docMk/>
            <pc:sldMk cId="1775291750" sldId="308"/>
            <ac:spMk id="142" creationId="{4726E1CE-ED03-42E6-B229-76253DEB1620}"/>
          </ac:spMkLst>
        </pc:spChg>
        <pc:spChg chg="mod">
          <ac:chgData name="Ragnhild Halvorsrud" userId="917ea340-fd63-490f-a7db-68428d24cf32" providerId="ADAL" clId="{3F26B701-AADC-4668-AAA4-FB7BA2B947B1}" dt="2020-06-19T17:20:47.648" v="16974" actId="790"/>
          <ac:spMkLst>
            <pc:docMk/>
            <pc:sldMk cId="1775291750" sldId="308"/>
            <ac:spMk id="143" creationId="{BDA40E7D-DD8B-40C8-9DE2-9EF24C29CE57}"/>
          </ac:spMkLst>
        </pc:spChg>
        <pc:spChg chg="mod">
          <ac:chgData name="Ragnhild Halvorsrud" userId="917ea340-fd63-490f-a7db-68428d24cf32" providerId="ADAL" clId="{3F26B701-AADC-4668-AAA4-FB7BA2B947B1}" dt="2020-06-19T17:20:47.651" v="16975" actId="790"/>
          <ac:spMkLst>
            <pc:docMk/>
            <pc:sldMk cId="1775291750" sldId="308"/>
            <ac:spMk id="144" creationId="{244DEFF9-3020-4005-9E7C-106FCF7645B1}"/>
          </ac:spMkLst>
        </pc:spChg>
        <pc:spChg chg="mod">
          <ac:chgData name="Ragnhild Halvorsrud" userId="917ea340-fd63-490f-a7db-68428d24cf32" providerId="ADAL" clId="{3F26B701-AADC-4668-AAA4-FB7BA2B947B1}" dt="2020-06-19T17:20:47.652" v="16976" actId="790"/>
          <ac:spMkLst>
            <pc:docMk/>
            <pc:sldMk cId="1775291750" sldId="308"/>
            <ac:spMk id="145" creationId="{A68A2C18-FF7D-4A80-812B-647AB6CDB534}"/>
          </ac:spMkLst>
        </pc:spChg>
        <pc:spChg chg="mod">
          <ac:chgData name="Ragnhild Halvorsrud" userId="917ea340-fd63-490f-a7db-68428d24cf32" providerId="ADAL" clId="{3F26B701-AADC-4668-AAA4-FB7BA2B947B1}" dt="2020-06-19T17:20:47.653" v="16977" actId="790"/>
          <ac:spMkLst>
            <pc:docMk/>
            <pc:sldMk cId="1775291750" sldId="308"/>
            <ac:spMk id="146" creationId="{D4D8F8D2-1F3A-4E7B-9099-80558A556854}"/>
          </ac:spMkLst>
        </pc:spChg>
        <pc:spChg chg="mod">
          <ac:chgData name="Ragnhild Halvorsrud" userId="917ea340-fd63-490f-a7db-68428d24cf32" providerId="ADAL" clId="{3F26B701-AADC-4668-AAA4-FB7BA2B947B1}" dt="2020-06-19T17:20:47.655" v="16978" actId="790"/>
          <ac:spMkLst>
            <pc:docMk/>
            <pc:sldMk cId="1775291750" sldId="308"/>
            <ac:spMk id="147" creationId="{A46804A7-FDA2-4320-9384-E3DD6DFBCFD5}"/>
          </ac:spMkLst>
        </pc:spChg>
        <pc:spChg chg="mod">
          <ac:chgData name="Ragnhild Halvorsrud" userId="917ea340-fd63-490f-a7db-68428d24cf32" providerId="ADAL" clId="{3F26B701-AADC-4668-AAA4-FB7BA2B947B1}" dt="2020-06-19T17:20:47.657" v="16979" actId="790"/>
          <ac:spMkLst>
            <pc:docMk/>
            <pc:sldMk cId="1775291750" sldId="308"/>
            <ac:spMk id="148" creationId="{9845FEE3-F7D4-4D9F-8E55-DCFEA66B07B0}"/>
          </ac:spMkLst>
        </pc:spChg>
        <pc:spChg chg="mod">
          <ac:chgData name="Ragnhild Halvorsrud" userId="917ea340-fd63-490f-a7db-68428d24cf32" providerId="ADAL" clId="{3F26B701-AADC-4668-AAA4-FB7BA2B947B1}" dt="2020-06-19T17:20:47.659" v="16980" actId="790"/>
          <ac:spMkLst>
            <pc:docMk/>
            <pc:sldMk cId="1775291750" sldId="308"/>
            <ac:spMk id="149" creationId="{7360609C-BB95-4ADE-B085-69AE30126854}"/>
          </ac:spMkLst>
        </pc:spChg>
        <pc:spChg chg="mod">
          <ac:chgData name="Ragnhild Halvorsrud" userId="917ea340-fd63-490f-a7db-68428d24cf32" providerId="ADAL" clId="{3F26B701-AADC-4668-AAA4-FB7BA2B947B1}" dt="2020-06-19T17:20:47.662" v="16981" actId="790"/>
          <ac:spMkLst>
            <pc:docMk/>
            <pc:sldMk cId="1775291750" sldId="308"/>
            <ac:spMk id="155" creationId="{E721DA30-D984-4F08-B32F-B888A0661E44}"/>
          </ac:spMkLst>
        </pc:spChg>
        <pc:spChg chg="mod">
          <ac:chgData name="Ragnhild Halvorsrud" userId="917ea340-fd63-490f-a7db-68428d24cf32" providerId="ADAL" clId="{3F26B701-AADC-4668-AAA4-FB7BA2B947B1}" dt="2020-06-19T17:20:47.664" v="16982" actId="790"/>
          <ac:spMkLst>
            <pc:docMk/>
            <pc:sldMk cId="1775291750" sldId="308"/>
            <ac:spMk id="156" creationId="{8787CECD-877A-40E5-B6BA-C1BF3DF5AB0F}"/>
          </ac:spMkLst>
        </pc:spChg>
      </pc:sldChg>
      <pc:sldChg chg="modSp add del mod modNotes">
        <pc:chgData name="Ragnhild Halvorsrud" userId="917ea340-fd63-490f-a7db-68428d24cf32" providerId="ADAL" clId="{3F26B701-AADC-4668-AAA4-FB7BA2B947B1}" dt="2020-06-19T11:49:39.245" v="9469" actId="47"/>
        <pc:sldMkLst>
          <pc:docMk/>
          <pc:sldMk cId="3517278896" sldId="370"/>
        </pc:sldMkLst>
        <pc:spChg chg="mod">
          <ac:chgData name="Ragnhild Halvorsrud" userId="917ea340-fd63-490f-a7db-68428d24cf32" providerId="ADAL" clId="{3F26B701-AADC-4668-AAA4-FB7BA2B947B1}" dt="2020-06-19T11:47:11.976" v="9450" actId="790"/>
          <ac:spMkLst>
            <pc:docMk/>
            <pc:sldMk cId="3517278896" sldId="370"/>
            <ac:spMk id="2" creationId="{00000000-0000-0000-0000-000000000000}"/>
          </ac:spMkLst>
        </pc:spChg>
        <pc:spChg chg="mod">
          <ac:chgData name="Ragnhild Halvorsrud" userId="917ea340-fd63-490f-a7db-68428d24cf32" providerId="ADAL" clId="{3F26B701-AADC-4668-AAA4-FB7BA2B947B1}" dt="2020-06-19T11:47:11.980" v="9451" actId="790"/>
          <ac:spMkLst>
            <pc:docMk/>
            <pc:sldMk cId="3517278896" sldId="370"/>
            <ac:spMk id="3" creationId="{00000000-0000-0000-0000-000000000000}"/>
          </ac:spMkLst>
        </pc:spChg>
        <pc:spChg chg="mod">
          <ac:chgData name="Ragnhild Halvorsrud" userId="917ea340-fd63-490f-a7db-68428d24cf32" providerId="ADAL" clId="{3F26B701-AADC-4668-AAA4-FB7BA2B947B1}" dt="2020-06-19T11:47:11.982" v="9452" actId="790"/>
          <ac:spMkLst>
            <pc:docMk/>
            <pc:sldMk cId="3517278896" sldId="370"/>
            <ac:spMk id="5" creationId="{00000000-0000-0000-0000-000000000000}"/>
          </ac:spMkLst>
        </pc:spChg>
      </pc:sldChg>
      <pc:sldChg chg="addSp delSp modSp add mod ord modNotes">
        <pc:chgData name="Ragnhild Halvorsrud" userId="917ea340-fd63-490f-a7db-68428d24cf32" providerId="ADAL" clId="{3F26B701-AADC-4668-AAA4-FB7BA2B947B1}" dt="2020-06-19T17:20:45.775" v="16015" actId="790"/>
        <pc:sldMkLst>
          <pc:docMk/>
          <pc:sldMk cId="2416284616" sldId="377"/>
        </pc:sldMkLst>
        <pc:spChg chg="mod">
          <ac:chgData name="Ragnhild Halvorsrud" userId="917ea340-fd63-490f-a7db-68428d24cf32" providerId="ADAL" clId="{3F26B701-AADC-4668-AAA4-FB7BA2B947B1}" dt="2020-06-19T17:20:45.754" v="16007" actId="790"/>
          <ac:spMkLst>
            <pc:docMk/>
            <pc:sldMk cId="2416284616" sldId="377"/>
            <ac:spMk id="2" creationId="{00000000-0000-0000-0000-000000000000}"/>
          </ac:spMkLst>
        </pc:spChg>
        <pc:spChg chg="mod">
          <ac:chgData name="Ragnhild Halvorsrud" userId="917ea340-fd63-490f-a7db-68428d24cf32" providerId="ADAL" clId="{3F26B701-AADC-4668-AAA4-FB7BA2B947B1}" dt="2020-06-19T17:20:45.757" v="16008" actId="790"/>
          <ac:spMkLst>
            <pc:docMk/>
            <pc:sldMk cId="2416284616" sldId="377"/>
            <ac:spMk id="3" creationId="{22955A52-4B22-46D7-9D07-662A2BAE4BE5}"/>
          </ac:spMkLst>
        </pc:spChg>
        <pc:spChg chg="add del mod">
          <ac:chgData name="Ragnhild Halvorsrud" userId="917ea340-fd63-490f-a7db-68428d24cf32" providerId="ADAL" clId="{3F26B701-AADC-4668-AAA4-FB7BA2B947B1}" dt="2020-06-19T16:44:28.764" v="12442"/>
          <ac:spMkLst>
            <pc:docMk/>
            <pc:sldMk cId="2416284616" sldId="377"/>
            <ac:spMk id="10" creationId="{0F170435-1BEA-4F64-AC34-0403B1472C72}"/>
          </ac:spMkLst>
        </pc:spChg>
        <pc:spChg chg="add del mod">
          <ac:chgData name="Ragnhild Halvorsrud" userId="917ea340-fd63-490f-a7db-68428d24cf32" providerId="ADAL" clId="{3F26B701-AADC-4668-AAA4-FB7BA2B947B1}" dt="2020-06-19T16:44:28.764" v="12442"/>
          <ac:spMkLst>
            <pc:docMk/>
            <pc:sldMk cId="2416284616" sldId="377"/>
            <ac:spMk id="11" creationId="{CBC29A3A-90AF-4F4A-8513-586ADD8ADF01}"/>
          </ac:spMkLst>
        </pc:spChg>
        <pc:spChg chg="add del mod">
          <ac:chgData name="Ragnhild Halvorsrud" userId="917ea340-fd63-490f-a7db-68428d24cf32" providerId="ADAL" clId="{3F26B701-AADC-4668-AAA4-FB7BA2B947B1}" dt="2020-06-19T16:44:28.764" v="12442"/>
          <ac:spMkLst>
            <pc:docMk/>
            <pc:sldMk cId="2416284616" sldId="377"/>
            <ac:spMk id="12" creationId="{8A60060F-479B-40D4-A3AC-717E3D79B2FE}"/>
          </ac:spMkLst>
        </pc:spChg>
        <pc:spChg chg="add del mod">
          <ac:chgData name="Ragnhild Halvorsrud" userId="917ea340-fd63-490f-a7db-68428d24cf32" providerId="ADAL" clId="{3F26B701-AADC-4668-AAA4-FB7BA2B947B1}" dt="2020-06-19T16:44:28.764" v="12442"/>
          <ac:spMkLst>
            <pc:docMk/>
            <pc:sldMk cId="2416284616" sldId="377"/>
            <ac:spMk id="13" creationId="{E2E06EEF-CEF1-4468-8010-15CF6E33D3D2}"/>
          </ac:spMkLst>
        </pc:spChg>
        <pc:spChg chg="add del mod">
          <ac:chgData name="Ragnhild Halvorsrud" userId="917ea340-fd63-490f-a7db-68428d24cf32" providerId="ADAL" clId="{3F26B701-AADC-4668-AAA4-FB7BA2B947B1}" dt="2020-06-19T16:44:28.764" v="12442"/>
          <ac:spMkLst>
            <pc:docMk/>
            <pc:sldMk cId="2416284616" sldId="377"/>
            <ac:spMk id="14" creationId="{A76E272D-D683-4B4A-9BFA-F9C4EFCA5013}"/>
          </ac:spMkLst>
        </pc:spChg>
        <pc:spChg chg="add mod">
          <ac:chgData name="Ragnhild Halvorsrud" userId="917ea340-fd63-490f-a7db-68428d24cf32" providerId="ADAL" clId="{3F26B701-AADC-4668-AAA4-FB7BA2B947B1}" dt="2020-06-19T17:20:45.759" v="16009" actId="790"/>
          <ac:spMkLst>
            <pc:docMk/>
            <pc:sldMk cId="2416284616" sldId="377"/>
            <ac:spMk id="20" creationId="{3BDC3710-3C47-4467-8292-2DA730BC221A}"/>
          </ac:spMkLst>
        </pc:spChg>
        <pc:spChg chg="add mod">
          <ac:chgData name="Ragnhild Halvorsrud" userId="917ea340-fd63-490f-a7db-68428d24cf32" providerId="ADAL" clId="{3F26B701-AADC-4668-AAA4-FB7BA2B947B1}" dt="2020-06-19T17:20:45.762" v="16010" actId="790"/>
          <ac:spMkLst>
            <pc:docMk/>
            <pc:sldMk cId="2416284616" sldId="377"/>
            <ac:spMk id="21" creationId="{72C776B2-E4C3-402C-8B0E-C180BD2FD6CB}"/>
          </ac:spMkLst>
        </pc:spChg>
        <pc:spChg chg="add mod">
          <ac:chgData name="Ragnhild Halvorsrud" userId="917ea340-fd63-490f-a7db-68428d24cf32" providerId="ADAL" clId="{3F26B701-AADC-4668-AAA4-FB7BA2B947B1}" dt="2020-06-19T17:20:45.764" v="16011" actId="790"/>
          <ac:spMkLst>
            <pc:docMk/>
            <pc:sldMk cId="2416284616" sldId="377"/>
            <ac:spMk id="22" creationId="{45C0B19F-266B-4450-8024-0051EA922735}"/>
          </ac:spMkLst>
        </pc:spChg>
        <pc:spChg chg="add mod">
          <ac:chgData name="Ragnhild Halvorsrud" userId="917ea340-fd63-490f-a7db-68428d24cf32" providerId="ADAL" clId="{3F26B701-AADC-4668-AAA4-FB7BA2B947B1}" dt="2020-06-19T17:20:45.766" v="16012" actId="790"/>
          <ac:spMkLst>
            <pc:docMk/>
            <pc:sldMk cId="2416284616" sldId="377"/>
            <ac:spMk id="23" creationId="{2D9DB81C-D603-4FBA-9848-96CE4B5F0032}"/>
          </ac:spMkLst>
        </pc:spChg>
        <pc:spChg chg="add mod">
          <ac:chgData name="Ragnhild Halvorsrud" userId="917ea340-fd63-490f-a7db-68428d24cf32" providerId="ADAL" clId="{3F26B701-AADC-4668-AAA4-FB7BA2B947B1}" dt="2020-06-19T17:20:45.769" v="16013" actId="790"/>
          <ac:spMkLst>
            <pc:docMk/>
            <pc:sldMk cId="2416284616" sldId="377"/>
            <ac:spMk id="24" creationId="{1E33716D-A1D2-4797-ACAC-504631823060}"/>
          </ac:spMkLst>
        </pc:spChg>
        <pc:picChg chg="mod">
          <ac:chgData name="Ragnhild Halvorsrud" userId="917ea340-fd63-490f-a7db-68428d24cf32" providerId="ADAL" clId="{3F26B701-AADC-4668-AAA4-FB7BA2B947B1}" dt="2020-06-19T16:44:27.141" v="12441" actId="1076"/>
          <ac:picMkLst>
            <pc:docMk/>
            <pc:sldMk cId="2416284616" sldId="377"/>
            <ac:picMk id="4" creationId="{00000000-0000-0000-0000-000000000000}"/>
          </ac:picMkLst>
        </pc:picChg>
        <pc:picChg chg="add del mod">
          <ac:chgData name="Ragnhild Halvorsrud" userId="917ea340-fd63-490f-a7db-68428d24cf32" providerId="ADAL" clId="{3F26B701-AADC-4668-AAA4-FB7BA2B947B1}" dt="2020-06-19T16:44:28.764" v="12442"/>
          <ac:picMkLst>
            <pc:docMk/>
            <pc:sldMk cId="2416284616" sldId="377"/>
            <ac:picMk id="5" creationId="{057B89DA-02AC-4C46-9B4F-CFA7E8D3D5BA}"/>
          </ac:picMkLst>
        </pc:picChg>
        <pc:picChg chg="add del mod">
          <ac:chgData name="Ragnhild Halvorsrud" userId="917ea340-fd63-490f-a7db-68428d24cf32" providerId="ADAL" clId="{3F26B701-AADC-4668-AAA4-FB7BA2B947B1}" dt="2020-06-19T16:44:28.764" v="12442"/>
          <ac:picMkLst>
            <pc:docMk/>
            <pc:sldMk cId="2416284616" sldId="377"/>
            <ac:picMk id="6" creationId="{5BCC6A69-A641-4129-AADD-5FCCCCBEF352}"/>
          </ac:picMkLst>
        </pc:picChg>
        <pc:picChg chg="add del mod">
          <ac:chgData name="Ragnhild Halvorsrud" userId="917ea340-fd63-490f-a7db-68428d24cf32" providerId="ADAL" clId="{3F26B701-AADC-4668-AAA4-FB7BA2B947B1}" dt="2020-06-19T16:44:28.764" v="12442"/>
          <ac:picMkLst>
            <pc:docMk/>
            <pc:sldMk cId="2416284616" sldId="377"/>
            <ac:picMk id="7" creationId="{31FF60A2-096F-487E-A2E4-CCE21AECE8C0}"/>
          </ac:picMkLst>
        </pc:picChg>
        <pc:picChg chg="add del mod">
          <ac:chgData name="Ragnhild Halvorsrud" userId="917ea340-fd63-490f-a7db-68428d24cf32" providerId="ADAL" clId="{3F26B701-AADC-4668-AAA4-FB7BA2B947B1}" dt="2020-06-19T16:44:28.764" v="12442"/>
          <ac:picMkLst>
            <pc:docMk/>
            <pc:sldMk cId="2416284616" sldId="377"/>
            <ac:picMk id="8" creationId="{F7C84837-A5C2-45A3-B695-338D79302DC3}"/>
          </ac:picMkLst>
        </pc:picChg>
        <pc:picChg chg="add del mod">
          <ac:chgData name="Ragnhild Halvorsrud" userId="917ea340-fd63-490f-a7db-68428d24cf32" providerId="ADAL" clId="{3F26B701-AADC-4668-AAA4-FB7BA2B947B1}" dt="2020-06-19T16:44:28.764" v="12442"/>
          <ac:picMkLst>
            <pc:docMk/>
            <pc:sldMk cId="2416284616" sldId="377"/>
            <ac:picMk id="9" creationId="{9C3E9A2F-A5A7-438E-9A9B-E518F54BE672}"/>
          </ac:picMkLst>
        </pc:picChg>
        <pc:picChg chg="add mod">
          <ac:chgData name="Ragnhild Halvorsrud" userId="917ea340-fd63-490f-a7db-68428d24cf32" providerId="ADAL" clId="{3F26B701-AADC-4668-AAA4-FB7BA2B947B1}" dt="2020-06-19T16:45:53.769" v="12451" actId="1076"/>
          <ac:picMkLst>
            <pc:docMk/>
            <pc:sldMk cId="2416284616" sldId="377"/>
            <ac:picMk id="15" creationId="{AC14AB0F-61B2-4DB6-965F-0F6E85E4686E}"/>
          </ac:picMkLst>
        </pc:picChg>
        <pc:picChg chg="add mod">
          <ac:chgData name="Ragnhild Halvorsrud" userId="917ea340-fd63-490f-a7db-68428d24cf32" providerId="ADAL" clId="{3F26B701-AADC-4668-AAA4-FB7BA2B947B1}" dt="2020-06-19T16:45:53.769" v="12451" actId="1076"/>
          <ac:picMkLst>
            <pc:docMk/>
            <pc:sldMk cId="2416284616" sldId="377"/>
            <ac:picMk id="16" creationId="{A0E2309F-BC4F-463B-9EA2-5D079D855EF2}"/>
          </ac:picMkLst>
        </pc:picChg>
        <pc:picChg chg="add mod">
          <ac:chgData name="Ragnhild Halvorsrud" userId="917ea340-fd63-490f-a7db-68428d24cf32" providerId="ADAL" clId="{3F26B701-AADC-4668-AAA4-FB7BA2B947B1}" dt="2020-06-19T16:45:53.769" v="12451" actId="1076"/>
          <ac:picMkLst>
            <pc:docMk/>
            <pc:sldMk cId="2416284616" sldId="377"/>
            <ac:picMk id="17" creationId="{61FB8742-C5F4-411B-A624-7246B1509FC0}"/>
          </ac:picMkLst>
        </pc:picChg>
        <pc:picChg chg="add mod">
          <ac:chgData name="Ragnhild Halvorsrud" userId="917ea340-fd63-490f-a7db-68428d24cf32" providerId="ADAL" clId="{3F26B701-AADC-4668-AAA4-FB7BA2B947B1}" dt="2020-06-19T16:45:53.769" v="12451" actId="1076"/>
          <ac:picMkLst>
            <pc:docMk/>
            <pc:sldMk cId="2416284616" sldId="377"/>
            <ac:picMk id="18" creationId="{BBAAB6D9-DC55-4B65-9346-DFA586BCDF07}"/>
          </ac:picMkLst>
        </pc:picChg>
        <pc:picChg chg="add mod">
          <ac:chgData name="Ragnhild Halvorsrud" userId="917ea340-fd63-490f-a7db-68428d24cf32" providerId="ADAL" clId="{3F26B701-AADC-4668-AAA4-FB7BA2B947B1}" dt="2020-06-19T16:45:53.769" v="12451" actId="1076"/>
          <ac:picMkLst>
            <pc:docMk/>
            <pc:sldMk cId="2416284616" sldId="377"/>
            <ac:picMk id="19" creationId="{9F84D988-A691-4CD8-A97C-F78E8867297F}"/>
          </ac:picMkLst>
        </pc:picChg>
      </pc:sldChg>
      <pc:sldChg chg="modSp del mod ord modNotes">
        <pc:chgData name="Ragnhild Halvorsrud" userId="917ea340-fd63-490f-a7db-68428d24cf32" providerId="ADAL" clId="{3F26B701-AADC-4668-AAA4-FB7BA2B947B1}" dt="2020-06-19T16:13:36.166" v="11458" actId="47"/>
        <pc:sldMkLst>
          <pc:docMk/>
          <pc:sldMk cId="2847401617" sldId="388"/>
        </pc:sldMkLst>
        <pc:spChg chg="mod">
          <ac:chgData name="Ragnhild Halvorsrud" userId="917ea340-fd63-490f-a7db-68428d24cf32" providerId="ADAL" clId="{3F26B701-AADC-4668-AAA4-FB7BA2B947B1}" dt="2020-06-19T11:56:30.144" v="9670" actId="6549"/>
          <ac:spMkLst>
            <pc:docMk/>
            <pc:sldMk cId="2847401617" sldId="388"/>
            <ac:spMk id="2" creationId="{00000000-0000-0000-0000-000000000000}"/>
          </ac:spMkLst>
        </pc:spChg>
        <pc:spChg chg="mod">
          <ac:chgData name="Ragnhild Halvorsrud" userId="917ea340-fd63-490f-a7db-68428d24cf32" providerId="ADAL" clId="{3F26B701-AADC-4668-AAA4-FB7BA2B947B1}" dt="2020-06-19T09:27:07.046" v="6245" actId="790"/>
          <ac:spMkLst>
            <pc:docMk/>
            <pc:sldMk cId="2847401617" sldId="388"/>
            <ac:spMk id="4" creationId="{00000000-0000-0000-0000-000000000000}"/>
          </ac:spMkLst>
        </pc:spChg>
        <pc:spChg chg="mod">
          <ac:chgData name="Ragnhild Halvorsrud" userId="917ea340-fd63-490f-a7db-68428d24cf32" providerId="ADAL" clId="{3F26B701-AADC-4668-AAA4-FB7BA2B947B1}" dt="2020-06-19T09:27:07.043" v="6243" actId="790"/>
          <ac:spMkLst>
            <pc:docMk/>
            <pc:sldMk cId="2847401617" sldId="388"/>
            <ac:spMk id="12" creationId="{00000000-0000-0000-0000-000000000000}"/>
          </ac:spMkLst>
        </pc:spChg>
        <pc:spChg chg="mod">
          <ac:chgData name="Ragnhild Halvorsrud" userId="917ea340-fd63-490f-a7db-68428d24cf32" providerId="ADAL" clId="{3F26B701-AADC-4668-AAA4-FB7BA2B947B1}" dt="2020-06-19T09:27:07.045" v="6244" actId="790"/>
          <ac:spMkLst>
            <pc:docMk/>
            <pc:sldMk cId="2847401617" sldId="388"/>
            <ac:spMk id="14" creationId="{00000000-0000-0000-0000-000000000000}"/>
          </ac:spMkLst>
        </pc:spChg>
        <pc:spChg chg="mod">
          <ac:chgData name="Ragnhild Halvorsrud" userId="917ea340-fd63-490f-a7db-68428d24cf32" providerId="ADAL" clId="{3F26B701-AADC-4668-AAA4-FB7BA2B947B1}" dt="2020-06-19T09:27:07.050" v="6247" actId="790"/>
          <ac:spMkLst>
            <pc:docMk/>
            <pc:sldMk cId="2847401617" sldId="388"/>
            <ac:spMk id="17" creationId="{00000000-0000-0000-0000-000000000000}"/>
          </ac:spMkLst>
        </pc:spChg>
        <pc:spChg chg="mod">
          <ac:chgData name="Ragnhild Halvorsrud" userId="917ea340-fd63-490f-a7db-68428d24cf32" providerId="ADAL" clId="{3F26B701-AADC-4668-AAA4-FB7BA2B947B1}" dt="2020-06-19T09:27:07.051" v="6248" actId="790"/>
          <ac:spMkLst>
            <pc:docMk/>
            <pc:sldMk cId="2847401617" sldId="388"/>
            <ac:spMk id="18" creationId="{00000000-0000-0000-0000-000000000000}"/>
          </ac:spMkLst>
        </pc:spChg>
        <pc:spChg chg="mod">
          <ac:chgData name="Ragnhild Halvorsrud" userId="917ea340-fd63-490f-a7db-68428d24cf32" providerId="ADAL" clId="{3F26B701-AADC-4668-AAA4-FB7BA2B947B1}" dt="2020-06-19T09:27:07.053" v="6249" actId="790"/>
          <ac:spMkLst>
            <pc:docMk/>
            <pc:sldMk cId="2847401617" sldId="388"/>
            <ac:spMk id="22" creationId="{00000000-0000-0000-0000-000000000000}"/>
          </ac:spMkLst>
        </pc:spChg>
        <pc:spChg chg="mod">
          <ac:chgData name="Ragnhild Halvorsrud" userId="917ea340-fd63-490f-a7db-68428d24cf32" providerId="ADAL" clId="{3F26B701-AADC-4668-AAA4-FB7BA2B947B1}" dt="2020-06-19T09:27:07.048" v="6246" actId="790"/>
          <ac:spMkLst>
            <pc:docMk/>
            <pc:sldMk cId="2847401617" sldId="388"/>
            <ac:spMk id="40"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1008509287" sldId="397"/>
        </pc:sldMkLst>
        <pc:spChg chg="mod">
          <ac:chgData name="Ragnhild Halvorsrud" userId="917ea340-fd63-490f-a7db-68428d24cf32" providerId="ADAL" clId="{3F26B701-AADC-4668-AAA4-FB7BA2B947B1}" dt="2020-06-19T09:27:06.859" v="6141" actId="790"/>
          <ac:spMkLst>
            <pc:docMk/>
            <pc:sldMk cId="1008509287" sldId="397"/>
            <ac:spMk id="2" creationId="{00000000-0000-0000-0000-000000000000}"/>
          </ac:spMkLst>
        </pc:spChg>
        <pc:spChg chg="mod">
          <ac:chgData name="Ragnhild Halvorsrud" userId="917ea340-fd63-490f-a7db-68428d24cf32" providerId="ADAL" clId="{3F26B701-AADC-4668-AAA4-FB7BA2B947B1}" dt="2020-06-19T09:27:06.860" v="6142" actId="790"/>
          <ac:spMkLst>
            <pc:docMk/>
            <pc:sldMk cId="1008509287" sldId="397"/>
            <ac:spMk id="3" creationId="{00000000-0000-0000-0000-000000000000}"/>
          </ac:spMkLst>
        </pc:spChg>
        <pc:spChg chg="mod">
          <ac:chgData name="Ragnhild Halvorsrud" userId="917ea340-fd63-490f-a7db-68428d24cf32" providerId="ADAL" clId="{3F26B701-AADC-4668-AAA4-FB7BA2B947B1}" dt="2020-06-19T09:27:06.862" v="6143" actId="790"/>
          <ac:spMkLst>
            <pc:docMk/>
            <pc:sldMk cId="1008509287" sldId="397"/>
            <ac:spMk id="5" creationId="{00000000-0000-0000-0000-000000000000}"/>
          </ac:spMkLst>
        </pc:spChg>
        <pc:spChg chg="mod">
          <ac:chgData name="Ragnhild Halvorsrud" userId="917ea340-fd63-490f-a7db-68428d24cf32" providerId="ADAL" clId="{3F26B701-AADC-4668-AAA4-FB7BA2B947B1}" dt="2020-06-19T09:27:06.865" v="6144" actId="790"/>
          <ac:spMkLst>
            <pc:docMk/>
            <pc:sldMk cId="1008509287" sldId="397"/>
            <ac:spMk id="6" creationId="{00000000-0000-0000-0000-000000000000}"/>
          </ac:spMkLst>
        </pc:spChg>
        <pc:spChg chg="mod">
          <ac:chgData name="Ragnhild Halvorsrud" userId="917ea340-fd63-490f-a7db-68428d24cf32" providerId="ADAL" clId="{3F26B701-AADC-4668-AAA4-FB7BA2B947B1}" dt="2020-06-19T09:27:06.866" v="6145" actId="790"/>
          <ac:spMkLst>
            <pc:docMk/>
            <pc:sldMk cId="1008509287" sldId="397"/>
            <ac:spMk id="7" creationId="{00000000-0000-0000-0000-000000000000}"/>
          </ac:spMkLst>
        </pc:spChg>
        <pc:spChg chg="mod">
          <ac:chgData name="Ragnhild Halvorsrud" userId="917ea340-fd63-490f-a7db-68428d24cf32" providerId="ADAL" clId="{3F26B701-AADC-4668-AAA4-FB7BA2B947B1}" dt="2020-06-19T09:27:06.869" v="6146" actId="790"/>
          <ac:spMkLst>
            <pc:docMk/>
            <pc:sldMk cId="1008509287" sldId="397"/>
            <ac:spMk id="8" creationId="{00000000-0000-0000-0000-000000000000}"/>
          </ac:spMkLst>
        </pc:spChg>
        <pc:spChg chg="mod">
          <ac:chgData name="Ragnhild Halvorsrud" userId="917ea340-fd63-490f-a7db-68428d24cf32" providerId="ADAL" clId="{3F26B701-AADC-4668-AAA4-FB7BA2B947B1}" dt="2020-06-19T09:27:06.875" v="6149" actId="790"/>
          <ac:spMkLst>
            <pc:docMk/>
            <pc:sldMk cId="1008509287" sldId="397"/>
            <ac:spMk id="9" creationId="{00000000-0000-0000-0000-000000000000}"/>
          </ac:spMkLst>
        </pc:spChg>
        <pc:spChg chg="mod">
          <ac:chgData name="Ragnhild Halvorsrud" userId="917ea340-fd63-490f-a7db-68428d24cf32" providerId="ADAL" clId="{3F26B701-AADC-4668-AAA4-FB7BA2B947B1}" dt="2020-06-19T09:27:06.871" v="6147" actId="790"/>
          <ac:spMkLst>
            <pc:docMk/>
            <pc:sldMk cId="1008509287" sldId="397"/>
            <ac:spMk id="29" creationId="{00000000-0000-0000-0000-000000000000}"/>
          </ac:spMkLst>
        </pc:spChg>
        <pc:spChg chg="mod">
          <ac:chgData name="Ragnhild Halvorsrud" userId="917ea340-fd63-490f-a7db-68428d24cf32" providerId="ADAL" clId="{3F26B701-AADC-4668-AAA4-FB7BA2B947B1}" dt="2020-06-19T09:27:06.873" v="6148" actId="790"/>
          <ac:spMkLst>
            <pc:docMk/>
            <pc:sldMk cId="1008509287" sldId="397"/>
            <ac:spMk id="30" creationId="{00000000-0000-0000-0000-000000000000}"/>
          </ac:spMkLst>
        </pc:spChg>
      </pc:sldChg>
      <pc:sldChg chg="addSp delSp modSp add mod modNotes">
        <pc:chgData name="Ragnhild Halvorsrud" userId="917ea340-fd63-490f-a7db-68428d24cf32" providerId="ADAL" clId="{3F26B701-AADC-4668-AAA4-FB7BA2B947B1}" dt="2020-06-19T17:20:45.980" v="16104" actId="790"/>
        <pc:sldMkLst>
          <pc:docMk/>
          <pc:sldMk cId="454487130" sldId="405"/>
        </pc:sldMkLst>
        <pc:spChg chg="mod">
          <ac:chgData name="Ragnhild Halvorsrud" userId="917ea340-fd63-490f-a7db-68428d24cf32" providerId="ADAL" clId="{3F26B701-AADC-4668-AAA4-FB7BA2B947B1}" dt="2020-06-19T17:20:45.958" v="16094" actId="790"/>
          <ac:spMkLst>
            <pc:docMk/>
            <pc:sldMk cId="454487130" sldId="405"/>
            <ac:spMk id="2" creationId="{00000000-0000-0000-0000-000000000000}"/>
          </ac:spMkLst>
        </pc:spChg>
        <pc:spChg chg="add del">
          <ac:chgData name="Ragnhild Halvorsrud" userId="917ea340-fd63-490f-a7db-68428d24cf32" providerId="ADAL" clId="{3F26B701-AADC-4668-AAA4-FB7BA2B947B1}" dt="2020-06-19T08:34:36.343" v="1477" actId="11529"/>
          <ac:spMkLst>
            <pc:docMk/>
            <pc:sldMk cId="454487130" sldId="405"/>
            <ac:spMk id="3" creationId="{99E9647F-639A-4168-AD30-E2E15183E157}"/>
          </ac:spMkLst>
        </pc:spChg>
        <pc:spChg chg="mod">
          <ac:chgData name="Ragnhild Halvorsrud" userId="917ea340-fd63-490f-a7db-68428d24cf32" providerId="ADAL" clId="{3F26B701-AADC-4668-AAA4-FB7BA2B947B1}" dt="2020-06-19T17:20:45.974" v="16101" actId="790"/>
          <ac:spMkLst>
            <pc:docMk/>
            <pc:sldMk cId="454487130" sldId="405"/>
            <ac:spMk id="4" creationId="{252B2DBF-22C1-478A-9BE2-9E352F43BF6E}"/>
          </ac:spMkLst>
        </pc:spChg>
        <pc:spChg chg="mod">
          <ac:chgData name="Ragnhild Halvorsrud" userId="917ea340-fd63-490f-a7db-68428d24cf32" providerId="ADAL" clId="{3F26B701-AADC-4668-AAA4-FB7BA2B947B1}" dt="2020-06-19T17:20:45.970" v="16099" actId="790"/>
          <ac:spMkLst>
            <pc:docMk/>
            <pc:sldMk cId="454487130" sldId="405"/>
            <ac:spMk id="14" creationId="{0DBF1A7D-509C-42AD-B373-D6C99DB9ECC4}"/>
          </ac:spMkLst>
        </pc:spChg>
        <pc:spChg chg="mod">
          <ac:chgData name="Ragnhild Halvorsrud" userId="917ea340-fd63-490f-a7db-68428d24cf32" providerId="ADAL" clId="{3F26B701-AADC-4668-AAA4-FB7BA2B947B1}" dt="2020-06-19T17:20:45.971" v="16100" actId="790"/>
          <ac:spMkLst>
            <pc:docMk/>
            <pc:sldMk cId="454487130" sldId="405"/>
            <ac:spMk id="15" creationId="{D4CC7754-3A62-4CDB-A6E3-058724B4F3DC}"/>
          </ac:spMkLst>
        </pc:spChg>
        <pc:spChg chg="mod">
          <ac:chgData name="Ragnhild Halvorsrud" userId="917ea340-fd63-490f-a7db-68428d24cf32" providerId="ADAL" clId="{3F26B701-AADC-4668-AAA4-FB7BA2B947B1}" dt="2020-06-19T17:20:45.976" v="16102" actId="790"/>
          <ac:spMkLst>
            <pc:docMk/>
            <pc:sldMk cId="454487130" sldId="405"/>
            <ac:spMk id="18" creationId="{95996554-E312-4F71-829A-1F10877C29EA}"/>
          </ac:spMkLst>
        </pc:spChg>
        <pc:spChg chg="mod">
          <ac:chgData name="Ragnhild Halvorsrud" userId="917ea340-fd63-490f-a7db-68428d24cf32" providerId="ADAL" clId="{3F26B701-AADC-4668-AAA4-FB7BA2B947B1}" dt="2020-06-19T17:20:45.961" v="16095" actId="790"/>
          <ac:spMkLst>
            <pc:docMk/>
            <pc:sldMk cId="454487130" sldId="405"/>
            <ac:spMk id="44" creationId="{CBF2B9E1-AD5D-4BC8-86D5-14961E5C1C92}"/>
          </ac:spMkLst>
        </pc:spChg>
        <pc:spChg chg="mod">
          <ac:chgData name="Ragnhild Halvorsrud" userId="917ea340-fd63-490f-a7db-68428d24cf32" providerId="ADAL" clId="{3F26B701-AADC-4668-AAA4-FB7BA2B947B1}" dt="2020-06-19T17:20:45.964" v="16096"/>
          <ac:spMkLst>
            <pc:docMk/>
            <pc:sldMk cId="454487130" sldId="405"/>
            <ac:spMk id="45" creationId="{453D8C2B-613D-4F3D-AFD4-8C0C3B392A7C}"/>
          </ac:spMkLst>
        </pc:spChg>
        <pc:spChg chg="mod">
          <ac:chgData name="Ragnhild Halvorsrud" userId="917ea340-fd63-490f-a7db-68428d24cf32" providerId="ADAL" clId="{3F26B701-AADC-4668-AAA4-FB7BA2B947B1}" dt="2020-06-19T17:20:45.966" v="16097" actId="790"/>
          <ac:spMkLst>
            <pc:docMk/>
            <pc:sldMk cId="454487130" sldId="405"/>
            <ac:spMk id="49" creationId="{CAFFC052-FBEC-40E6-817E-3403BE38A474}"/>
          </ac:spMkLst>
        </pc:spChg>
        <pc:spChg chg="mod">
          <ac:chgData name="Ragnhild Halvorsrud" userId="917ea340-fd63-490f-a7db-68428d24cf32" providerId="ADAL" clId="{3F26B701-AADC-4668-AAA4-FB7BA2B947B1}" dt="2020-06-19T17:20:45.968" v="16098" actId="790"/>
          <ac:spMkLst>
            <pc:docMk/>
            <pc:sldMk cId="454487130" sldId="405"/>
            <ac:spMk id="51" creationId="{865F824B-4E1C-4D62-988E-36DA6268A102}"/>
          </ac:spMkLst>
        </pc:spChg>
        <pc:cxnChg chg="mod">
          <ac:chgData name="Ragnhild Halvorsrud" userId="917ea340-fd63-490f-a7db-68428d24cf32" providerId="ADAL" clId="{3F26B701-AADC-4668-AAA4-FB7BA2B947B1}" dt="2020-06-19T08:35:03.836" v="1489" actId="14100"/>
          <ac:cxnSpMkLst>
            <pc:docMk/>
            <pc:sldMk cId="454487130" sldId="405"/>
            <ac:cxnSpMk id="52" creationId="{32383360-90D4-4A39-B887-6F6BA1D97A8D}"/>
          </ac:cxnSpMkLst>
        </pc:cxnChg>
      </pc:sldChg>
      <pc:sldChg chg="addSp delSp modSp add mod delAnim modAnim modNotes">
        <pc:chgData name="Ragnhild Halvorsrud" userId="917ea340-fd63-490f-a7db-68428d24cf32" providerId="ADAL" clId="{3F26B701-AADC-4668-AAA4-FB7BA2B947B1}" dt="2020-06-19T17:20:47.246" v="16758" actId="790"/>
        <pc:sldMkLst>
          <pc:docMk/>
          <pc:sldMk cId="4108039329" sldId="408"/>
        </pc:sldMkLst>
        <pc:spChg chg="mod">
          <ac:chgData name="Ragnhild Halvorsrud" userId="917ea340-fd63-490f-a7db-68428d24cf32" providerId="ADAL" clId="{3F26B701-AADC-4668-AAA4-FB7BA2B947B1}" dt="2020-06-19T17:20:47.232" v="16749" actId="790"/>
          <ac:spMkLst>
            <pc:docMk/>
            <pc:sldMk cId="4108039329" sldId="408"/>
            <ac:spMk id="2" creationId="{00000000-0000-0000-0000-000000000000}"/>
          </ac:spMkLst>
        </pc:spChg>
        <pc:spChg chg="add del mod">
          <ac:chgData name="Ragnhild Halvorsrud" userId="917ea340-fd63-490f-a7db-68428d24cf32" providerId="ADAL" clId="{3F26B701-AADC-4668-AAA4-FB7BA2B947B1}" dt="2020-06-19T16:02:43.448" v="11223"/>
          <ac:spMkLst>
            <pc:docMk/>
            <pc:sldMk cId="4108039329" sldId="408"/>
            <ac:spMk id="3" creationId="{A3412EB4-FBED-48CA-91ED-8CC017204B9D}"/>
          </ac:spMkLst>
        </pc:spChg>
        <pc:spChg chg="mod">
          <ac:chgData name="Ragnhild Halvorsrud" userId="917ea340-fd63-490f-a7db-68428d24cf32" providerId="ADAL" clId="{3F26B701-AADC-4668-AAA4-FB7BA2B947B1}" dt="2020-06-19T16:03:42.397" v="11235"/>
          <ac:spMkLst>
            <pc:docMk/>
            <pc:sldMk cId="4108039329" sldId="408"/>
            <ac:spMk id="25" creationId="{9A13D858-476C-4F49-91DA-17876A29D248}"/>
          </ac:spMkLst>
        </pc:spChg>
        <pc:spChg chg="mod">
          <ac:chgData name="Ragnhild Halvorsrud" userId="917ea340-fd63-490f-a7db-68428d24cf32" providerId="ADAL" clId="{3F26B701-AADC-4668-AAA4-FB7BA2B947B1}" dt="2020-06-19T16:03:42.397" v="11235"/>
          <ac:spMkLst>
            <pc:docMk/>
            <pc:sldMk cId="4108039329" sldId="408"/>
            <ac:spMk id="26" creationId="{660B21F4-3ED7-4FA7-9814-1D11B28306C9}"/>
          </ac:spMkLst>
        </pc:spChg>
        <pc:spChg chg="mod">
          <ac:chgData name="Ragnhild Halvorsrud" userId="917ea340-fd63-490f-a7db-68428d24cf32" providerId="ADAL" clId="{3F26B701-AADC-4668-AAA4-FB7BA2B947B1}" dt="2020-06-19T16:03:42.397" v="11235"/>
          <ac:spMkLst>
            <pc:docMk/>
            <pc:sldMk cId="4108039329" sldId="408"/>
            <ac:spMk id="27" creationId="{900ABF4D-5740-46C1-AA3A-96D9E88CBE98}"/>
          </ac:spMkLst>
        </pc:spChg>
        <pc:spChg chg="mod">
          <ac:chgData name="Ragnhild Halvorsrud" userId="917ea340-fd63-490f-a7db-68428d24cf32" providerId="ADAL" clId="{3F26B701-AADC-4668-AAA4-FB7BA2B947B1}" dt="2020-06-19T16:03:42.397" v="11235"/>
          <ac:spMkLst>
            <pc:docMk/>
            <pc:sldMk cId="4108039329" sldId="408"/>
            <ac:spMk id="29" creationId="{9E4EEDDC-1A30-4675-A820-FCFCD7852677}"/>
          </ac:spMkLst>
        </pc:spChg>
        <pc:spChg chg="mod">
          <ac:chgData name="Ragnhild Halvorsrud" userId="917ea340-fd63-490f-a7db-68428d24cf32" providerId="ADAL" clId="{3F26B701-AADC-4668-AAA4-FB7BA2B947B1}" dt="2020-06-19T16:03:42.397" v="11235"/>
          <ac:spMkLst>
            <pc:docMk/>
            <pc:sldMk cId="4108039329" sldId="408"/>
            <ac:spMk id="31" creationId="{16A1C349-A9BF-4F6A-A99B-CE50E9306E59}"/>
          </ac:spMkLst>
        </pc:spChg>
        <pc:spChg chg="mod">
          <ac:chgData name="Ragnhild Halvorsrud" userId="917ea340-fd63-490f-a7db-68428d24cf32" providerId="ADAL" clId="{3F26B701-AADC-4668-AAA4-FB7BA2B947B1}" dt="2020-06-19T17:20:47.235" v="16750" actId="790"/>
          <ac:spMkLst>
            <pc:docMk/>
            <pc:sldMk cId="4108039329" sldId="408"/>
            <ac:spMk id="32" creationId="{B9ABE375-8729-492C-94B7-D6B27ABF776A}"/>
          </ac:spMkLst>
        </pc:spChg>
        <pc:spChg chg="mod">
          <ac:chgData name="Ragnhild Halvorsrud" userId="917ea340-fd63-490f-a7db-68428d24cf32" providerId="ADAL" clId="{3F26B701-AADC-4668-AAA4-FB7BA2B947B1}" dt="2020-06-19T17:20:47.237" v="16751" actId="790"/>
          <ac:spMkLst>
            <pc:docMk/>
            <pc:sldMk cId="4108039329" sldId="408"/>
            <ac:spMk id="33" creationId="{98D6F79C-3C8E-4119-8F87-4C0FFEC74FF5}"/>
          </ac:spMkLst>
        </pc:spChg>
        <pc:spChg chg="mod">
          <ac:chgData name="Ragnhild Halvorsrud" userId="917ea340-fd63-490f-a7db-68428d24cf32" providerId="ADAL" clId="{3F26B701-AADC-4668-AAA4-FB7BA2B947B1}" dt="2020-06-19T17:20:47.238" v="16752"/>
          <ac:spMkLst>
            <pc:docMk/>
            <pc:sldMk cId="4108039329" sldId="408"/>
            <ac:spMk id="34" creationId="{C3B9448D-E2C7-41EC-AB6D-37A0B54892CE}"/>
          </ac:spMkLst>
        </pc:spChg>
        <pc:spChg chg="mod">
          <ac:chgData name="Ragnhild Halvorsrud" userId="917ea340-fd63-490f-a7db-68428d24cf32" providerId="ADAL" clId="{3F26B701-AADC-4668-AAA4-FB7BA2B947B1}" dt="2020-06-19T17:20:47.239" v="16753"/>
          <ac:spMkLst>
            <pc:docMk/>
            <pc:sldMk cId="4108039329" sldId="408"/>
            <ac:spMk id="35" creationId="{32BD4AA9-CF39-476E-A689-6CA8D01E6D07}"/>
          </ac:spMkLst>
        </pc:spChg>
        <pc:spChg chg="mod">
          <ac:chgData name="Ragnhild Halvorsrud" userId="917ea340-fd63-490f-a7db-68428d24cf32" providerId="ADAL" clId="{3F26B701-AADC-4668-AAA4-FB7BA2B947B1}" dt="2020-06-19T17:20:47.240" v="16754"/>
          <ac:spMkLst>
            <pc:docMk/>
            <pc:sldMk cId="4108039329" sldId="408"/>
            <ac:spMk id="39" creationId="{EE2ABEDD-07D7-4A61-8A5C-06311693ADDB}"/>
          </ac:spMkLst>
        </pc:spChg>
        <pc:spChg chg="mod">
          <ac:chgData name="Ragnhild Halvorsrud" userId="917ea340-fd63-490f-a7db-68428d24cf32" providerId="ADAL" clId="{3F26B701-AADC-4668-AAA4-FB7BA2B947B1}" dt="2020-06-19T17:20:47.240" v="16755"/>
          <ac:spMkLst>
            <pc:docMk/>
            <pc:sldMk cId="4108039329" sldId="408"/>
            <ac:spMk id="40" creationId="{3D6F36A9-FC94-46FC-B7D0-4001F5900F55}"/>
          </ac:spMkLst>
        </pc:spChg>
        <pc:spChg chg="mod">
          <ac:chgData name="Ragnhild Halvorsrud" userId="917ea340-fd63-490f-a7db-68428d24cf32" providerId="ADAL" clId="{3F26B701-AADC-4668-AAA4-FB7BA2B947B1}" dt="2020-06-19T16:03:42.397" v="11235"/>
          <ac:spMkLst>
            <pc:docMk/>
            <pc:sldMk cId="4108039329" sldId="408"/>
            <ac:spMk id="42" creationId="{416170B3-0562-488B-A230-50079913FCEC}"/>
          </ac:spMkLst>
        </pc:spChg>
        <pc:spChg chg="mod">
          <ac:chgData name="Ragnhild Halvorsrud" userId="917ea340-fd63-490f-a7db-68428d24cf32" providerId="ADAL" clId="{3F26B701-AADC-4668-AAA4-FB7BA2B947B1}" dt="2020-06-19T16:03:42.397" v="11235"/>
          <ac:spMkLst>
            <pc:docMk/>
            <pc:sldMk cId="4108039329" sldId="408"/>
            <ac:spMk id="43" creationId="{BF86E2DC-621D-4E9D-82B9-E205369693C9}"/>
          </ac:spMkLst>
        </pc:spChg>
        <pc:spChg chg="mod">
          <ac:chgData name="Ragnhild Halvorsrud" userId="917ea340-fd63-490f-a7db-68428d24cf32" providerId="ADAL" clId="{3F26B701-AADC-4668-AAA4-FB7BA2B947B1}" dt="2020-06-19T16:03:42.397" v="11235"/>
          <ac:spMkLst>
            <pc:docMk/>
            <pc:sldMk cId="4108039329" sldId="408"/>
            <ac:spMk id="44" creationId="{8D09352C-C457-4D15-9DBE-1D50B782AD33}"/>
          </ac:spMkLst>
        </pc:spChg>
        <pc:spChg chg="mod">
          <ac:chgData name="Ragnhild Halvorsrud" userId="917ea340-fd63-490f-a7db-68428d24cf32" providerId="ADAL" clId="{3F26B701-AADC-4668-AAA4-FB7BA2B947B1}" dt="2020-06-19T16:03:42.397" v="11235"/>
          <ac:spMkLst>
            <pc:docMk/>
            <pc:sldMk cId="4108039329" sldId="408"/>
            <ac:spMk id="45" creationId="{74E269D7-6A18-4996-8AD1-37F4C517A4A1}"/>
          </ac:spMkLst>
        </pc:spChg>
        <pc:spChg chg="mod">
          <ac:chgData name="Ragnhild Halvorsrud" userId="917ea340-fd63-490f-a7db-68428d24cf32" providerId="ADAL" clId="{3F26B701-AADC-4668-AAA4-FB7BA2B947B1}" dt="2020-06-19T16:03:42.397" v="11235"/>
          <ac:spMkLst>
            <pc:docMk/>
            <pc:sldMk cId="4108039329" sldId="408"/>
            <ac:spMk id="48" creationId="{EB6343A1-203E-4380-82F5-DC2932FF4D58}"/>
          </ac:spMkLst>
        </pc:spChg>
        <pc:spChg chg="mod">
          <ac:chgData name="Ragnhild Halvorsrud" userId="917ea340-fd63-490f-a7db-68428d24cf32" providerId="ADAL" clId="{3F26B701-AADC-4668-AAA4-FB7BA2B947B1}" dt="2020-06-19T16:03:42.397" v="11235"/>
          <ac:spMkLst>
            <pc:docMk/>
            <pc:sldMk cId="4108039329" sldId="408"/>
            <ac:spMk id="50" creationId="{B9469B8E-AAA8-4E7A-877B-242FA6F74010}"/>
          </ac:spMkLst>
        </pc:spChg>
        <pc:spChg chg="mod">
          <ac:chgData name="Ragnhild Halvorsrud" userId="917ea340-fd63-490f-a7db-68428d24cf32" providerId="ADAL" clId="{3F26B701-AADC-4668-AAA4-FB7BA2B947B1}" dt="2020-06-19T16:03:42.397" v="11235"/>
          <ac:spMkLst>
            <pc:docMk/>
            <pc:sldMk cId="4108039329" sldId="408"/>
            <ac:spMk id="52" creationId="{B4FAD2EE-FA4A-4617-8DB0-C8F80B2A02E8}"/>
          </ac:spMkLst>
        </pc:spChg>
        <pc:spChg chg="mod">
          <ac:chgData name="Ragnhild Halvorsrud" userId="917ea340-fd63-490f-a7db-68428d24cf32" providerId="ADAL" clId="{3F26B701-AADC-4668-AAA4-FB7BA2B947B1}" dt="2020-06-19T16:04:24.140" v="11241"/>
          <ac:spMkLst>
            <pc:docMk/>
            <pc:sldMk cId="4108039329" sldId="408"/>
            <ac:spMk id="60" creationId="{51B5456B-A671-46DB-BEA6-65D11CE53F9E}"/>
          </ac:spMkLst>
        </pc:spChg>
        <pc:spChg chg="mod">
          <ac:chgData name="Ragnhild Halvorsrud" userId="917ea340-fd63-490f-a7db-68428d24cf32" providerId="ADAL" clId="{3F26B701-AADC-4668-AAA4-FB7BA2B947B1}" dt="2020-06-19T16:04:24.140" v="11241"/>
          <ac:spMkLst>
            <pc:docMk/>
            <pc:sldMk cId="4108039329" sldId="408"/>
            <ac:spMk id="63" creationId="{F4B7AEDA-0BE1-4805-8D80-4BB1EBAE1F3E}"/>
          </ac:spMkLst>
        </pc:spChg>
        <pc:spChg chg="mod">
          <ac:chgData name="Ragnhild Halvorsrud" userId="917ea340-fd63-490f-a7db-68428d24cf32" providerId="ADAL" clId="{3F26B701-AADC-4668-AAA4-FB7BA2B947B1}" dt="2020-06-19T16:04:24.140" v="11241"/>
          <ac:spMkLst>
            <pc:docMk/>
            <pc:sldMk cId="4108039329" sldId="408"/>
            <ac:spMk id="66" creationId="{3484B673-4A3E-46FD-AFA5-BADB3656338C}"/>
          </ac:spMkLst>
        </pc:spChg>
        <pc:spChg chg="mod">
          <ac:chgData name="Ragnhild Halvorsrud" userId="917ea340-fd63-490f-a7db-68428d24cf32" providerId="ADAL" clId="{3F26B701-AADC-4668-AAA4-FB7BA2B947B1}" dt="2020-06-19T16:04:24.140" v="11241"/>
          <ac:spMkLst>
            <pc:docMk/>
            <pc:sldMk cId="4108039329" sldId="408"/>
            <ac:spMk id="68" creationId="{17185E18-C715-4D55-9651-3B499EAA27F1}"/>
          </ac:spMkLst>
        </pc:spChg>
        <pc:spChg chg="add del mod">
          <ac:chgData name="Ragnhild Halvorsrud" userId="917ea340-fd63-490f-a7db-68428d24cf32" providerId="ADAL" clId="{3F26B701-AADC-4668-AAA4-FB7BA2B947B1}" dt="2020-06-19T16:07:38.319" v="11250"/>
          <ac:spMkLst>
            <pc:docMk/>
            <pc:sldMk cId="4108039329" sldId="408"/>
            <ac:spMk id="70" creationId="{FFD5FDFE-3472-49D2-B96B-AE8D42ABC90B}"/>
          </ac:spMkLst>
        </pc:spChg>
        <pc:spChg chg="add del mod">
          <ac:chgData name="Ragnhild Halvorsrud" userId="917ea340-fd63-490f-a7db-68428d24cf32" providerId="ADAL" clId="{3F26B701-AADC-4668-AAA4-FB7BA2B947B1}" dt="2020-06-19T16:07:38.319" v="11250"/>
          <ac:spMkLst>
            <pc:docMk/>
            <pc:sldMk cId="4108039329" sldId="408"/>
            <ac:spMk id="71" creationId="{E68ED087-12D2-43B1-81D0-770044821BFE}"/>
          </ac:spMkLst>
        </pc:spChg>
        <pc:spChg chg="add del mod">
          <ac:chgData name="Ragnhild Halvorsrud" userId="917ea340-fd63-490f-a7db-68428d24cf32" providerId="ADAL" clId="{3F26B701-AADC-4668-AAA4-FB7BA2B947B1}" dt="2020-06-19T16:07:38.319" v="11250"/>
          <ac:spMkLst>
            <pc:docMk/>
            <pc:sldMk cId="4108039329" sldId="408"/>
            <ac:spMk id="72" creationId="{A67D2B33-B774-4E6C-8A68-6E21B8715B34}"/>
          </ac:spMkLst>
        </pc:spChg>
        <pc:spChg chg="add del mod">
          <ac:chgData name="Ragnhild Halvorsrud" userId="917ea340-fd63-490f-a7db-68428d24cf32" providerId="ADAL" clId="{3F26B701-AADC-4668-AAA4-FB7BA2B947B1}" dt="2020-06-19T16:07:38.319" v="11250"/>
          <ac:spMkLst>
            <pc:docMk/>
            <pc:sldMk cId="4108039329" sldId="408"/>
            <ac:spMk id="73" creationId="{941D1B4C-2EE8-4182-BBB5-B7DFFC186162}"/>
          </ac:spMkLst>
        </pc:spChg>
        <pc:spChg chg="add del mod">
          <ac:chgData name="Ragnhild Halvorsrud" userId="917ea340-fd63-490f-a7db-68428d24cf32" providerId="ADAL" clId="{3F26B701-AADC-4668-AAA4-FB7BA2B947B1}" dt="2020-06-19T16:07:38.319" v="11250"/>
          <ac:spMkLst>
            <pc:docMk/>
            <pc:sldMk cId="4108039329" sldId="408"/>
            <ac:spMk id="74" creationId="{01FDB62F-C3B6-4BE1-AC5E-93EB31E2C1C1}"/>
          </ac:spMkLst>
        </pc:spChg>
        <pc:spChg chg="add del mod">
          <ac:chgData name="Ragnhild Halvorsrud" userId="917ea340-fd63-490f-a7db-68428d24cf32" providerId="ADAL" clId="{3F26B701-AADC-4668-AAA4-FB7BA2B947B1}" dt="2020-06-19T16:07:38.319" v="11250"/>
          <ac:spMkLst>
            <pc:docMk/>
            <pc:sldMk cId="4108039329" sldId="408"/>
            <ac:spMk id="75" creationId="{117616D7-9199-41E5-9706-41E82281AA0E}"/>
          </ac:spMkLst>
        </pc:spChg>
        <pc:spChg chg="add del mod">
          <ac:chgData name="Ragnhild Halvorsrud" userId="917ea340-fd63-490f-a7db-68428d24cf32" providerId="ADAL" clId="{3F26B701-AADC-4668-AAA4-FB7BA2B947B1}" dt="2020-06-19T16:10:42.928" v="11414"/>
          <ac:spMkLst>
            <pc:docMk/>
            <pc:sldMk cId="4108039329" sldId="408"/>
            <ac:spMk id="76" creationId="{2199C3C5-AE1A-4DF0-A91A-5D96112E1FC8}"/>
          </ac:spMkLst>
        </pc:spChg>
        <pc:spChg chg="add del mod">
          <ac:chgData name="Ragnhild Halvorsrud" userId="917ea340-fd63-490f-a7db-68428d24cf32" providerId="ADAL" clId="{3F26B701-AADC-4668-AAA4-FB7BA2B947B1}" dt="2020-06-19T16:10:42.928" v="11414"/>
          <ac:spMkLst>
            <pc:docMk/>
            <pc:sldMk cId="4108039329" sldId="408"/>
            <ac:spMk id="77" creationId="{931BEF4F-0992-4E57-AA3F-E3048F63F84A}"/>
          </ac:spMkLst>
        </pc:spChg>
        <pc:spChg chg="add del mod">
          <ac:chgData name="Ragnhild Halvorsrud" userId="917ea340-fd63-490f-a7db-68428d24cf32" providerId="ADAL" clId="{3F26B701-AADC-4668-AAA4-FB7BA2B947B1}" dt="2020-06-19T16:10:42.928" v="11414"/>
          <ac:spMkLst>
            <pc:docMk/>
            <pc:sldMk cId="4108039329" sldId="408"/>
            <ac:spMk id="78" creationId="{A4AC6B5E-9F4C-4B2E-9912-AE36D548A377}"/>
          </ac:spMkLst>
        </pc:spChg>
        <pc:spChg chg="add del mod">
          <ac:chgData name="Ragnhild Halvorsrud" userId="917ea340-fd63-490f-a7db-68428d24cf32" providerId="ADAL" clId="{3F26B701-AADC-4668-AAA4-FB7BA2B947B1}" dt="2020-06-19T16:10:42.928" v="11414"/>
          <ac:spMkLst>
            <pc:docMk/>
            <pc:sldMk cId="4108039329" sldId="408"/>
            <ac:spMk id="79" creationId="{CC594E16-F73C-46F7-BB41-43814D61F8E2}"/>
          </ac:spMkLst>
        </pc:spChg>
        <pc:spChg chg="add del mod">
          <ac:chgData name="Ragnhild Halvorsrud" userId="917ea340-fd63-490f-a7db-68428d24cf32" providerId="ADAL" clId="{3F26B701-AADC-4668-AAA4-FB7BA2B947B1}" dt="2020-06-19T16:10:42.928" v="11414"/>
          <ac:spMkLst>
            <pc:docMk/>
            <pc:sldMk cId="4108039329" sldId="408"/>
            <ac:spMk id="80" creationId="{C9BA5950-7EA8-41E5-BF92-3E93F720A9EA}"/>
          </ac:spMkLst>
        </pc:spChg>
        <pc:spChg chg="add del mod">
          <ac:chgData name="Ragnhild Halvorsrud" userId="917ea340-fd63-490f-a7db-68428d24cf32" providerId="ADAL" clId="{3F26B701-AADC-4668-AAA4-FB7BA2B947B1}" dt="2020-06-19T16:10:42.928" v="11414"/>
          <ac:spMkLst>
            <pc:docMk/>
            <pc:sldMk cId="4108039329" sldId="408"/>
            <ac:spMk id="81" creationId="{33B1A8EC-E62F-44E4-B9D4-6561856680B1}"/>
          </ac:spMkLst>
        </pc:spChg>
        <pc:spChg chg="add del mod">
          <ac:chgData name="Ragnhild Halvorsrud" userId="917ea340-fd63-490f-a7db-68428d24cf32" providerId="ADAL" clId="{3F26B701-AADC-4668-AAA4-FB7BA2B947B1}" dt="2020-06-19T16:10:42.928" v="11414"/>
          <ac:spMkLst>
            <pc:docMk/>
            <pc:sldMk cId="4108039329" sldId="408"/>
            <ac:spMk id="82" creationId="{27EA7E9A-EDF0-419B-BAE2-0EDF376C81E6}"/>
          </ac:spMkLst>
        </pc:spChg>
        <pc:spChg chg="add del mod">
          <ac:chgData name="Ragnhild Halvorsrud" userId="917ea340-fd63-490f-a7db-68428d24cf32" providerId="ADAL" clId="{3F26B701-AADC-4668-AAA4-FB7BA2B947B1}" dt="2020-06-19T16:10:42.928" v="11414"/>
          <ac:spMkLst>
            <pc:docMk/>
            <pc:sldMk cId="4108039329" sldId="408"/>
            <ac:spMk id="85" creationId="{82708EAC-A49B-43B3-8E10-63E323694BCB}"/>
          </ac:spMkLst>
        </pc:spChg>
        <pc:spChg chg="add del mod">
          <ac:chgData name="Ragnhild Halvorsrud" userId="917ea340-fd63-490f-a7db-68428d24cf32" providerId="ADAL" clId="{3F26B701-AADC-4668-AAA4-FB7BA2B947B1}" dt="2020-06-19T16:10:42.928" v="11414"/>
          <ac:spMkLst>
            <pc:docMk/>
            <pc:sldMk cId="4108039329" sldId="408"/>
            <ac:spMk id="86" creationId="{F1424259-969B-4BD6-AF47-FE470E0D0828}"/>
          </ac:spMkLst>
        </pc:spChg>
        <pc:spChg chg="add del mod">
          <ac:chgData name="Ragnhild Halvorsrud" userId="917ea340-fd63-490f-a7db-68428d24cf32" providerId="ADAL" clId="{3F26B701-AADC-4668-AAA4-FB7BA2B947B1}" dt="2020-06-19T16:10:42.928" v="11414"/>
          <ac:spMkLst>
            <pc:docMk/>
            <pc:sldMk cId="4108039329" sldId="408"/>
            <ac:spMk id="90" creationId="{531FB9C2-CE12-4609-ABA8-EB6F819C2976}"/>
          </ac:spMkLst>
        </pc:spChg>
        <pc:spChg chg="add del mod">
          <ac:chgData name="Ragnhild Halvorsrud" userId="917ea340-fd63-490f-a7db-68428d24cf32" providerId="ADAL" clId="{3F26B701-AADC-4668-AAA4-FB7BA2B947B1}" dt="2020-06-19T16:10:42.928" v="11414"/>
          <ac:spMkLst>
            <pc:docMk/>
            <pc:sldMk cId="4108039329" sldId="408"/>
            <ac:spMk id="91" creationId="{7A8A92A0-6F60-434C-9931-5524C9CEDD85}"/>
          </ac:spMkLst>
        </pc:spChg>
        <pc:spChg chg="add del mod">
          <ac:chgData name="Ragnhild Halvorsrud" userId="917ea340-fd63-490f-a7db-68428d24cf32" providerId="ADAL" clId="{3F26B701-AADC-4668-AAA4-FB7BA2B947B1}" dt="2020-06-19T16:10:42.928" v="11414"/>
          <ac:spMkLst>
            <pc:docMk/>
            <pc:sldMk cId="4108039329" sldId="408"/>
            <ac:spMk id="94" creationId="{CDE9DDCD-2388-4B80-8332-6B1EDF60FB89}"/>
          </ac:spMkLst>
        </pc:spChg>
        <pc:spChg chg="add del mod">
          <ac:chgData name="Ragnhild Halvorsrud" userId="917ea340-fd63-490f-a7db-68428d24cf32" providerId="ADAL" clId="{3F26B701-AADC-4668-AAA4-FB7BA2B947B1}" dt="2020-06-19T16:10:42.928" v="11414"/>
          <ac:spMkLst>
            <pc:docMk/>
            <pc:sldMk cId="4108039329" sldId="408"/>
            <ac:spMk id="95" creationId="{60D7A686-54E9-4ED4-891B-B274BFCB81D4}"/>
          </ac:spMkLst>
        </pc:spChg>
        <pc:spChg chg="add del mod">
          <ac:chgData name="Ragnhild Halvorsrud" userId="917ea340-fd63-490f-a7db-68428d24cf32" providerId="ADAL" clId="{3F26B701-AADC-4668-AAA4-FB7BA2B947B1}" dt="2020-06-19T16:10:42.928" v="11414"/>
          <ac:spMkLst>
            <pc:docMk/>
            <pc:sldMk cId="4108039329" sldId="408"/>
            <ac:spMk id="97" creationId="{17DB5C26-E15D-4D21-BC01-FE267A2C6274}"/>
          </ac:spMkLst>
        </pc:spChg>
        <pc:spChg chg="add del mod">
          <ac:chgData name="Ragnhild Halvorsrud" userId="917ea340-fd63-490f-a7db-68428d24cf32" providerId="ADAL" clId="{3F26B701-AADC-4668-AAA4-FB7BA2B947B1}" dt="2020-06-19T16:10:42.928" v="11414"/>
          <ac:spMkLst>
            <pc:docMk/>
            <pc:sldMk cId="4108039329" sldId="408"/>
            <ac:spMk id="98" creationId="{8A212031-F758-48A4-A1F5-71FF3CBC0EF1}"/>
          </ac:spMkLst>
        </pc:spChg>
        <pc:spChg chg="add del mod">
          <ac:chgData name="Ragnhild Halvorsrud" userId="917ea340-fd63-490f-a7db-68428d24cf32" providerId="ADAL" clId="{3F26B701-AADC-4668-AAA4-FB7BA2B947B1}" dt="2020-06-19T16:10:42.928" v="11414"/>
          <ac:spMkLst>
            <pc:docMk/>
            <pc:sldMk cId="4108039329" sldId="408"/>
            <ac:spMk id="99" creationId="{5476F0CD-EB76-4989-91BE-8A532238D5A9}"/>
          </ac:spMkLst>
        </pc:spChg>
        <pc:spChg chg="add del mod">
          <ac:chgData name="Ragnhild Halvorsrud" userId="917ea340-fd63-490f-a7db-68428d24cf32" providerId="ADAL" clId="{3F26B701-AADC-4668-AAA4-FB7BA2B947B1}" dt="2020-06-19T16:10:42.928" v="11414"/>
          <ac:spMkLst>
            <pc:docMk/>
            <pc:sldMk cId="4108039329" sldId="408"/>
            <ac:spMk id="100" creationId="{10DA0B57-1228-40D7-AE7E-CF7B98DA07FC}"/>
          </ac:spMkLst>
        </pc:spChg>
        <pc:spChg chg="add del mod">
          <ac:chgData name="Ragnhild Halvorsrud" userId="917ea340-fd63-490f-a7db-68428d24cf32" providerId="ADAL" clId="{3F26B701-AADC-4668-AAA4-FB7BA2B947B1}" dt="2020-06-19T16:10:42.928" v="11414"/>
          <ac:spMkLst>
            <pc:docMk/>
            <pc:sldMk cId="4108039329" sldId="408"/>
            <ac:spMk id="101" creationId="{28471462-02F1-4D36-8AED-EF2015E33385}"/>
          </ac:spMkLst>
        </pc:spChg>
        <pc:spChg chg="add del mod">
          <ac:chgData name="Ragnhild Halvorsrud" userId="917ea340-fd63-490f-a7db-68428d24cf32" providerId="ADAL" clId="{3F26B701-AADC-4668-AAA4-FB7BA2B947B1}" dt="2020-06-19T16:10:42.928" v="11414"/>
          <ac:spMkLst>
            <pc:docMk/>
            <pc:sldMk cId="4108039329" sldId="408"/>
            <ac:spMk id="102" creationId="{41D1D945-8523-4461-97B7-5A280B3F2E93}"/>
          </ac:spMkLst>
        </pc:spChg>
        <pc:spChg chg="add del mod">
          <ac:chgData name="Ragnhild Halvorsrud" userId="917ea340-fd63-490f-a7db-68428d24cf32" providerId="ADAL" clId="{3F26B701-AADC-4668-AAA4-FB7BA2B947B1}" dt="2020-06-19T16:10:42.928" v="11414"/>
          <ac:spMkLst>
            <pc:docMk/>
            <pc:sldMk cId="4108039329" sldId="408"/>
            <ac:spMk id="106" creationId="{E1DF5BA6-F820-4364-A3D1-84D7BDCC4451}"/>
          </ac:spMkLst>
        </pc:spChg>
        <pc:spChg chg="add del mod">
          <ac:chgData name="Ragnhild Halvorsrud" userId="917ea340-fd63-490f-a7db-68428d24cf32" providerId="ADAL" clId="{3F26B701-AADC-4668-AAA4-FB7BA2B947B1}" dt="2020-06-19T16:10:42.928" v="11414"/>
          <ac:spMkLst>
            <pc:docMk/>
            <pc:sldMk cId="4108039329" sldId="408"/>
            <ac:spMk id="107" creationId="{53364698-9F74-45F0-BB4E-B34C3BCD483B}"/>
          </ac:spMkLst>
        </pc:spChg>
        <pc:spChg chg="add del mod">
          <ac:chgData name="Ragnhild Halvorsrud" userId="917ea340-fd63-490f-a7db-68428d24cf32" providerId="ADAL" clId="{3F26B701-AADC-4668-AAA4-FB7BA2B947B1}" dt="2020-06-19T16:10:42.928" v="11414"/>
          <ac:spMkLst>
            <pc:docMk/>
            <pc:sldMk cId="4108039329" sldId="408"/>
            <ac:spMk id="111" creationId="{F577A99F-B5ED-4D71-8A3A-C89D1C076FDB}"/>
          </ac:spMkLst>
        </pc:spChg>
        <pc:spChg chg="add del mod">
          <ac:chgData name="Ragnhild Halvorsrud" userId="917ea340-fd63-490f-a7db-68428d24cf32" providerId="ADAL" clId="{3F26B701-AADC-4668-AAA4-FB7BA2B947B1}" dt="2020-06-19T16:10:42.928" v="11414"/>
          <ac:spMkLst>
            <pc:docMk/>
            <pc:sldMk cId="4108039329" sldId="408"/>
            <ac:spMk id="112" creationId="{B92CA5D3-E0E6-49AE-955A-39D71DFC6564}"/>
          </ac:spMkLst>
        </pc:spChg>
        <pc:spChg chg="add del mod">
          <ac:chgData name="Ragnhild Halvorsrud" userId="917ea340-fd63-490f-a7db-68428d24cf32" providerId="ADAL" clId="{3F26B701-AADC-4668-AAA4-FB7BA2B947B1}" dt="2020-06-19T16:10:42.928" v="11414"/>
          <ac:spMkLst>
            <pc:docMk/>
            <pc:sldMk cId="4108039329" sldId="408"/>
            <ac:spMk id="119" creationId="{966CB3C2-CC57-47D5-BA98-8E971D9FF059}"/>
          </ac:spMkLst>
        </pc:spChg>
        <pc:spChg chg="add del mod">
          <ac:chgData name="Ragnhild Halvorsrud" userId="917ea340-fd63-490f-a7db-68428d24cf32" providerId="ADAL" clId="{3F26B701-AADC-4668-AAA4-FB7BA2B947B1}" dt="2020-06-19T16:10:42.928" v="11414"/>
          <ac:spMkLst>
            <pc:docMk/>
            <pc:sldMk cId="4108039329" sldId="408"/>
            <ac:spMk id="121" creationId="{4E4D40B1-7BCD-4A57-9E99-749B25A434FF}"/>
          </ac:spMkLst>
        </pc:spChg>
        <pc:spChg chg="add del mod">
          <ac:chgData name="Ragnhild Halvorsrud" userId="917ea340-fd63-490f-a7db-68428d24cf32" providerId="ADAL" clId="{3F26B701-AADC-4668-AAA4-FB7BA2B947B1}" dt="2020-06-19T16:10:42.928" v="11414"/>
          <ac:spMkLst>
            <pc:docMk/>
            <pc:sldMk cId="4108039329" sldId="408"/>
            <ac:spMk id="122" creationId="{AE043798-E55F-46A7-AE5F-5D16735006C6}"/>
          </ac:spMkLst>
        </pc:spChg>
        <pc:spChg chg="add del mod">
          <ac:chgData name="Ragnhild Halvorsrud" userId="917ea340-fd63-490f-a7db-68428d24cf32" providerId="ADAL" clId="{3F26B701-AADC-4668-AAA4-FB7BA2B947B1}" dt="2020-06-19T16:10:42.928" v="11414"/>
          <ac:spMkLst>
            <pc:docMk/>
            <pc:sldMk cId="4108039329" sldId="408"/>
            <ac:spMk id="124" creationId="{57B8FF02-D5A9-4A8F-9E23-C52649EAE9F7}"/>
          </ac:spMkLst>
        </pc:spChg>
        <pc:spChg chg="add mod">
          <ac:chgData name="Ragnhild Halvorsrud" userId="917ea340-fd63-490f-a7db-68428d24cf32" providerId="ADAL" clId="{3F26B701-AADC-4668-AAA4-FB7BA2B947B1}" dt="2020-06-19T17:20:47.242" v="16756" actId="790"/>
          <ac:spMkLst>
            <pc:docMk/>
            <pc:sldMk cId="4108039329" sldId="408"/>
            <ac:spMk id="126" creationId="{5D0666FB-0053-4084-9C0A-A602436910AE}"/>
          </ac:spMkLst>
        </pc:spChg>
        <pc:grpChg chg="add del mod">
          <ac:chgData name="Ragnhild Halvorsrud" userId="917ea340-fd63-490f-a7db-68428d24cf32" providerId="ADAL" clId="{3F26B701-AADC-4668-AAA4-FB7BA2B947B1}" dt="2020-06-19T16:03:45.666" v="11236"/>
          <ac:grpSpMkLst>
            <pc:docMk/>
            <pc:sldMk cId="4108039329" sldId="408"/>
            <ac:grpSpMk id="15" creationId="{8B31F29E-9DFD-4101-9C5A-AE026590B5E2}"/>
          </ac:grpSpMkLst>
        </pc:grpChg>
        <pc:grpChg chg="mod">
          <ac:chgData name="Ragnhild Halvorsrud" userId="917ea340-fd63-490f-a7db-68428d24cf32" providerId="ADAL" clId="{3F26B701-AADC-4668-AAA4-FB7BA2B947B1}" dt="2020-06-19T16:03:42.397" v="11235"/>
          <ac:grpSpMkLst>
            <pc:docMk/>
            <pc:sldMk cId="4108039329" sldId="408"/>
            <ac:grpSpMk id="21" creationId="{CB7B30DA-EBE1-4E09-B372-0F3D49CC5E18}"/>
          </ac:grpSpMkLst>
        </pc:grpChg>
        <pc:grpChg chg="mod">
          <ac:chgData name="Ragnhild Halvorsrud" userId="917ea340-fd63-490f-a7db-68428d24cf32" providerId="ADAL" clId="{3F26B701-AADC-4668-AAA4-FB7BA2B947B1}" dt="2020-06-19T16:03:42.397" v="11235"/>
          <ac:grpSpMkLst>
            <pc:docMk/>
            <pc:sldMk cId="4108039329" sldId="408"/>
            <ac:grpSpMk id="22" creationId="{CDF0CBAC-D2D3-4BD3-A8EF-0FAB765F1606}"/>
          </ac:grpSpMkLst>
        </pc:grpChg>
        <pc:grpChg chg="mod">
          <ac:chgData name="Ragnhild Halvorsrud" userId="917ea340-fd63-490f-a7db-68428d24cf32" providerId="ADAL" clId="{3F26B701-AADC-4668-AAA4-FB7BA2B947B1}" dt="2020-06-19T16:03:42.397" v="11235"/>
          <ac:grpSpMkLst>
            <pc:docMk/>
            <pc:sldMk cId="4108039329" sldId="408"/>
            <ac:grpSpMk id="23" creationId="{C1498C35-6B24-41DC-9288-46151F11A6FE}"/>
          </ac:grpSpMkLst>
        </pc:grpChg>
        <pc:grpChg chg="mod">
          <ac:chgData name="Ragnhild Halvorsrud" userId="917ea340-fd63-490f-a7db-68428d24cf32" providerId="ADAL" clId="{3F26B701-AADC-4668-AAA4-FB7BA2B947B1}" dt="2020-06-19T16:03:42.397" v="11235"/>
          <ac:grpSpMkLst>
            <pc:docMk/>
            <pc:sldMk cId="4108039329" sldId="408"/>
            <ac:grpSpMk id="24" creationId="{E1C456AF-9F1F-4405-8A3A-CB3AEFB7A5CB}"/>
          </ac:grpSpMkLst>
        </pc:grpChg>
        <pc:grpChg chg="add del mod">
          <ac:chgData name="Ragnhild Halvorsrud" userId="917ea340-fd63-490f-a7db-68428d24cf32" providerId="ADAL" clId="{3F26B701-AADC-4668-AAA4-FB7BA2B947B1}" dt="2020-06-19T16:07:38.319" v="11250"/>
          <ac:grpSpMkLst>
            <pc:docMk/>
            <pc:sldMk cId="4108039329" sldId="408"/>
            <ac:grpSpMk id="58" creationId="{F6AB91CE-3951-40D2-8F7C-A19787869B11}"/>
          </ac:grpSpMkLst>
        </pc:grpChg>
        <pc:grpChg chg="add del mod">
          <ac:chgData name="Ragnhild Halvorsrud" userId="917ea340-fd63-490f-a7db-68428d24cf32" providerId="ADAL" clId="{3F26B701-AADC-4668-AAA4-FB7BA2B947B1}" dt="2020-06-19T16:07:38.319" v="11250"/>
          <ac:grpSpMkLst>
            <pc:docMk/>
            <pc:sldMk cId="4108039329" sldId="408"/>
            <ac:grpSpMk id="61" creationId="{9F77F1D5-8D83-4290-B9A0-072F5E5E30C2}"/>
          </ac:grpSpMkLst>
        </pc:grpChg>
        <pc:grpChg chg="add del mod">
          <ac:chgData name="Ragnhild Halvorsrud" userId="917ea340-fd63-490f-a7db-68428d24cf32" providerId="ADAL" clId="{3F26B701-AADC-4668-AAA4-FB7BA2B947B1}" dt="2020-06-19T16:07:38.319" v="11250"/>
          <ac:grpSpMkLst>
            <pc:docMk/>
            <pc:sldMk cId="4108039329" sldId="408"/>
            <ac:grpSpMk id="64" creationId="{1FD02615-F17F-4562-BC63-15D6AD51B58B}"/>
          </ac:grpSpMkLst>
        </pc:grpChg>
        <pc:grpChg chg="add del mod">
          <ac:chgData name="Ragnhild Halvorsrud" userId="917ea340-fd63-490f-a7db-68428d24cf32" providerId="ADAL" clId="{3F26B701-AADC-4668-AAA4-FB7BA2B947B1}" dt="2020-06-19T16:07:38.319" v="11250"/>
          <ac:grpSpMkLst>
            <pc:docMk/>
            <pc:sldMk cId="4108039329" sldId="408"/>
            <ac:grpSpMk id="67" creationId="{828EF59F-FE25-4AF7-98D9-1943EEA66B46}"/>
          </ac:grpSpMkLst>
        </pc:grpChg>
        <pc:picChg chg="add mod">
          <ac:chgData name="Ragnhild Halvorsrud" userId="917ea340-fd63-490f-a7db-68428d24cf32" providerId="ADAL" clId="{3F26B701-AADC-4668-AAA4-FB7BA2B947B1}" dt="2020-06-19T16:08:20.145" v="11264" actId="553"/>
          <ac:picMkLst>
            <pc:docMk/>
            <pc:sldMk cId="4108039329" sldId="408"/>
            <ac:picMk id="4" creationId="{31D705C4-10C3-4746-A431-745791C2F82F}"/>
          </ac:picMkLst>
        </pc:picChg>
        <pc:picChg chg="add mod">
          <ac:chgData name="Ragnhild Halvorsrud" userId="917ea340-fd63-490f-a7db-68428d24cf32" providerId="ADAL" clId="{3F26B701-AADC-4668-AAA4-FB7BA2B947B1}" dt="2020-06-19T16:08:20.145" v="11264" actId="553"/>
          <ac:picMkLst>
            <pc:docMk/>
            <pc:sldMk cId="4108039329" sldId="408"/>
            <ac:picMk id="5" creationId="{66941CF8-196C-49F2-8340-46D97E11F368}"/>
          </ac:picMkLst>
        </pc:picChg>
        <pc:picChg chg="add mod">
          <ac:chgData name="Ragnhild Halvorsrud" userId="917ea340-fd63-490f-a7db-68428d24cf32" providerId="ADAL" clId="{3F26B701-AADC-4668-AAA4-FB7BA2B947B1}" dt="2020-06-19T16:11:03.214" v="11419" actId="1076"/>
          <ac:picMkLst>
            <pc:docMk/>
            <pc:sldMk cId="4108039329" sldId="408"/>
            <ac:picMk id="6" creationId="{9C948DA0-3668-4BE6-BE88-C3C9F6500739}"/>
          </ac:picMkLst>
        </pc:picChg>
        <pc:picChg chg="add del mod">
          <ac:chgData name="Ragnhild Halvorsrud" userId="917ea340-fd63-490f-a7db-68428d24cf32" providerId="ADAL" clId="{3F26B701-AADC-4668-AAA4-FB7BA2B947B1}" dt="2020-06-19T16:03:45.666" v="11236"/>
          <ac:picMkLst>
            <pc:docMk/>
            <pc:sldMk cId="4108039329" sldId="408"/>
            <ac:picMk id="14" creationId="{968059E9-F9D6-4F95-87B7-2F0B0985ADE3}"/>
          </ac:picMkLst>
        </pc:picChg>
        <pc:picChg chg="mod">
          <ac:chgData name="Ragnhild Halvorsrud" userId="917ea340-fd63-490f-a7db-68428d24cf32" providerId="ADAL" clId="{3F26B701-AADC-4668-AAA4-FB7BA2B947B1}" dt="2020-06-19T16:03:42.397" v="11235"/>
          <ac:picMkLst>
            <pc:docMk/>
            <pc:sldMk cId="4108039329" sldId="408"/>
            <ac:picMk id="28" creationId="{0FF46E1B-2E4F-403D-AC34-843F30E429E9}"/>
          </ac:picMkLst>
        </pc:picChg>
        <pc:picChg chg="del">
          <ac:chgData name="Ragnhild Halvorsrud" userId="917ea340-fd63-490f-a7db-68428d24cf32" providerId="ADAL" clId="{3F26B701-AADC-4668-AAA4-FB7BA2B947B1}" dt="2020-06-19T16:02:53.172" v="11225" actId="478"/>
          <ac:picMkLst>
            <pc:docMk/>
            <pc:sldMk cId="4108039329" sldId="408"/>
            <ac:picMk id="36" creationId="{30CF23FA-E5E9-4995-BF4A-B1035D324538}"/>
          </ac:picMkLst>
        </pc:picChg>
        <pc:picChg chg="del">
          <ac:chgData name="Ragnhild Halvorsrud" userId="917ea340-fd63-490f-a7db-68428d24cf32" providerId="ADAL" clId="{3F26B701-AADC-4668-AAA4-FB7BA2B947B1}" dt="2020-06-19T16:02:51.914" v="11224" actId="478"/>
          <ac:picMkLst>
            <pc:docMk/>
            <pc:sldMk cId="4108039329" sldId="408"/>
            <ac:picMk id="37" creationId="{01405207-29B1-48FB-A70E-8CE02BF60A40}"/>
          </ac:picMkLst>
        </pc:picChg>
        <pc:picChg chg="del">
          <ac:chgData name="Ragnhild Halvorsrud" userId="917ea340-fd63-490f-a7db-68428d24cf32" providerId="ADAL" clId="{3F26B701-AADC-4668-AAA4-FB7BA2B947B1}" dt="2020-06-19T16:10:21.585" v="11412" actId="478"/>
          <ac:picMkLst>
            <pc:docMk/>
            <pc:sldMk cId="4108039329" sldId="408"/>
            <ac:picMk id="38" creationId="{21344B40-1B4D-4345-A953-F287075D87E0}"/>
          </ac:picMkLst>
        </pc:picChg>
        <pc:picChg chg="mod">
          <ac:chgData name="Ragnhild Halvorsrud" userId="917ea340-fd63-490f-a7db-68428d24cf32" providerId="ADAL" clId="{3F26B701-AADC-4668-AAA4-FB7BA2B947B1}" dt="2020-06-19T16:03:42.397" v="11235"/>
          <ac:picMkLst>
            <pc:docMk/>
            <pc:sldMk cId="4108039329" sldId="408"/>
            <ac:picMk id="46" creationId="{EED0B5D5-94A4-460A-B539-942C320B651E}"/>
          </ac:picMkLst>
        </pc:picChg>
        <pc:picChg chg="mod">
          <ac:chgData name="Ragnhild Halvorsrud" userId="917ea340-fd63-490f-a7db-68428d24cf32" providerId="ADAL" clId="{3F26B701-AADC-4668-AAA4-FB7BA2B947B1}" dt="2020-06-19T16:03:42.397" v="11235"/>
          <ac:picMkLst>
            <pc:docMk/>
            <pc:sldMk cId="4108039329" sldId="408"/>
            <ac:picMk id="47" creationId="{725603F1-3213-4441-8B70-2BC1C9A0A21D}"/>
          </ac:picMkLst>
        </pc:picChg>
        <pc:picChg chg="mod">
          <ac:chgData name="Ragnhild Halvorsrud" userId="917ea340-fd63-490f-a7db-68428d24cf32" providerId="ADAL" clId="{3F26B701-AADC-4668-AAA4-FB7BA2B947B1}" dt="2020-06-19T16:03:42.397" v="11235"/>
          <ac:picMkLst>
            <pc:docMk/>
            <pc:sldMk cId="4108039329" sldId="408"/>
            <ac:picMk id="49" creationId="{C8C3B88F-42EC-4690-9B72-60583BA17ABF}"/>
          </ac:picMkLst>
        </pc:picChg>
        <pc:picChg chg="mod">
          <ac:chgData name="Ragnhild Halvorsrud" userId="917ea340-fd63-490f-a7db-68428d24cf32" providerId="ADAL" clId="{3F26B701-AADC-4668-AAA4-FB7BA2B947B1}" dt="2020-06-19T16:03:42.397" v="11235"/>
          <ac:picMkLst>
            <pc:docMk/>
            <pc:sldMk cId="4108039329" sldId="408"/>
            <ac:picMk id="51" creationId="{0B2227B2-D33B-4BEE-89F2-3B3232D0AFE8}"/>
          </ac:picMkLst>
        </pc:picChg>
        <pc:picChg chg="mod">
          <ac:chgData name="Ragnhild Halvorsrud" userId="917ea340-fd63-490f-a7db-68428d24cf32" providerId="ADAL" clId="{3F26B701-AADC-4668-AAA4-FB7BA2B947B1}" dt="2020-06-19T16:04:24.140" v="11241"/>
          <ac:picMkLst>
            <pc:docMk/>
            <pc:sldMk cId="4108039329" sldId="408"/>
            <ac:picMk id="59" creationId="{53871832-40D8-4A4F-AEEB-A4FE97BE9EA0}"/>
          </ac:picMkLst>
        </pc:picChg>
        <pc:picChg chg="mod">
          <ac:chgData name="Ragnhild Halvorsrud" userId="917ea340-fd63-490f-a7db-68428d24cf32" providerId="ADAL" clId="{3F26B701-AADC-4668-AAA4-FB7BA2B947B1}" dt="2020-06-19T16:04:24.140" v="11241"/>
          <ac:picMkLst>
            <pc:docMk/>
            <pc:sldMk cId="4108039329" sldId="408"/>
            <ac:picMk id="62" creationId="{69E5E0A3-D871-402D-9EA6-5CE247F74964}"/>
          </ac:picMkLst>
        </pc:picChg>
        <pc:picChg chg="mod">
          <ac:chgData name="Ragnhild Halvorsrud" userId="917ea340-fd63-490f-a7db-68428d24cf32" providerId="ADAL" clId="{3F26B701-AADC-4668-AAA4-FB7BA2B947B1}" dt="2020-06-19T16:04:24.140" v="11241"/>
          <ac:picMkLst>
            <pc:docMk/>
            <pc:sldMk cId="4108039329" sldId="408"/>
            <ac:picMk id="65" creationId="{7E274DE2-BD4B-44D2-A684-231E151E254A}"/>
          </ac:picMkLst>
        </pc:picChg>
        <pc:picChg chg="mod">
          <ac:chgData name="Ragnhild Halvorsrud" userId="917ea340-fd63-490f-a7db-68428d24cf32" providerId="ADAL" clId="{3F26B701-AADC-4668-AAA4-FB7BA2B947B1}" dt="2020-06-19T16:04:24.140" v="11241"/>
          <ac:picMkLst>
            <pc:docMk/>
            <pc:sldMk cId="4108039329" sldId="408"/>
            <ac:picMk id="69" creationId="{EB91DB6F-15AF-4169-9953-0705411C5D43}"/>
          </ac:picMkLst>
        </pc:picChg>
        <pc:picChg chg="add del mod">
          <ac:chgData name="Ragnhild Halvorsrud" userId="917ea340-fd63-490f-a7db-68428d24cf32" providerId="ADAL" clId="{3F26B701-AADC-4668-AAA4-FB7BA2B947B1}" dt="2020-06-19T16:10:42.928" v="11414"/>
          <ac:picMkLst>
            <pc:docMk/>
            <pc:sldMk cId="4108039329" sldId="408"/>
            <ac:picMk id="83" creationId="{A9FCFE2E-8395-4FFF-B97A-C01B09921885}"/>
          </ac:picMkLst>
        </pc:picChg>
        <pc:picChg chg="add del mod">
          <ac:chgData name="Ragnhild Halvorsrud" userId="917ea340-fd63-490f-a7db-68428d24cf32" providerId="ADAL" clId="{3F26B701-AADC-4668-AAA4-FB7BA2B947B1}" dt="2020-06-19T16:10:42.928" v="11414"/>
          <ac:picMkLst>
            <pc:docMk/>
            <pc:sldMk cId="4108039329" sldId="408"/>
            <ac:picMk id="84" creationId="{AAA027EF-C0CE-4A31-8F8A-8A580705550C}"/>
          </ac:picMkLst>
        </pc:picChg>
        <pc:picChg chg="add del mod">
          <ac:chgData name="Ragnhild Halvorsrud" userId="917ea340-fd63-490f-a7db-68428d24cf32" providerId="ADAL" clId="{3F26B701-AADC-4668-AAA4-FB7BA2B947B1}" dt="2020-06-19T16:10:42.928" v="11414"/>
          <ac:picMkLst>
            <pc:docMk/>
            <pc:sldMk cId="4108039329" sldId="408"/>
            <ac:picMk id="87" creationId="{3BBBB7B0-D3D9-466D-BA43-3895CFC3306A}"/>
          </ac:picMkLst>
        </pc:picChg>
        <pc:picChg chg="add del mod">
          <ac:chgData name="Ragnhild Halvorsrud" userId="917ea340-fd63-490f-a7db-68428d24cf32" providerId="ADAL" clId="{3F26B701-AADC-4668-AAA4-FB7BA2B947B1}" dt="2020-06-19T16:10:42.928" v="11414"/>
          <ac:picMkLst>
            <pc:docMk/>
            <pc:sldMk cId="4108039329" sldId="408"/>
            <ac:picMk id="92" creationId="{AA105277-5E99-4C8F-BFD9-3BF00EFF7ACD}"/>
          </ac:picMkLst>
        </pc:picChg>
        <pc:picChg chg="add del mod">
          <ac:chgData name="Ragnhild Halvorsrud" userId="917ea340-fd63-490f-a7db-68428d24cf32" providerId="ADAL" clId="{3F26B701-AADC-4668-AAA4-FB7BA2B947B1}" dt="2020-06-19T16:10:42.928" v="11414"/>
          <ac:picMkLst>
            <pc:docMk/>
            <pc:sldMk cId="4108039329" sldId="408"/>
            <ac:picMk id="93" creationId="{AFB0DC64-043D-426D-A8B9-65AAFDA52C09}"/>
          </ac:picMkLst>
        </pc:picChg>
        <pc:picChg chg="add del mod">
          <ac:chgData name="Ragnhild Halvorsrud" userId="917ea340-fd63-490f-a7db-68428d24cf32" providerId="ADAL" clId="{3F26B701-AADC-4668-AAA4-FB7BA2B947B1}" dt="2020-06-19T16:10:42.928" v="11414"/>
          <ac:picMkLst>
            <pc:docMk/>
            <pc:sldMk cId="4108039329" sldId="408"/>
            <ac:picMk id="96" creationId="{10CE04C9-468E-43F2-AFAB-6B4181B8FCFC}"/>
          </ac:picMkLst>
        </pc:picChg>
        <pc:picChg chg="add del mod">
          <ac:chgData name="Ragnhild Halvorsrud" userId="917ea340-fd63-490f-a7db-68428d24cf32" providerId="ADAL" clId="{3F26B701-AADC-4668-AAA4-FB7BA2B947B1}" dt="2020-06-19T16:10:42.928" v="11414"/>
          <ac:picMkLst>
            <pc:docMk/>
            <pc:sldMk cId="4108039329" sldId="408"/>
            <ac:picMk id="104" creationId="{C8694090-40C3-4C09-B62C-19AB4D77D7A9}"/>
          </ac:picMkLst>
        </pc:picChg>
        <pc:picChg chg="add del mod">
          <ac:chgData name="Ragnhild Halvorsrud" userId="917ea340-fd63-490f-a7db-68428d24cf32" providerId="ADAL" clId="{3F26B701-AADC-4668-AAA4-FB7BA2B947B1}" dt="2020-06-19T16:10:42.928" v="11414"/>
          <ac:picMkLst>
            <pc:docMk/>
            <pc:sldMk cId="4108039329" sldId="408"/>
            <ac:picMk id="105" creationId="{016C6136-A1E5-4BB1-804B-D942C329AF9A}"/>
          </ac:picMkLst>
        </pc:picChg>
        <pc:picChg chg="add del mod">
          <ac:chgData name="Ragnhild Halvorsrud" userId="917ea340-fd63-490f-a7db-68428d24cf32" providerId="ADAL" clId="{3F26B701-AADC-4668-AAA4-FB7BA2B947B1}" dt="2020-06-19T16:10:42.928" v="11414"/>
          <ac:picMkLst>
            <pc:docMk/>
            <pc:sldMk cId="4108039329" sldId="408"/>
            <ac:picMk id="109" creationId="{F2450217-03A5-40AF-AC22-0F4D556AE376}"/>
          </ac:picMkLst>
        </pc:picChg>
        <pc:picChg chg="add del mod">
          <ac:chgData name="Ragnhild Halvorsrud" userId="917ea340-fd63-490f-a7db-68428d24cf32" providerId="ADAL" clId="{3F26B701-AADC-4668-AAA4-FB7BA2B947B1}" dt="2020-06-19T16:10:42.928" v="11414"/>
          <ac:picMkLst>
            <pc:docMk/>
            <pc:sldMk cId="4108039329" sldId="408"/>
            <ac:picMk id="110" creationId="{5E97ED49-8F44-4843-9818-C96F86F9F464}"/>
          </ac:picMkLst>
        </pc:picChg>
        <pc:picChg chg="add del mod">
          <ac:chgData name="Ragnhild Halvorsrud" userId="917ea340-fd63-490f-a7db-68428d24cf32" providerId="ADAL" clId="{3F26B701-AADC-4668-AAA4-FB7BA2B947B1}" dt="2020-06-19T16:10:42.928" v="11414"/>
          <ac:picMkLst>
            <pc:docMk/>
            <pc:sldMk cId="4108039329" sldId="408"/>
            <ac:picMk id="113" creationId="{6C74BEF4-B83E-45A1-804B-824CCC228BC4}"/>
          </ac:picMkLst>
        </pc:picChg>
        <pc:picChg chg="add del mod">
          <ac:chgData name="Ragnhild Halvorsrud" userId="917ea340-fd63-490f-a7db-68428d24cf32" providerId="ADAL" clId="{3F26B701-AADC-4668-AAA4-FB7BA2B947B1}" dt="2020-06-19T16:10:42.928" v="11414"/>
          <ac:picMkLst>
            <pc:docMk/>
            <pc:sldMk cId="4108039329" sldId="408"/>
            <ac:picMk id="114" creationId="{7A972C36-1E4C-48D6-A70F-AA575BB840BE}"/>
          </ac:picMkLst>
        </pc:picChg>
        <pc:picChg chg="add del mod">
          <ac:chgData name="Ragnhild Halvorsrud" userId="917ea340-fd63-490f-a7db-68428d24cf32" providerId="ADAL" clId="{3F26B701-AADC-4668-AAA4-FB7BA2B947B1}" dt="2020-06-19T16:10:42.928" v="11414"/>
          <ac:picMkLst>
            <pc:docMk/>
            <pc:sldMk cId="4108039329" sldId="408"/>
            <ac:picMk id="116" creationId="{01DEBE4F-897D-42F2-81B2-4FD729C27916}"/>
          </ac:picMkLst>
        </pc:picChg>
        <pc:picChg chg="add del mod">
          <ac:chgData name="Ragnhild Halvorsrud" userId="917ea340-fd63-490f-a7db-68428d24cf32" providerId="ADAL" clId="{3F26B701-AADC-4668-AAA4-FB7BA2B947B1}" dt="2020-06-19T16:10:42.928" v="11414"/>
          <ac:picMkLst>
            <pc:docMk/>
            <pc:sldMk cId="4108039329" sldId="408"/>
            <ac:picMk id="117" creationId="{BA47CF53-BFFF-4BBE-AF4E-F7E068953397}"/>
          </ac:picMkLst>
        </pc:picChg>
        <pc:picChg chg="add mod">
          <ac:chgData name="Ragnhild Halvorsrud" userId="917ea340-fd63-490f-a7db-68428d24cf32" providerId="ADAL" clId="{3F26B701-AADC-4668-AAA4-FB7BA2B947B1}" dt="2020-06-19T16:32:19.724" v="11896" actId="1076"/>
          <ac:picMkLst>
            <pc:docMk/>
            <pc:sldMk cId="4108039329" sldId="408"/>
            <ac:picMk id="125" creationId="{6711E994-5820-4BDB-9C87-026DA6514BE4}"/>
          </ac:picMkLst>
        </pc:picChg>
        <pc:picChg chg="add mod">
          <ac:chgData name="Ragnhild Halvorsrud" userId="917ea340-fd63-490f-a7db-68428d24cf32" providerId="ADAL" clId="{3F26B701-AADC-4668-AAA4-FB7BA2B947B1}" dt="2020-06-19T16:39:13.994" v="12337" actId="1076"/>
          <ac:picMkLst>
            <pc:docMk/>
            <pc:sldMk cId="4108039329" sldId="408"/>
            <ac:picMk id="127" creationId="{812ACD5F-511D-4805-95E4-D64B9FE4C762}"/>
          </ac:picMkLst>
        </pc:picChg>
        <pc:cxnChg chg="mod">
          <ac:chgData name="Ragnhild Halvorsrud" userId="917ea340-fd63-490f-a7db-68428d24cf32" providerId="ADAL" clId="{3F26B701-AADC-4668-AAA4-FB7BA2B947B1}" dt="2020-06-19T16:03:42.397" v="11235"/>
          <ac:cxnSpMkLst>
            <pc:docMk/>
            <pc:sldMk cId="4108039329" sldId="408"/>
            <ac:cxnSpMk id="16" creationId="{2B232816-53C6-470C-853C-9924158C5109}"/>
          </ac:cxnSpMkLst>
        </pc:cxnChg>
        <pc:cxnChg chg="mod">
          <ac:chgData name="Ragnhild Halvorsrud" userId="917ea340-fd63-490f-a7db-68428d24cf32" providerId="ADAL" clId="{3F26B701-AADC-4668-AAA4-FB7BA2B947B1}" dt="2020-06-19T16:03:42.397" v="11235"/>
          <ac:cxnSpMkLst>
            <pc:docMk/>
            <pc:sldMk cId="4108039329" sldId="408"/>
            <ac:cxnSpMk id="17" creationId="{A653D876-D3E3-4E04-8618-09A719148C14}"/>
          </ac:cxnSpMkLst>
        </pc:cxnChg>
        <pc:cxnChg chg="mod">
          <ac:chgData name="Ragnhild Halvorsrud" userId="917ea340-fd63-490f-a7db-68428d24cf32" providerId="ADAL" clId="{3F26B701-AADC-4668-AAA4-FB7BA2B947B1}" dt="2020-06-19T16:03:42.397" v="11235"/>
          <ac:cxnSpMkLst>
            <pc:docMk/>
            <pc:sldMk cId="4108039329" sldId="408"/>
            <ac:cxnSpMk id="18" creationId="{91B66ED8-6C92-4C1F-BFC8-900FA1FA30FF}"/>
          </ac:cxnSpMkLst>
        </pc:cxnChg>
        <pc:cxnChg chg="mod">
          <ac:chgData name="Ragnhild Halvorsrud" userId="917ea340-fd63-490f-a7db-68428d24cf32" providerId="ADAL" clId="{3F26B701-AADC-4668-AAA4-FB7BA2B947B1}" dt="2020-06-19T16:03:42.397" v="11235"/>
          <ac:cxnSpMkLst>
            <pc:docMk/>
            <pc:sldMk cId="4108039329" sldId="408"/>
            <ac:cxnSpMk id="19" creationId="{6A7A61AA-B4F5-44FC-BD39-0C9B854B6D23}"/>
          </ac:cxnSpMkLst>
        </pc:cxnChg>
        <pc:cxnChg chg="mod">
          <ac:chgData name="Ragnhild Halvorsrud" userId="917ea340-fd63-490f-a7db-68428d24cf32" providerId="ADAL" clId="{3F26B701-AADC-4668-AAA4-FB7BA2B947B1}" dt="2020-06-19T16:03:42.397" v="11235"/>
          <ac:cxnSpMkLst>
            <pc:docMk/>
            <pc:sldMk cId="4108039329" sldId="408"/>
            <ac:cxnSpMk id="20" creationId="{58EB6740-410B-4F04-A12E-568933054648}"/>
          </ac:cxnSpMkLst>
        </pc:cxnChg>
        <pc:cxnChg chg="mod">
          <ac:chgData name="Ragnhild Halvorsrud" userId="917ea340-fd63-490f-a7db-68428d24cf32" providerId="ADAL" clId="{3F26B701-AADC-4668-AAA4-FB7BA2B947B1}" dt="2020-06-19T16:03:42.397" v="11235"/>
          <ac:cxnSpMkLst>
            <pc:docMk/>
            <pc:sldMk cId="4108039329" sldId="408"/>
            <ac:cxnSpMk id="30" creationId="{B7D64597-3D9E-4DD8-B747-1E9CFF0FF09D}"/>
          </ac:cxnSpMkLst>
        </pc:cxnChg>
        <pc:cxnChg chg="mod">
          <ac:chgData name="Ragnhild Halvorsrud" userId="917ea340-fd63-490f-a7db-68428d24cf32" providerId="ADAL" clId="{3F26B701-AADC-4668-AAA4-FB7BA2B947B1}" dt="2020-06-19T16:31:49.733" v="11893" actId="108"/>
          <ac:cxnSpMkLst>
            <pc:docMk/>
            <pc:sldMk cId="4108039329" sldId="408"/>
            <ac:cxnSpMk id="41" creationId="{39B99E0B-3891-49A0-9D88-F7B603E373F0}"/>
          </ac:cxnSpMkLst>
        </pc:cxnChg>
        <pc:cxnChg chg="add del mod">
          <ac:chgData name="Ragnhild Halvorsrud" userId="917ea340-fd63-490f-a7db-68428d24cf32" providerId="ADAL" clId="{3F26B701-AADC-4668-AAA4-FB7BA2B947B1}" dt="2020-06-19T16:07:38.319" v="11250"/>
          <ac:cxnSpMkLst>
            <pc:docMk/>
            <pc:sldMk cId="4108039329" sldId="408"/>
            <ac:cxnSpMk id="53" creationId="{7F0CC3D4-7D58-4080-B8A2-494F0884CD82}"/>
          </ac:cxnSpMkLst>
        </pc:cxnChg>
        <pc:cxnChg chg="add del mod">
          <ac:chgData name="Ragnhild Halvorsrud" userId="917ea340-fd63-490f-a7db-68428d24cf32" providerId="ADAL" clId="{3F26B701-AADC-4668-AAA4-FB7BA2B947B1}" dt="2020-06-19T16:07:38.319" v="11250"/>
          <ac:cxnSpMkLst>
            <pc:docMk/>
            <pc:sldMk cId="4108039329" sldId="408"/>
            <ac:cxnSpMk id="54" creationId="{3D612AA7-A2EE-4595-93E6-578DAB83844A}"/>
          </ac:cxnSpMkLst>
        </pc:cxnChg>
        <pc:cxnChg chg="add del mod">
          <ac:chgData name="Ragnhild Halvorsrud" userId="917ea340-fd63-490f-a7db-68428d24cf32" providerId="ADAL" clId="{3F26B701-AADC-4668-AAA4-FB7BA2B947B1}" dt="2020-06-19T16:07:38.319" v="11250"/>
          <ac:cxnSpMkLst>
            <pc:docMk/>
            <pc:sldMk cId="4108039329" sldId="408"/>
            <ac:cxnSpMk id="55" creationId="{D1A292BF-84DF-4360-88B2-EADB359CBC31}"/>
          </ac:cxnSpMkLst>
        </pc:cxnChg>
        <pc:cxnChg chg="add del mod">
          <ac:chgData name="Ragnhild Halvorsrud" userId="917ea340-fd63-490f-a7db-68428d24cf32" providerId="ADAL" clId="{3F26B701-AADC-4668-AAA4-FB7BA2B947B1}" dt="2020-06-19T16:07:38.319" v="11250"/>
          <ac:cxnSpMkLst>
            <pc:docMk/>
            <pc:sldMk cId="4108039329" sldId="408"/>
            <ac:cxnSpMk id="56" creationId="{4227501F-70D1-44DA-BEF0-F3E82153C60A}"/>
          </ac:cxnSpMkLst>
        </pc:cxnChg>
        <pc:cxnChg chg="add del mod">
          <ac:chgData name="Ragnhild Halvorsrud" userId="917ea340-fd63-490f-a7db-68428d24cf32" providerId="ADAL" clId="{3F26B701-AADC-4668-AAA4-FB7BA2B947B1}" dt="2020-06-19T16:07:38.319" v="11250"/>
          <ac:cxnSpMkLst>
            <pc:docMk/>
            <pc:sldMk cId="4108039329" sldId="408"/>
            <ac:cxnSpMk id="57" creationId="{4B00A636-D186-4FC8-B0D3-281C02A06124}"/>
          </ac:cxnSpMkLst>
        </pc:cxnChg>
        <pc:cxnChg chg="add del mod">
          <ac:chgData name="Ragnhild Halvorsrud" userId="917ea340-fd63-490f-a7db-68428d24cf32" providerId="ADAL" clId="{3F26B701-AADC-4668-AAA4-FB7BA2B947B1}" dt="2020-06-19T16:10:42.928" v="11414"/>
          <ac:cxnSpMkLst>
            <pc:docMk/>
            <pc:sldMk cId="4108039329" sldId="408"/>
            <ac:cxnSpMk id="88" creationId="{051466FC-EF0C-4E57-8936-8D0F2F21167C}"/>
          </ac:cxnSpMkLst>
        </pc:cxnChg>
        <pc:cxnChg chg="add del mod">
          <ac:chgData name="Ragnhild Halvorsrud" userId="917ea340-fd63-490f-a7db-68428d24cf32" providerId="ADAL" clId="{3F26B701-AADC-4668-AAA4-FB7BA2B947B1}" dt="2020-06-19T16:10:42.928" v="11414"/>
          <ac:cxnSpMkLst>
            <pc:docMk/>
            <pc:sldMk cId="4108039329" sldId="408"/>
            <ac:cxnSpMk id="89" creationId="{D9F6F6D0-2BFC-4291-88BE-22E166A08E3E}"/>
          </ac:cxnSpMkLst>
        </pc:cxnChg>
        <pc:cxnChg chg="add del mod">
          <ac:chgData name="Ragnhild Halvorsrud" userId="917ea340-fd63-490f-a7db-68428d24cf32" providerId="ADAL" clId="{3F26B701-AADC-4668-AAA4-FB7BA2B947B1}" dt="2020-06-19T16:10:42.928" v="11414"/>
          <ac:cxnSpMkLst>
            <pc:docMk/>
            <pc:sldMk cId="4108039329" sldId="408"/>
            <ac:cxnSpMk id="103" creationId="{EC5116F2-8DA9-425C-AE11-C127DF78E92C}"/>
          </ac:cxnSpMkLst>
        </pc:cxnChg>
        <pc:cxnChg chg="add del mod">
          <ac:chgData name="Ragnhild Halvorsrud" userId="917ea340-fd63-490f-a7db-68428d24cf32" providerId="ADAL" clId="{3F26B701-AADC-4668-AAA4-FB7BA2B947B1}" dt="2020-06-19T16:10:42.928" v="11414"/>
          <ac:cxnSpMkLst>
            <pc:docMk/>
            <pc:sldMk cId="4108039329" sldId="408"/>
            <ac:cxnSpMk id="108" creationId="{17D017D1-6E25-48BA-B354-CCCEB8CFD199}"/>
          </ac:cxnSpMkLst>
        </pc:cxnChg>
        <pc:cxnChg chg="add del mod">
          <ac:chgData name="Ragnhild Halvorsrud" userId="917ea340-fd63-490f-a7db-68428d24cf32" providerId="ADAL" clId="{3F26B701-AADC-4668-AAA4-FB7BA2B947B1}" dt="2020-06-19T16:10:42.928" v="11414"/>
          <ac:cxnSpMkLst>
            <pc:docMk/>
            <pc:sldMk cId="4108039329" sldId="408"/>
            <ac:cxnSpMk id="115" creationId="{69F1AFF9-9EF5-46CF-B16D-C98DFD58E77A}"/>
          </ac:cxnSpMkLst>
        </pc:cxnChg>
        <pc:cxnChg chg="add del mod">
          <ac:chgData name="Ragnhild Halvorsrud" userId="917ea340-fd63-490f-a7db-68428d24cf32" providerId="ADAL" clId="{3F26B701-AADC-4668-AAA4-FB7BA2B947B1}" dt="2020-06-19T16:10:42.928" v="11414"/>
          <ac:cxnSpMkLst>
            <pc:docMk/>
            <pc:sldMk cId="4108039329" sldId="408"/>
            <ac:cxnSpMk id="118" creationId="{DCBC4DBD-51D7-498E-A7D5-0F5C7BAA8F11}"/>
          </ac:cxnSpMkLst>
        </pc:cxnChg>
        <pc:cxnChg chg="add del mod">
          <ac:chgData name="Ragnhild Halvorsrud" userId="917ea340-fd63-490f-a7db-68428d24cf32" providerId="ADAL" clId="{3F26B701-AADC-4668-AAA4-FB7BA2B947B1}" dt="2020-06-19T16:10:42.928" v="11414"/>
          <ac:cxnSpMkLst>
            <pc:docMk/>
            <pc:sldMk cId="4108039329" sldId="408"/>
            <ac:cxnSpMk id="120" creationId="{63C71D36-189C-4149-B701-C593B5F26281}"/>
          </ac:cxnSpMkLst>
        </pc:cxnChg>
        <pc:cxnChg chg="add del mod">
          <ac:chgData name="Ragnhild Halvorsrud" userId="917ea340-fd63-490f-a7db-68428d24cf32" providerId="ADAL" clId="{3F26B701-AADC-4668-AAA4-FB7BA2B947B1}" dt="2020-06-19T16:10:42.928" v="11414"/>
          <ac:cxnSpMkLst>
            <pc:docMk/>
            <pc:sldMk cId="4108039329" sldId="408"/>
            <ac:cxnSpMk id="123" creationId="{B15C09D0-FA1A-4CD8-8CE8-B352FF3F5391}"/>
          </ac:cxnSpMkLst>
        </pc:cxnChg>
      </pc:sldChg>
      <pc:sldChg chg="modSp add del mod modNotes">
        <pc:chgData name="Ragnhild Halvorsrud" userId="917ea340-fd63-490f-a7db-68428d24cf32" providerId="ADAL" clId="{3F26B701-AADC-4668-AAA4-FB7BA2B947B1}" dt="2020-06-19T12:45:32.212" v="10835" actId="47"/>
        <pc:sldMkLst>
          <pc:docMk/>
          <pc:sldMk cId="1068297019" sldId="410"/>
        </pc:sldMkLst>
        <pc:spChg chg="mod">
          <ac:chgData name="Ragnhild Halvorsrud" userId="917ea340-fd63-490f-a7db-68428d24cf32" providerId="ADAL" clId="{3F26B701-AADC-4668-AAA4-FB7BA2B947B1}" dt="2020-06-19T12:45:29.275" v="10834" actId="790"/>
          <ac:spMkLst>
            <pc:docMk/>
            <pc:sldMk cId="1068297019" sldId="410"/>
            <ac:spMk id="2" creationId="{00000000-0000-0000-0000-000000000000}"/>
          </ac:spMkLst>
        </pc:spChg>
      </pc:sldChg>
      <pc:sldChg chg="modSp add del mod ord modNotes">
        <pc:chgData name="Ragnhild Halvorsrud" userId="917ea340-fd63-490f-a7db-68428d24cf32" providerId="ADAL" clId="{3F26B701-AADC-4668-AAA4-FB7BA2B947B1}" dt="2020-06-19T11:56:27.554" v="9669" actId="47"/>
        <pc:sldMkLst>
          <pc:docMk/>
          <pc:sldMk cId="2014477988" sldId="426"/>
        </pc:sldMkLst>
        <pc:spChg chg="mod">
          <ac:chgData name="Ragnhild Halvorsrud" userId="917ea340-fd63-490f-a7db-68428d24cf32" providerId="ADAL" clId="{3F26B701-AADC-4668-AAA4-FB7BA2B947B1}" dt="2020-06-19T11:49:13.509" v="9458" actId="790"/>
          <ac:spMkLst>
            <pc:docMk/>
            <pc:sldMk cId="2014477988" sldId="426"/>
            <ac:spMk id="2" creationId="{00000000-0000-0000-0000-000000000000}"/>
          </ac:spMkLst>
        </pc:spChg>
        <pc:spChg chg="mod">
          <ac:chgData name="Ragnhild Halvorsrud" userId="917ea340-fd63-490f-a7db-68428d24cf32" providerId="ADAL" clId="{3F26B701-AADC-4668-AAA4-FB7BA2B947B1}" dt="2020-06-19T11:49:13.523" v="9463" actId="790"/>
          <ac:spMkLst>
            <pc:docMk/>
            <pc:sldMk cId="2014477988" sldId="426"/>
            <ac:spMk id="4" creationId="{00000000-0000-0000-0000-000000000000}"/>
          </ac:spMkLst>
        </pc:spChg>
        <pc:spChg chg="mod">
          <ac:chgData name="Ragnhild Halvorsrud" userId="917ea340-fd63-490f-a7db-68428d24cf32" providerId="ADAL" clId="{3F26B701-AADC-4668-AAA4-FB7BA2B947B1}" dt="2020-06-19T11:49:13.506" v="9457" actId="790"/>
          <ac:spMkLst>
            <pc:docMk/>
            <pc:sldMk cId="2014477988" sldId="426"/>
            <ac:spMk id="8" creationId="{00000000-0000-0000-0000-000000000000}"/>
          </ac:spMkLst>
        </pc:spChg>
        <pc:spChg chg="mod">
          <ac:chgData name="Ragnhild Halvorsrud" userId="917ea340-fd63-490f-a7db-68428d24cf32" providerId="ADAL" clId="{3F26B701-AADC-4668-AAA4-FB7BA2B947B1}" dt="2020-06-19T11:49:13.512" v="9459" actId="790"/>
          <ac:spMkLst>
            <pc:docMk/>
            <pc:sldMk cId="2014477988" sldId="426"/>
            <ac:spMk id="10" creationId="{00000000-0000-0000-0000-000000000000}"/>
          </ac:spMkLst>
        </pc:spChg>
        <pc:spChg chg="mod">
          <ac:chgData name="Ragnhild Halvorsrud" userId="917ea340-fd63-490f-a7db-68428d24cf32" providerId="ADAL" clId="{3F26B701-AADC-4668-AAA4-FB7BA2B947B1}" dt="2020-06-19T11:49:13.515" v="9460" actId="790"/>
          <ac:spMkLst>
            <pc:docMk/>
            <pc:sldMk cId="2014477988" sldId="426"/>
            <ac:spMk id="11" creationId="{00000000-0000-0000-0000-000000000000}"/>
          </ac:spMkLst>
        </pc:spChg>
        <pc:spChg chg="mod">
          <ac:chgData name="Ragnhild Halvorsrud" userId="917ea340-fd63-490f-a7db-68428d24cf32" providerId="ADAL" clId="{3F26B701-AADC-4668-AAA4-FB7BA2B947B1}" dt="2020-06-19T11:49:13.519" v="9461" actId="790"/>
          <ac:spMkLst>
            <pc:docMk/>
            <pc:sldMk cId="2014477988" sldId="426"/>
            <ac:spMk id="12" creationId="{00000000-0000-0000-0000-000000000000}"/>
          </ac:spMkLst>
        </pc:spChg>
        <pc:spChg chg="mod">
          <ac:chgData name="Ragnhild Halvorsrud" userId="917ea340-fd63-490f-a7db-68428d24cf32" providerId="ADAL" clId="{3F26B701-AADC-4668-AAA4-FB7BA2B947B1}" dt="2020-06-19T11:49:13.521" v="9462" actId="790"/>
          <ac:spMkLst>
            <pc:docMk/>
            <pc:sldMk cId="2014477988" sldId="426"/>
            <ac:spMk id="14" creationId="{00000000-0000-0000-0000-000000000000}"/>
          </ac:spMkLst>
        </pc:spChg>
      </pc:sldChg>
      <pc:sldChg chg="addSp delSp modSp add mod modNotes">
        <pc:chgData name="Ragnhild Halvorsrud" userId="917ea340-fd63-490f-a7db-68428d24cf32" providerId="ADAL" clId="{3F26B701-AADC-4668-AAA4-FB7BA2B947B1}" dt="2020-06-19T17:20:46.012" v="16117" actId="790"/>
        <pc:sldMkLst>
          <pc:docMk/>
          <pc:sldMk cId="2607329622" sldId="428"/>
        </pc:sldMkLst>
        <pc:spChg chg="mod">
          <ac:chgData name="Ragnhild Halvorsrud" userId="917ea340-fd63-490f-a7db-68428d24cf32" providerId="ADAL" clId="{3F26B701-AADC-4668-AAA4-FB7BA2B947B1}" dt="2020-06-19T17:20:45.997" v="16111" actId="790"/>
          <ac:spMkLst>
            <pc:docMk/>
            <pc:sldMk cId="2607329622" sldId="428"/>
            <ac:spMk id="2" creationId="{00000000-0000-0000-0000-000000000000}"/>
          </ac:spMkLst>
        </pc:spChg>
        <pc:spChg chg="mod">
          <ac:chgData name="Ragnhild Halvorsrud" userId="917ea340-fd63-490f-a7db-68428d24cf32" providerId="ADAL" clId="{3F26B701-AADC-4668-AAA4-FB7BA2B947B1}" dt="2020-06-19T17:20:46.001" v="16112" actId="790"/>
          <ac:spMkLst>
            <pc:docMk/>
            <pc:sldMk cId="2607329622" sldId="428"/>
            <ac:spMk id="5" creationId="{00000000-0000-0000-0000-000000000000}"/>
          </ac:spMkLst>
        </pc:spChg>
        <pc:spChg chg="mod">
          <ac:chgData name="Ragnhild Halvorsrud" userId="917ea340-fd63-490f-a7db-68428d24cf32" providerId="ADAL" clId="{3F26B701-AADC-4668-AAA4-FB7BA2B947B1}" dt="2020-06-19T17:20:46.003" v="16113" actId="790"/>
          <ac:spMkLst>
            <pc:docMk/>
            <pc:sldMk cId="2607329622" sldId="428"/>
            <ac:spMk id="6" creationId="{00000000-0000-0000-0000-000000000000}"/>
          </ac:spMkLst>
        </pc:spChg>
        <pc:spChg chg="add del mod">
          <ac:chgData name="Ragnhild Halvorsrud" userId="917ea340-fd63-490f-a7db-68428d24cf32" providerId="ADAL" clId="{3F26B701-AADC-4668-AAA4-FB7BA2B947B1}" dt="2020-06-19T10:35:57.157" v="8640" actId="478"/>
          <ac:spMkLst>
            <pc:docMk/>
            <pc:sldMk cId="2607329622" sldId="428"/>
            <ac:spMk id="7" creationId="{B6B9F152-767D-47C0-99AB-C1081B29E7AB}"/>
          </ac:spMkLst>
        </pc:spChg>
        <pc:spChg chg="del mod">
          <ac:chgData name="Ragnhild Halvorsrud" userId="917ea340-fd63-490f-a7db-68428d24cf32" providerId="ADAL" clId="{3F26B701-AADC-4668-AAA4-FB7BA2B947B1}" dt="2020-06-19T10:35:54.592" v="8639" actId="478"/>
          <ac:spMkLst>
            <pc:docMk/>
            <pc:sldMk cId="2607329622" sldId="428"/>
            <ac:spMk id="21" creationId="{00000000-0000-0000-0000-000000000000}"/>
          </ac:spMkLst>
        </pc:spChg>
        <pc:spChg chg="mod">
          <ac:chgData name="Ragnhild Halvorsrud" userId="917ea340-fd63-490f-a7db-68428d24cf32" providerId="ADAL" clId="{3F26B701-AADC-4668-AAA4-FB7BA2B947B1}" dt="2020-06-19T17:20:46.005" v="16114" actId="790"/>
          <ac:spMkLst>
            <pc:docMk/>
            <pc:sldMk cId="2607329622" sldId="428"/>
            <ac:spMk id="22" creationId="{00000000-0000-0000-0000-000000000000}"/>
          </ac:spMkLst>
        </pc:spChg>
        <pc:spChg chg="mod">
          <ac:chgData name="Ragnhild Halvorsrud" userId="917ea340-fd63-490f-a7db-68428d24cf32" providerId="ADAL" clId="{3F26B701-AADC-4668-AAA4-FB7BA2B947B1}" dt="2020-06-19T17:20:46.008" v="16115" actId="790"/>
          <ac:spMkLst>
            <pc:docMk/>
            <pc:sldMk cId="2607329622" sldId="428"/>
            <ac:spMk id="23" creationId="{00000000-0000-0000-0000-000000000000}"/>
          </ac:spMkLst>
        </pc:spChg>
        <pc:picChg chg="mod">
          <ac:chgData name="Ragnhild Halvorsrud" userId="917ea340-fd63-490f-a7db-68428d24cf32" providerId="ADAL" clId="{3F26B701-AADC-4668-AAA4-FB7BA2B947B1}" dt="2020-06-19T10:36:02.297" v="8641" actId="1076"/>
          <ac:picMkLst>
            <pc:docMk/>
            <pc:sldMk cId="2607329622" sldId="428"/>
            <ac:picMk id="3" creationId="{00000000-0000-0000-0000-000000000000}"/>
          </ac:picMkLst>
        </pc:picChg>
        <pc:cxnChg chg="mod">
          <ac:chgData name="Ragnhild Halvorsrud" userId="917ea340-fd63-490f-a7db-68428d24cf32" providerId="ADAL" clId="{3F26B701-AADC-4668-AAA4-FB7BA2B947B1}" dt="2020-06-19T10:36:02.297" v="8641" actId="1076"/>
          <ac:cxnSpMkLst>
            <pc:docMk/>
            <pc:sldMk cId="2607329622" sldId="428"/>
            <ac:cxnSpMk id="24" creationId="{00000000-0000-0000-0000-000000000000}"/>
          </ac:cxnSpMkLst>
        </pc:cxnChg>
        <pc:cxnChg chg="mod">
          <ac:chgData name="Ragnhild Halvorsrud" userId="917ea340-fd63-490f-a7db-68428d24cf32" providerId="ADAL" clId="{3F26B701-AADC-4668-AAA4-FB7BA2B947B1}" dt="2020-06-19T10:36:02.297" v="8641" actId="1076"/>
          <ac:cxnSpMkLst>
            <pc:docMk/>
            <pc:sldMk cId="2607329622" sldId="428"/>
            <ac:cxnSpMk id="33" creationId="{00000000-0000-0000-0000-000000000000}"/>
          </ac:cxnSpMkLst>
        </pc:cxnChg>
      </pc:sldChg>
      <pc:sldChg chg="modSp add del mod modNotes">
        <pc:chgData name="Ragnhild Halvorsrud" userId="917ea340-fd63-490f-a7db-68428d24cf32" providerId="ADAL" clId="{3F26B701-AADC-4668-AAA4-FB7BA2B947B1}" dt="2020-06-19T17:23:11.972" v="17092" actId="47"/>
        <pc:sldMkLst>
          <pc:docMk/>
          <pc:sldMk cId="3931716677" sldId="429"/>
        </pc:sldMkLst>
        <pc:spChg chg="mod">
          <ac:chgData name="Ragnhild Halvorsrud" userId="917ea340-fd63-490f-a7db-68428d24cf32" providerId="ADAL" clId="{3F26B701-AADC-4668-AAA4-FB7BA2B947B1}" dt="2020-06-19T17:20:47.389" v="16837" actId="790"/>
          <ac:spMkLst>
            <pc:docMk/>
            <pc:sldMk cId="3931716677" sldId="429"/>
            <ac:spMk id="2" creationId="{00000000-0000-0000-0000-000000000000}"/>
          </ac:spMkLst>
        </pc:spChg>
        <pc:spChg chg="mod">
          <ac:chgData name="Ragnhild Halvorsrud" userId="917ea340-fd63-490f-a7db-68428d24cf32" providerId="ADAL" clId="{3F26B701-AADC-4668-AAA4-FB7BA2B947B1}" dt="2020-06-19T17:20:47.393" v="16838" actId="790"/>
          <ac:spMkLst>
            <pc:docMk/>
            <pc:sldMk cId="3931716677" sldId="429"/>
            <ac:spMk id="3" creationId="{00000000-0000-0000-0000-000000000000}"/>
          </ac:spMkLst>
        </pc:spChg>
        <pc:spChg chg="mod">
          <ac:chgData name="Ragnhild Halvorsrud" userId="917ea340-fd63-490f-a7db-68428d24cf32" providerId="ADAL" clId="{3F26B701-AADC-4668-AAA4-FB7BA2B947B1}" dt="2020-06-19T17:20:47.395" v="16839" actId="790"/>
          <ac:spMkLst>
            <pc:docMk/>
            <pc:sldMk cId="3931716677" sldId="429"/>
            <ac:spMk id="4" creationId="{00000000-0000-0000-0000-000000000000}"/>
          </ac:spMkLst>
        </pc:spChg>
        <pc:spChg chg="mod">
          <ac:chgData name="Ragnhild Halvorsrud" userId="917ea340-fd63-490f-a7db-68428d24cf32" providerId="ADAL" clId="{3F26B701-AADC-4668-AAA4-FB7BA2B947B1}" dt="2020-06-19T17:20:47.396" v="16840" actId="790"/>
          <ac:spMkLst>
            <pc:docMk/>
            <pc:sldMk cId="3931716677" sldId="429"/>
            <ac:spMk id="5" creationId="{00000000-0000-0000-0000-000000000000}"/>
          </ac:spMkLst>
        </pc:spChg>
        <pc:spChg chg="mod">
          <ac:chgData name="Ragnhild Halvorsrud" userId="917ea340-fd63-490f-a7db-68428d24cf32" providerId="ADAL" clId="{3F26B701-AADC-4668-AAA4-FB7BA2B947B1}" dt="2020-06-19T17:20:47.398" v="16841" actId="790"/>
          <ac:spMkLst>
            <pc:docMk/>
            <pc:sldMk cId="3931716677" sldId="429"/>
            <ac:spMk id="11" creationId="{00000000-0000-0000-0000-000000000000}"/>
          </ac:spMkLst>
        </pc:spChg>
        <pc:spChg chg="mod">
          <ac:chgData name="Ragnhild Halvorsrud" userId="917ea340-fd63-490f-a7db-68428d24cf32" providerId="ADAL" clId="{3F26B701-AADC-4668-AAA4-FB7BA2B947B1}" dt="2020-06-19T17:20:47.399" v="16842" actId="790"/>
          <ac:spMkLst>
            <pc:docMk/>
            <pc:sldMk cId="3931716677" sldId="429"/>
            <ac:spMk id="14" creationId="{00000000-0000-0000-0000-000000000000}"/>
          </ac:spMkLst>
        </pc:spChg>
        <pc:spChg chg="mod">
          <ac:chgData name="Ragnhild Halvorsrud" userId="917ea340-fd63-490f-a7db-68428d24cf32" providerId="ADAL" clId="{3F26B701-AADC-4668-AAA4-FB7BA2B947B1}" dt="2020-06-19T17:20:47.401" v="16843" actId="790"/>
          <ac:spMkLst>
            <pc:docMk/>
            <pc:sldMk cId="3931716677" sldId="429"/>
            <ac:spMk id="29" creationId="{00000000-0000-0000-0000-000000000000}"/>
          </ac:spMkLst>
        </pc:spChg>
        <pc:spChg chg="mod">
          <ac:chgData name="Ragnhild Halvorsrud" userId="917ea340-fd63-490f-a7db-68428d24cf32" providerId="ADAL" clId="{3F26B701-AADC-4668-AAA4-FB7BA2B947B1}" dt="2020-06-19T17:20:47.403" v="16844" actId="790"/>
          <ac:spMkLst>
            <pc:docMk/>
            <pc:sldMk cId="3931716677" sldId="429"/>
            <ac:spMk id="30" creationId="{00000000-0000-0000-0000-000000000000}"/>
          </ac:spMkLst>
        </pc:spChg>
        <pc:spChg chg="mod">
          <ac:chgData name="Ragnhild Halvorsrud" userId="917ea340-fd63-490f-a7db-68428d24cf32" providerId="ADAL" clId="{3F26B701-AADC-4668-AAA4-FB7BA2B947B1}" dt="2020-06-19T17:20:47.405" v="16845" actId="790"/>
          <ac:spMkLst>
            <pc:docMk/>
            <pc:sldMk cId="3931716677" sldId="429"/>
            <ac:spMk id="31" creationId="{00000000-0000-0000-0000-000000000000}"/>
          </ac:spMkLst>
        </pc:spChg>
        <pc:spChg chg="mod">
          <ac:chgData name="Ragnhild Halvorsrud" userId="917ea340-fd63-490f-a7db-68428d24cf32" providerId="ADAL" clId="{3F26B701-AADC-4668-AAA4-FB7BA2B947B1}" dt="2020-06-19T17:20:47.406" v="16846" actId="790"/>
          <ac:spMkLst>
            <pc:docMk/>
            <pc:sldMk cId="3931716677" sldId="429"/>
            <ac:spMk id="32" creationId="{00000000-0000-0000-0000-000000000000}"/>
          </ac:spMkLst>
        </pc:spChg>
        <pc:spChg chg="mod">
          <ac:chgData name="Ragnhild Halvorsrud" userId="917ea340-fd63-490f-a7db-68428d24cf32" providerId="ADAL" clId="{3F26B701-AADC-4668-AAA4-FB7BA2B947B1}" dt="2020-06-19T17:20:47.408" v="16847" actId="790"/>
          <ac:spMkLst>
            <pc:docMk/>
            <pc:sldMk cId="3931716677" sldId="429"/>
            <ac:spMk id="33" creationId="{00000000-0000-0000-0000-000000000000}"/>
          </ac:spMkLst>
        </pc:spChg>
        <pc:spChg chg="mod">
          <ac:chgData name="Ragnhild Halvorsrud" userId="917ea340-fd63-490f-a7db-68428d24cf32" providerId="ADAL" clId="{3F26B701-AADC-4668-AAA4-FB7BA2B947B1}" dt="2020-06-19T17:20:47.409" v="16848" actId="790"/>
          <ac:spMkLst>
            <pc:docMk/>
            <pc:sldMk cId="3931716677" sldId="429"/>
            <ac:spMk id="34" creationId="{00000000-0000-0000-0000-000000000000}"/>
          </ac:spMkLst>
        </pc:spChg>
        <pc:spChg chg="mod">
          <ac:chgData name="Ragnhild Halvorsrud" userId="917ea340-fd63-490f-a7db-68428d24cf32" providerId="ADAL" clId="{3F26B701-AADC-4668-AAA4-FB7BA2B947B1}" dt="2020-06-19T17:20:47.411" v="16849" actId="790"/>
          <ac:spMkLst>
            <pc:docMk/>
            <pc:sldMk cId="3931716677" sldId="429"/>
            <ac:spMk id="37" creationId="{00000000-0000-0000-0000-000000000000}"/>
          </ac:spMkLst>
        </pc:spChg>
        <pc:spChg chg="mod">
          <ac:chgData name="Ragnhild Halvorsrud" userId="917ea340-fd63-490f-a7db-68428d24cf32" providerId="ADAL" clId="{3F26B701-AADC-4668-AAA4-FB7BA2B947B1}" dt="2020-06-19T17:20:47.413" v="16850" actId="790"/>
          <ac:spMkLst>
            <pc:docMk/>
            <pc:sldMk cId="3931716677" sldId="429"/>
            <ac:spMk id="38" creationId="{00000000-0000-0000-0000-000000000000}"/>
          </ac:spMkLst>
        </pc:spChg>
        <pc:spChg chg="mod">
          <ac:chgData name="Ragnhild Halvorsrud" userId="917ea340-fd63-490f-a7db-68428d24cf32" providerId="ADAL" clId="{3F26B701-AADC-4668-AAA4-FB7BA2B947B1}" dt="2020-06-19T17:20:47.415" v="16851" actId="790"/>
          <ac:spMkLst>
            <pc:docMk/>
            <pc:sldMk cId="3931716677" sldId="429"/>
            <ac:spMk id="39" creationId="{00000000-0000-0000-0000-000000000000}"/>
          </ac:spMkLst>
        </pc:spChg>
        <pc:spChg chg="mod">
          <ac:chgData name="Ragnhild Halvorsrud" userId="917ea340-fd63-490f-a7db-68428d24cf32" providerId="ADAL" clId="{3F26B701-AADC-4668-AAA4-FB7BA2B947B1}" dt="2020-06-19T17:20:47.417" v="16852" actId="790"/>
          <ac:spMkLst>
            <pc:docMk/>
            <pc:sldMk cId="3931716677" sldId="429"/>
            <ac:spMk id="40" creationId="{00000000-0000-0000-0000-000000000000}"/>
          </ac:spMkLst>
        </pc:spChg>
        <pc:spChg chg="mod">
          <ac:chgData name="Ragnhild Halvorsrud" userId="917ea340-fd63-490f-a7db-68428d24cf32" providerId="ADAL" clId="{3F26B701-AADC-4668-AAA4-FB7BA2B947B1}" dt="2020-06-19T17:20:47.419" v="16853" actId="790"/>
          <ac:spMkLst>
            <pc:docMk/>
            <pc:sldMk cId="3931716677" sldId="429"/>
            <ac:spMk id="41" creationId="{00000000-0000-0000-0000-000000000000}"/>
          </ac:spMkLst>
        </pc:spChg>
        <pc:spChg chg="mod">
          <ac:chgData name="Ragnhild Halvorsrud" userId="917ea340-fd63-490f-a7db-68428d24cf32" providerId="ADAL" clId="{3F26B701-AADC-4668-AAA4-FB7BA2B947B1}" dt="2020-06-19T17:20:47.421" v="16854" actId="790"/>
          <ac:spMkLst>
            <pc:docMk/>
            <pc:sldMk cId="3931716677" sldId="429"/>
            <ac:spMk id="42" creationId="{00000000-0000-0000-0000-000000000000}"/>
          </ac:spMkLst>
        </pc:spChg>
        <pc:spChg chg="mod">
          <ac:chgData name="Ragnhild Halvorsrud" userId="917ea340-fd63-490f-a7db-68428d24cf32" providerId="ADAL" clId="{3F26B701-AADC-4668-AAA4-FB7BA2B947B1}" dt="2020-06-19T17:20:47.424" v="16855" actId="790"/>
          <ac:spMkLst>
            <pc:docMk/>
            <pc:sldMk cId="3931716677" sldId="429"/>
            <ac:spMk id="43" creationId="{00000000-0000-0000-0000-000000000000}"/>
          </ac:spMkLst>
        </pc:spChg>
        <pc:spChg chg="mod">
          <ac:chgData name="Ragnhild Halvorsrud" userId="917ea340-fd63-490f-a7db-68428d24cf32" providerId="ADAL" clId="{3F26B701-AADC-4668-AAA4-FB7BA2B947B1}" dt="2020-06-19T17:20:47.427" v="16856" actId="790"/>
          <ac:spMkLst>
            <pc:docMk/>
            <pc:sldMk cId="3931716677" sldId="429"/>
            <ac:spMk id="44" creationId="{00000000-0000-0000-0000-000000000000}"/>
          </ac:spMkLst>
        </pc:spChg>
        <pc:spChg chg="mod">
          <ac:chgData name="Ragnhild Halvorsrud" userId="917ea340-fd63-490f-a7db-68428d24cf32" providerId="ADAL" clId="{3F26B701-AADC-4668-AAA4-FB7BA2B947B1}" dt="2020-06-19T17:20:47.430" v="16857" actId="790"/>
          <ac:spMkLst>
            <pc:docMk/>
            <pc:sldMk cId="3931716677" sldId="429"/>
            <ac:spMk id="45" creationId="{00000000-0000-0000-0000-000000000000}"/>
          </ac:spMkLst>
        </pc:spChg>
        <pc:spChg chg="mod">
          <ac:chgData name="Ragnhild Halvorsrud" userId="917ea340-fd63-490f-a7db-68428d24cf32" providerId="ADAL" clId="{3F26B701-AADC-4668-AAA4-FB7BA2B947B1}" dt="2020-06-19T17:20:47.433" v="16858" actId="790"/>
          <ac:spMkLst>
            <pc:docMk/>
            <pc:sldMk cId="3931716677" sldId="429"/>
            <ac:spMk id="46" creationId="{00000000-0000-0000-0000-000000000000}"/>
          </ac:spMkLst>
        </pc:spChg>
        <pc:spChg chg="mod">
          <ac:chgData name="Ragnhild Halvorsrud" userId="917ea340-fd63-490f-a7db-68428d24cf32" providerId="ADAL" clId="{3F26B701-AADC-4668-AAA4-FB7BA2B947B1}" dt="2020-06-19T17:20:47.436" v="16859" actId="790"/>
          <ac:spMkLst>
            <pc:docMk/>
            <pc:sldMk cId="3931716677" sldId="429"/>
            <ac:spMk id="47" creationId="{00000000-0000-0000-0000-000000000000}"/>
          </ac:spMkLst>
        </pc:spChg>
        <pc:spChg chg="mod">
          <ac:chgData name="Ragnhild Halvorsrud" userId="917ea340-fd63-490f-a7db-68428d24cf32" providerId="ADAL" clId="{3F26B701-AADC-4668-AAA4-FB7BA2B947B1}" dt="2020-06-19T17:20:47.438" v="16860" actId="790"/>
          <ac:spMkLst>
            <pc:docMk/>
            <pc:sldMk cId="3931716677" sldId="429"/>
            <ac:spMk id="48" creationId="{00000000-0000-0000-0000-000000000000}"/>
          </ac:spMkLst>
        </pc:spChg>
        <pc:spChg chg="mod">
          <ac:chgData name="Ragnhild Halvorsrud" userId="917ea340-fd63-490f-a7db-68428d24cf32" providerId="ADAL" clId="{3F26B701-AADC-4668-AAA4-FB7BA2B947B1}" dt="2020-06-19T17:20:47.440" v="16861" actId="790"/>
          <ac:spMkLst>
            <pc:docMk/>
            <pc:sldMk cId="3931716677" sldId="429"/>
            <ac:spMk id="51" creationId="{00000000-0000-0000-0000-000000000000}"/>
          </ac:spMkLst>
        </pc:spChg>
        <pc:spChg chg="mod">
          <ac:chgData name="Ragnhild Halvorsrud" userId="917ea340-fd63-490f-a7db-68428d24cf32" providerId="ADAL" clId="{3F26B701-AADC-4668-AAA4-FB7BA2B947B1}" dt="2020-06-19T17:20:47.441" v="16862" actId="790"/>
          <ac:spMkLst>
            <pc:docMk/>
            <pc:sldMk cId="3931716677" sldId="429"/>
            <ac:spMk id="53" creationId="{00000000-0000-0000-0000-000000000000}"/>
          </ac:spMkLst>
        </pc:spChg>
        <pc:spChg chg="mod">
          <ac:chgData name="Ragnhild Halvorsrud" userId="917ea340-fd63-490f-a7db-68428d24cf32" providerId="ADAL" clId="{3F26B701-AADC-4668-AAA4-FB7BA2B947B1}" dt="2020-06-19T17:20:47.444" v="16863" actId="790"/>
          <ac:spMkLst>
            <pc:docMk/>
            <pc:sldMk cId="3931716677" sldId="429"/>
            <ac:spMk id="59" creationId="{00000000-0000-0000-0000-000000000000}"/>
          </ac:spMkLst>
        </pc:spChg>
        <pc:spChg chg="mod">
          <ac:chgData name="Ragnhild Halvorsrud" userId="917ea340-fd63-490f-a7db-68428d24cf32" providerId="ADAL" clId="{3F26B701-AADC-4668-AAA4-FB7BA2B947B1}" dt="2020-06-19T17:20:47.445" v="16864" actId="790"/>
          <ac:spMkLst>
            <pc:docMk/>
            <pc:sldMk cId="3931716677" sldId="429"/>
            <ac:spMk id="62" creationId="{00000000-0000-0000-0000-000000000000}"/>
          </ac:spMkLst>
        </pc:spChg>
      </pc:sldChg>
      <pc:sldChg chg="modSp add mod modNotes">
        <pc:chgData name="Ragnhild Halvorsrud" userId="917ea340-fd63-490f-a7db-68428d24cf32" providerId="ADAL" clId="{3F26B701-AADC-4668-AAA4-FB7BA2B947B1}" dt="2020-06-19T17:20:45.788" v="16020" actId="790"/>
        <pc:sldMkLst>
          <pc:docMk/>
          <pc:sldMk cId="541240641" sldId="450"/>
        </pc:sldMkLst>
        <pc:spChg chg="mod">
          <ac:chgData name="Ragnhild Halvorsrud" userId="917ea340-fd63-490f-a7db-68428d24cf32" providerId="ADAL" clId="{3F26B701-AADC-4668-AAA4-FB7BA2B947B1}" dt="2020-06-19T17:20:45.777" v="16016" actId="790"/>
          <ac:spMkLst>
            <pc:docMk/>
            <pc:sldMk cId="541240641" sldId="450"/>
            <ac:spMk id="2" creationId="{00000000-0000-0000-0000-000000000000}"/>
          </ac:spMkLst>
        </pc:spChg>
        <pc:spChg chg="mod">
          <ac:chgData name="Ragnhild Halvorsrud" userId="917ea340-fd63-490f-a7db-68428d24cf32" providerId="ADAL" clId="{3F26B701-AADC-4668-AAA4-FB7BA2B947B1}" dt="2020-06-19T17:20:45.782" v="16017" actId="790"/>
          <ac:spMkLst>
            <pc:docMk/>
            <pc:sldMk cId="541240641" sldId="450"/>
            <ac:spMk id="3" creationId="{00000000-0000-0000-0000-000000000000}"/>
          </ac:spMkLst>
        </pc:spChg>
        <pc:spChg chg="mod">
          <ac:chgData name="Ragnhild Halvorsrud" userId="917ea340-fd63-490f-a7db-68428d24cf32" providerId="ADAL" clId="{3F26B701-AADC-4668-AAA4-FB7BA2B947B1}" dt="2020-06-19T17:20:45.784" v="16018" actId="790"/>
          <ac:spMkLst>
            <pc:docMk/>
            <pc:sldMk cId="541240641" sldId="450"/>
            <ac:spMk id="4" creationId="{00000000-0000-0000-0000-000000000000}"/>
          </ac:spMkLst>
        </pc:spChg>
      </pc:sldChg>
      <pc:sldChg chg="addSp delSp modSp add del mod modNotes">
        <pc:chgData name="Ragnhild Halvorsrud" userId="917ea340-fd63-490f-a7db-68428d24cf32" providerId="ADAL" clId="{3F26B701-AADC-4668-AAA4-FB7BA2B947B1}" dt="2020-06-19T17:20:45.828" v="16040" actId="790"/>
        <pc:sldMkLst>
          <pc:docMk/>
          <pc:sldMk cId="2539071821" sldId="451"/>
        </pc:sldMkLst>
        <pc:spChg chg="mod">
          <ac:chgData name="Ragnhild Halvorsrud" userId="917ea340-fd63-490f-a7db-68428d24cf32" providerId="ADAL" clId="{3F26B701-AADC-4668-AAA4-FB7BA2B947B1}" dt="2020-06-19T17:20:45.790" v="16021" actId="790"/>
          <ac:spMkLst>
            <pc:docMk/>
            <pc:sldMk cId="2539071821" sldId="451"/>
            <ac:spMk id="2" creationId="{00000000-0000-0000-0000-000000000000}"/>
          </ac:spMkLst>
        </pc:spChg>
        <pc:spChg chg="mod">
          <ac:chgData name="Ragnhild Halvorsrud" userId="917ea340-fd63-490f-a7db-68428d24cf32" providerId="ADAL" clId="{3F26B701-AADC-4668-AAA4-FB7BA2B947B1}" dt="2020-06-19T17:20:45.795" v="16022" actId="790"/>
          <ac:spMkLst>
            <pc:docMk/>
            <pc:sldMk cId="2539071821" sldId="451"/>
            <ac:spMk id="3" creationId="{00000000-0000-0000-0000-000000000000}"/>
          </ac:spMkLst>
        </pc:spChg>
        <pc:spChg chg="add del mod">
          <ac:chgData name="Ragnhild Halvorsrud" userId="917ea340-fd63-490f-a7db-68428d24cf32" providerId="ADAL" clId="{3F26B701-AADC-4668-AAA4-FB7BA2B947B1}" dt="2020-06-18T13:57:44.613" v="375"/>
          <ac:spMkLst>
            <pc:docMk/>
            <pc:sldMk cId="2539071821" sldId="451"/>
            <ac:spMk id="4" creationId="{A5C4B6DE-34E1-4340-8A5C-754EA09E11B9}"/>
          </ac:spMkLst>
        </pc:spChg>
        <pc:spChg chg="add del mod">
          <ac:chgData name="Ragnhild Halvorsrud" userId="917ea340-fd63-490f-a7db-68428d24cf32" providerId="ADAL" clId="{3F26B701-AADC-4668-AAA4-FB7BA2B947B1}" dt="2020-06-18T13:57:44.613" v="375"/>
          <ac:spMkLst>
            <pc:docMk/>
            <pc:sldMk cId="2539071821" sldId="451"/>
            <ac:spMk id="5" creationId="{5ABB36B2-0DBD-4E82-BFC5-FB22CC7E4F30}"/>
          </ac:spMkLst>
        </pc:spChg>
        <pc:spChg chg="add del mod">
          <ac:chgData name="Ragnhild Halvorsrud" userId="917ea340-fd63-490f-a7db-68428d24cf32" providerId="ADAL" clId="{3F26B701-AADC-4668-AAA4-FB7BA2B947B1}" dt="2020-06-18T13:57:44.613" v="375"/>
          <ac:spMkLst>
            <pc:docMk/>
            <pc:sldMk cId="2539071821" sldId="451"/>
            <ac:spMk id="6" creationId="{53723328-5EF0-4569-8AD2-84E7F30AEF24}"/>
          </ac:spMkLst>
        </pc:spChg>
        <pc:spChg chg="mod">
          <ac:chgData name="Ragnhild Halvorsrud" userId="917ea340-fd63-490f-a7db-68428d24cf32" providerId="ADAL" clId="{3F26B701-AADC-4668-AAA4-FB7BA2B947B1}" dt="2020-06-19T17:20:45.797" v="16023" actId="790"/>
          <ac:spMkLst>
            <pc:docMk/>
            <pc:sldMk cId="2539071821" sldId="451"/>
            <ac:spMk id="8" creationId="{00000000-0000-0000-0000-000000000000}"/>
          </ac:spMkLst>
        </pc:spChg>
        <pc:graphicFrameChg chg="del">
          <ac:chgData name="Ragnhild Halvorsrud" userId="917ea340-fd63-490f-a7db-68428d24cf32" providerId="ADAL" clId="{3F26B701-AADC-4668-AAA4-FB7BA2B947B1}" dt="2020-06-17T18:38:24.042" v="159" actId="478"/>
          <ac:graphicFrameMkLst>
            <pc:docMk/>
            <pc:sldMk cId="2539071821" sldId="451"/>
            <ac:graphicFrameMk id="6" creationId="{00000000-0000-0000-0000-000000000000}"/>
          </ac:graphicFrameMkLst>
        </pc:graphicFrameChg>
        <pc:graphicFrameChg chg="add del mod">
          <ac:chgData name="Ragnhild Halvorsrud" userId="917ea340-fd63-490f-a7db-68428d24cf32" providerId="ADAL" clId="{3F26B701-AADC-4668-AAA4-FB7BA2B947B1}" dt="2020-06-17T18:40:15.262" v="161"/>
          <ac:graphicFrameMkLst>
            <pc:docMk/>
            <pc:sldMk cId="2539071821" sldId="451"/>
            <ac:graphicFrameMk id="10" creationId="{6BB4F196-9AC8-4034-B6BF-E0B4E8D96297}"/>
          </ac:graphicFrameMkLst>
        </pc:graphicFrameChg>
        <pc:graphicFrameChg chg="add mod modGraphic">
          <ac:chgData name="Ragnhild Halvorsrud" userId="917ea340-fd63-490f-a7db-68428d24cf32" providerId="ADAL" clId="{3F26B701-AADC-4668-AAA4-FB7BA2B947B1}" dt="2020-06-19T17:20:45.824" v="16038" actId="790"/>
          <ac:graphicFrameMkLst>
            <pc:docMk/>
            <pc:sldMk cId="2539071821" sldId="451"/>
            <ac:graphicFrameMk id="19" creationId="{1DD7FA0A-BB72-4BC0-97DB-96F286CA1774}"/>
          </ac:graphicFrameMkLst>
        </pc:graphicFrameChg>
        <pc:picChg chg="add del mod">
          <ac:chgData name="Ragnhild Halvorsrud" userId="917ea340-fd63-490f-a7db-68428d24cf32" providerId="ADAL" clId="{3F26B701-AADC-4668-AAA4-FB7BA2B947B1}" dt="2020-06-17T18:40:15.262" v="161"/>
          <ac:picMkLst>
            <pc:docMk/>
            <pc:sldMk cId="2539071821" sldId="451"/>
            <ac:picMk id="11" creationId="{DED65E7E-0174-4131-B6D4-7150CAB27E0B}"/>
          </ac:picMkLst>
        </pc:picChg>
        <pc:picChg chg="add del mod">
          <ac:chgData name="Ragnhild Halvorsrud" userId="917ea340-fd63-490f-a7db-68428d24cf32" providerId="ADAL" clId="{3F26B701-AADC-4668-AAA4-FB7BA2B947B1}" dt="2020-06-17T18:40:15.262" v="161"/>
          <ac:picMkLst>
            <pc:docMk/>
            <pc:sldMk cId="2539071821" sldId="451"/>
            <ac:picMk id="12" creationId="{9F8366F8-61B3-478E-8329-F7332859D694}"/>
          </ac:picMkLst>
        </pc:picChg>
        <pc:picChg chg="add del mod">
          <ac:chgData name="Ragnhild Halvorsrud" userId="917ea340-fd63-490f-a7db-68428d24cf32" providerId="ADAL" clId="{3F26B701-AADC-4668-AAA4-FB7BA2B947B1}" dt="2020-06-17T18:40:15.262" v="161"/>
          <ac:picMkLst>
            <pc:docMk/>
            <pc:sldMk cId="2539071821" sldId="451"/>
            <ac:picMk id="13" creationId="{EAA6B884-CB0B-4138-A165-4855B45188BC}"/>
          </ac:picMkLst>
        </pc:picChg>
        <pc:picChg chg="del">
          <ac:chgData name="Ragnhild Halvorsrud" userId="917ea340-fd63-490f-a7db-68428d24cf32" providerId="ADAL" clId="{3F26B701-AADC-4668-AAA4-FB7BA2B947B1}" dt="2020-06-17T18:38:24.042" v="159" actId="478"/>
          <ac:picMkLst>
            <pc:docMk/>
            <pc:sldMk cId="2539071821" sldId="451"/>
            <ac:picMk id="14" creationId="{00000000-0000-0000-0000-000000000000}"/>
          </ac:picMkLst>
        </pc:picChg>
        <pc:picChg chg="del">
          <ac:chgData name="Ragnhild Halvorsrud" userId="917ea340-fd63-490f-a7db-68428d24cf32" providerId="ADAL" clId="{3F26B701-AADC-4668-AAA4-FB7BA2B947B1}" dt="2020-06-17T18:38:24.042" v="159" actId="478"/>
          <ac:picMkLst>
            <pc:docMk/>
            <pc:sldMk cId="2539071821" sldId="451"/>
            <ac:picMk id="15" creationId="{00000000-0000-0000-0000-000000000000}"/>
          </ac:picMkLst>
        </pc:picChg>
        <pc:picChg chg="del">
          <ac:chgData name="Ragnhild Halvorsrud" userId="917ea340-fd63-490f-a7db-68428d24cf32" providerId="ADAL" clId="{3F26B701-AADC-4668-AAA4-FB7BA2B947B1}" dt="2020-06-17T18:38:24.042" v="159" actId="478"/>
          <ac:picMkLst>
            <pc:docMk/>
            <pc:sldMk cId="2539071821" sldId="451"/>
            <ac:picMk id="16" creationId="{00000000-0000-0000-0000-000000000000}"/>
          </ac:picMkLst>
        </pc:picChg>
        <pc:picChg chg="add del mod">
          <ac:chgData name="Ragnhild Halvorsrud" userId="917ea340-fd63-490f-a7db-68428d24cf32" providerId="ADAL" clId="{3F26B701-AADC-4668-AAA4-FB7BA2B947B1}" dt="2020-06-17T18:40:15.262" v="161"/>
          <ac:picMkLst>
            <pc:docMk/>
            <pc:sldMk cId="2539071821" sldId="451"/>
            <ac:picMk id="17" creationId="{3ED2CC12-08A7-4563-B4E4-743FD2276B5C}"/>
          </ac:picMkLst>
        </pc:picChg>
        <pc:picChg chg="del">
          <ac:chgData name="Ragnhild Halvorsrud" userId="917ea340-fd63-490f-a7db-68428d24cf32" providerId="ADAL" clId="{3F26B701-AADC-4668-AAA4-FB7BA2B947B1}" dt="2020-06-17T18:38:24.042" v="159" actId="478"/>
          <ac:picMkLst>
            <pc:docMk/>
            <pc:sldMk cId="2539071821" sldId="451"/>
            <ac:picMk id="18" creationId="{00000000-0000-0000-0000-000000000000}"/>
          </ac:picMkLst>
        </pc:picChg>
        <pc:picChg chg="add mod">
          <ac:chgData name="Ragnhild Halvorsrud" userId="917ea340-fd63-490f-a7db-68428d24cf32" providerId="ADAL" clId="{3F26B701-AADC-4668-AAA4-FB7BA2B947B1}" dt="2020-06-18T13:57:54.634" v="376" actId="1076"/>
          <ac:picMkLst>
            <pc:docMk/>
            <pc:sldMk cId="2539071821" sldId="451"/>
            <ac:picMk id="20" creationId="{5DDDCDEE-25FE-40A3-B78D-348869937C4F}"/>
          </ac:picMkLst>
        </pc:picChg>
        <pc:picChg chg="add mod">
          <ac:chgData name="Ragnhild Halvorsrud" userId="917ea340-fd63-490f-a7db-68428d24cf32" providerId="ADAL" clId="{3F26B701-AADC-4668-AAA4-FB7BA2B947B1}" dt="2020-06-18T13:57:54.634" v="376" actId="1076"/>
          <ac:picMkLst>
            <pc:docMk/>
            <pc:sldMk cId="2539071821" sldId="451"/>
            <ac:picMk id="21" creationId="{1390E82C-5F3E-46A6-AB2B-6468C398D942}"/>
          </ac:picMkLst>
        </pc:picChg>
        <pc:picChg chg="add mod">
          <ac:chgData name="Ragnhild Halvorsrud" userId="917ea340-fd63-490f-a7db-68428d24cf32" providerId="ADAL" clId="{3F26B701-AADC-4668-AAA4-FB7BA2B947B1}" dt="2020-06-18T13:57:54.634" v="376" actId="1076"/>
          <ac:picMkLst>
            <pc:docMk/>
            <pc:sldMk cId="2539071821" sldId="451"/>
            <ac:picMk id="22" creationId="{8E7E6242-B98E-464D-8F39-99E8DAC799CE}"/>
          </ac:picMkLst>
        </pc:picChg>
        <pc:picChg chg="add mod">
          <ac:chgData name="Ragnhild Halvorsrud" userId="917ea340-fd63-490f-a7db-68428d24cf32" providerId="ADAL" clId="{3F26B701-AADC-4668-AAA4-FB7BA2B947B1}" dt="2020-06-18T13:57:54.634" v="376" actId="1076"/>
          <ac:picMkLst>
            <pc:docMk/>
            <pc:sldMk cId="2539071821" sldId="451"/>
            <ac:picMk id="23" creationId="{B184387F-FBD2-4CC8-90A4-81D184C4C430}"/>
          </ac:picMkLst>
        </pc:picChg>
      </pc:sldChg>
      <pc:sldChg chg="modSp add del mod">
        <pc:chgData name="Ragnhild Halvorsrud" userId="917ea340-fd63-490f-a7db-68428d24cf32" providerId="ADAL" clId="{3F26B701-AADC-4668-AAA4-FB7BA2B947B1}" dt="2020-06-18T14:12:03.621" v="502" actId="47"/>
        <pc:sldMkLst>
          <pc:docMk/>
          <pc:sldMk cId="444301632" sldId="452"/>
        </pc:sldMkLst>
        <pc:spChg chg="mod">
          <ac:chgData name="Ragnhild Halvorsrud" userId="917ea340-fd63-490f-a7db-68428d24cf32" providerId="ADAL" clId="{3F26B701-AADC-4668-AAA4-FB7BA2B947B1}" dt="2020-06-18T14:06:06.592" v="456" actId="20577"/>
          <ac:spMkLst>
            <pc:docMk/>
            <pc:sldMk cId="444301632" sldId="452"/>
            <ac:spMk id="2" creationId="{00000000-0000-0000-0000-000000000000}"/>
          </ac:spMkLst>
        </pc:spChg>
        <pc:spChg chg="mod">
          <ac:chgData name="Ragnhild Halvorsrud" userId="917ea340-fd63-490f-a7db-68428d24cf32" providerId="ADAL" clId="{3F26B701-AADC-4668-AAA4-FB7BA2B947B1}" dt="2020-06-18T14:05:56.930" v="442" actId="27636"/>
          <ac:spMkLst>
            <pc:docMk/>
            <pc:sldMk cId="444301632" sldId="452"/>
            <ac:spMk id="3" creationId="{00000000-0000-0000-0000-000000000000}"/>
          </ac:spMkLst>
        </pc:spChg>
        <pc:spChg chg="mod">
          <ac:chgData name="Ragnhild Halvorsrud" userId="917ea340-fd63-490f-a7db-68428d24cf32" providerId="ADAL" clId="{3F26B701-AADC-4668-AAA4-FB7BA2B947B1}" dt="2020-06-18T14:05:44.637" v="439"/>
          <ac:spMkLst>
            <pc:docMk/>
            <pc:sldMk cId="444301632" sldId="452"/>
            <ac:spMk id="4" creationId="{00000000-0000-0000-0000-000000000000}"/>
          </ac:spMkLst>
        </pc:spChg>
      </pc:sldChg>
      <pc:sldChg chg="modSp add del mod">
        <pc:chgData name="Ragnhild Halvorsrud" userId="917ea340-fd63-490f-a7db-68428d24cf32" providerId="ADAL" clId="{3F26B701-AADC-4668-AAA4-FB7BA2B947B1}" dt="2020-06-17T18:46:20.353" v="225" actId="47"/>
        <pc:sldMkLst>
          <pc:docMk/>
          <pc:sldMk cId="3182055099" sldId="452"/>
        </pc:sldMkLst>
        <pc:spChg chg="mod">
          <ac:chgData name="Ragnhild Halvorsrud" userId="917ea340-fd63-490f-a7db-68428d24cf32" providerId="ADAL" clId="{3F26B701-AADC-4668-AAA4-FB7BA2B947B1}" dt="2020-06-17T18:44:27.223" v="220"/>
          <ac:spMkLst>
            <pc:docMk/>
            <pc:sldMk cId="3182055099" sldId="452"/>
            <ac:spMk id="2" creationId="{00000000-0000-0000-0000-000000000000}"/>
          </ac:spMkLst>
        </pc:spChg>
        <pc:spChg chg="mod">
          <ac:chgData name="Ragnhild Halvorsrud" userId="917ea340-fd63-490f-a7db-68428d24cf32" providerId="ADAL" clId="{3F26B701-AADC-4668-AAA4-FB7BA2B947B1}" dt="2020-06-17T18:44:27.303" v="221" actId="27636"/>
          <ac:spMkLst>
            <pc:docMk/>
            <pc:sldMk cId="3182055099" sldId="452"/>
            <ac:spMk id="3" creationId="{00000000-0000-0000-0000-000000000000}"/>
          </ac:spMkLst>
        </pc:spChg>
        <pc:spChg chg="mod">
          <ac:chgData name="Ragnhild Halvorsrud" userId="917ea340-fd63-490f-a7db-68428d24cf32" providerId="ADAL" clId="{3F26B701-AADC-4668-AAA4-FB7BA2B947B1}" dt="2020-06-17T18:44:27.223" v="220"/>
          <ac:spMkLst>
            <pc:docMk/>
            <pc:sldMk cId="3182055099" sldId="452"/>
            <ac:spMk id="4" creationId="{00000000-0000-0000-0000-000000000000}"/>
          </ac:spMkLst>
        </pc:spChg>
      </pc:sldChg>
      <pc:sldChg chg="modSp add del mod">
        <pc:chgData name="Ragnhild Halvorsrud" userId="917ea340-fd63-490f-a7db-68428d24cf32" providerId="ADAL" clId="{3F26B701-AADC-4668-AAA4-FB7BA2B947B1}" dt="2020-06-18T14:05:36.001" v="437"/>
        <pc:sldMkLst>
          <pc:docMk/>
          <pc:sldMk cId="3278558931" sldId="452"/>
        </pc:sldMkLst>
        <pc:spChg chg="mod">
          <ac:chgData name="Ragnhild Halvorsrud" userId="917ea340-fd63-490f-a7db-68428d24cf32" providerId="ADAL" clId="{3F26B701-AADC-4668-AAA4-FB7BA2B947B1}" dt="2020-06-18T14:05:36.001" v="437"/>
          <ac:spMkLst>
            <pc:docMk/>
            <pc:sldMk cId="3278558931" sldId="452"/>
            <ac:spMk id="3" creationId="{00000000-0000-0000-0000-000000000000}"/>
          </ac:spMkLst>
        </pc:spChg>
      </pc:sldChg>
      <pc:sldChg chg="addSp delSp modSp add del mod modNotes">
        <pc:chgData name="Ragnhild Halvorsrud" userId="917ea340-fd63-490f-a7db-68428d24cf32" providerId="ADAL" clId="{3F26B701-AADC-4668-AAA4-FB7BA2B947B1}" dt="2020-06-19T17:20:45.922" v="16078" actId="790"/>
        <pc:sldMkLst>
          <pc:docMk/>
          <pc:sldMk cId="3419055384" sldId="453"/>
        </pc:sldMkLst>
        <pc:spChg chg="mod">
          <ac:chgData name="Ragnhild Halvorsrud" userId="917ea340-fd63-490f-a7db-68428d24cf32" providerId="ADAL" clId="{3F26B701-AADC-4668-AAA4-FB7BA2B947B1}" dt="2020-06-19T17:20:45.916" v="16075" actId="790"/>
          <ac:spMkLst>
            <pc:docMk/>
            <pc:sldMk cId="3419055384" sldId="453"/>
            <ac:spMk id="2" creationId="{00000000-0000-0000-0000-000000000000}"/>
          </ac:spMkLst>
        </pc:spChg>
        <pc:spChg chg="mod">
          <ac:chgData name="Ragnhild Halvorsrud" userId="917ea340-fd63-490f-a7db-68428d24cf32" providerId="ADAL" clId="{3F26B701-AADC-4668-AAA4-FB7BA2B947B1}" dt="2020-06-19T17:20:45.919" v="16076" actId="790"/>
          <ac:spMkLst>
            <pc:docMk/>
            <pc:sldMk cId="3419055384" sldId="453"/>
            <ac:spMk id="3" creationId="{00000000-0000-0000-0000-000000000000}"/>
          </ac:spMkLst>
        </pc:spChg>
        <pc:spChg chg="add del mod">
          <ac:chgData name="Ragnhild Halvorsrud" userId="917ea340-fd63-490f-a7db-68428d24cf32" providerId="ADAL" clId="{3F26B701-AADC-4668-AAA4-FB7BA2B947B1}" dt="2020-06-18T14:17:42.931" v="583"/>
          <ac:spMkLst>
            <pc:docMk/>
            <pc:sldMk cId="3419055384" sldId="453"/>
            <ac:spMk id="4" creationId="{76C2D6E0-CE10-4960-ABC8-B141BFB1B075}"/>
          </ac:spMkLst>
        </pc:spChg>
        <pc:spChg chg="add del mod">
          <ac:chgData name="Ragnhild Halvorsrud" userId="917ea340-fd63-490f-a7db-68428d24cf32" providerId="ADAL" clId="{3F26B701-AADC-4668-AAA4-FB7BA2B947B1}" dt="2020-06-18T14:17:42.931" v="583"/>
          <ac:spMkLst>
            <pc:docMk/>
            <pc:sldMk cId="3419055384" sldId="453"/>
            <ac:spMk id="5" creationId="{F45F4570-253B-4D51-92C9-20DFA11BBDEF}"/>
          </ac:spMkLst>
        </pc:spChg>
        <pc:picChg chg="add del mod">
          <ac:chgData name="Ragnhild Halvorsrud" userId="917ea340-fd63-490f-a7db-68428d24cf32" providerId="ADAL" clId="{3F26B701-AADC-4668-AAA4-FB7BA2B947B1}" dt="2020-06-18T14:55:07.618" v="641"/>
          <ac:picMkLst>
            <pc:docMk/>
            <pc:sldMk cId="3419055384" sldId="453"/>
            <ac:picMk id="6" creationId="{A3DA2A64-A72A-4A7F-A6EB-6A5645D3711A}"/>
          </ac:picMkLst>
        </pc:picChg>
      </pc:sldChg>
      <pc:sldChg chg="modSp add mod modNotes">
        <pc:chgData name="Ragnhild Halvorsrud" userId="917ea340-fd63-490f-a7db-68428d24cf32" providerId="ADAL" clId="{3F26B701-AADC-4668-AAA4-FB7BA2B947B1}" dt="2020-06-19T17:20:47.202" v="16737" actId="790"/>
        <pc:sldMkLst>
          <pc:docMk/>
          <pc:sldMk cId="588101366" sldId="461"/>
        </pc:sldMkLst>
        <pc:spChg chg="mod">
          <ac:chgData name="Ragnhild Halvorsrud" userId="917ea340-fd63-490f-a7db-68428d24cf32" providerId="ADAL" clId="{3F26B701-AADC-4668-AAA4-FB7BA2B947B1}" dt="2020-06-19T17:20:47.185" v="16731" actId="790"/>
          <ac:spMkLst>
            <pc:docMk/>
            <pc:sldMk cId="588101366" sldId="461"/>
            <ac:spMk id="2" creationId="{00000000-0000-0000-0000-000000000000}"/>
          </ac:spMkLst>
        </pc:spChg>
        <pc:spChg chg="mod">
          <ac:chgData name="Ragnhild Halvorsrud" userId="917ea340-fd63-490f-a7db-68428d24cf32" providerId="ADAL" clId="{3F26B701-AADC-4668-AAA4-FB7BA2B947B1}" dt="2020-06-19T17:20:47.189" v="16732" actId="790"/>
          <ac:spMkLst>
            <pc:docMk/>
            <pc:sldMk cId="588101366" sldId="461"/>
            <ac:spMk id="3" creationId="{00000000-0000-0000-0000-000000000000}"/>
          </ac:spMkLst>
        </pc:spChg>
        <pc:spChg chg="mod">
          <ac:chgData name="Ragnhild Halvorsrud" userId="917ea340-fd63-490f-a7db-68428d24cf32" providerId="ADAL" clId="{3F26B701-AADC-4668-AAA4-FB7BA2B947B1}" dt="2020-06-19T17:20:47.199" v="16735" actId="790"/>
          <ac:spMkLst>
            <pc:docMk/>
            <pc:sldMk cId="588101366" sldId="461"/>
            <ac:spMk id="4" creationId="{00000000-0000-0000-0000-000000000000}"/>
          </ac:spMkLst>
        </pc:spChg>
        <pc:spChg chg="mod">
          <ac:chgData name="Ragnhild Halvorsrud" userId="917ea340-fd63-490f-a7db-68428d24cf32" providerId="ADAL" clId="{3F26B701-AADC-4668-AAA4-FB7BA2B947B1}" dt="2020-06-19T17:20:47.192" v="16733" actId="790"/>
          <ac:spMkLst>
            <pc:docMk/>
            <pc:sldMk cId="588101366" sldId="461"/>
            <ac:spMk id="48" creationId="{00000000-0000-0000-0000-000000000000}"/>
          </ac:spMkLst>
        </pc:spChg>
        <pc:spChg chg="mod">
          <ac:chgData name="Ragnhild Halvorsrud" userId="917ea340-fd63-490f-a7db-68428d24cf32" providerId="ADAL" clId="{3F26B701-AADC-4668-AAA4-FB7BA2B947B1}" dt="2020-06-19T17:20:47.198" v="16734" actId="790"/>
          <ac:spMkLst>
            <pc:docMk/>
            <pc:sldMk cId="588101366" sldId="461"/>
            <ac:spMk id="49" creationId="{00000000-0000-0000-0000-000000000000}"/>
          </ac:spMkLst>
        </pc:spChg>
      </pc:sldChg>
      <pc:sldChg chg="modSp add mod modNotes">
        <pc:chgData name="Ragnhild Halvorsrud" userId="917ea340-fd63-490f-a7db-68428d24cf32" providerId="ADAL" clId="{3F26B701-AADC-4668-AAA4-FB7BA2B947B1}" dt="2020-06-19T17:20:47.223" v="16744" actId="790"/>
        <pc:sldMkLst>
          <pc:docMk/>
          <pc:sldMk cId="1615701341" sldId="462"/>
        </pc:sldMkLst>
        <pc:spChg chg="mod">
          <ac:chgData name="Ragnhild Halvorsrud" userId="917ea340-fd63-490f-a7db-68428d24cf32" providerId="ADAL" clId="{3F26B701-AADC-4668-AAA4-FB7BA2B947B1}" dt="2020-06-19T17:20:47.205" v="16738" actId="790"/>
          <ac:spMkLst>
            <pc:docMk/>
            <pc:sldMk cId="1615701341" sldId="462"/>
            <ac:spMk id="2" creationId="{00000000-0000-0000-0000-000000000000}"/>
          </ac:spMkLst>
        </pc:spChg>
        <pc:spChg chg="mod">
          <ac:chgData name="Ragnhild Halvorsrud" userId="917ea340-fd63-490f-a7db-68428d24cf32" providerId="ADAL" clId="{3F26B701-AADC-4668-AAA4-FB7BA2B947B1}" dt="2020-06-19T17:20:47.209" v="16739" actId="790"/>
          <ac:spMkLst>
            <pc:docMk/>
            <pc:sldMk cId="1615701341" sldId="462"/>
            <ac:spMk id="3" creationId="{00000000-0000-0000-0000-000000000000}"/>
          </ac:spMkLst>
        </pc:spChg>
        <pc:spChg chg="mod">
          <ac:chgData name="Ragnhild Halvorsrud" userId="917ea340-fd63-490f-a7db-68428d24cf32" providerId="ADAL" clId="{3F26B701-AADC-4668-AAA4-FB7BA2B947B1}" dt="2020-06-19T17:20:47.219" v="16742" actId="790"/>
          <ac:spMkLst>
            <pc:docMk/>
            <pc:sldMk cId="1615701341" sldId="462"/>
            <ac:spMk id="4" creationId="{00000000-0000-0000-0000-000000000000}"/>
          </ac:spMkLst>
        </pc:spChg>
        <pc:spChg chg="mod">
          <ac:chgData name="Ragnhild Halvorsrud" userId="917ea340-fd63-490f-a7db-68428d24cf32" providerId="ADAL" clId="{3F26B701-AADC-4668-AAA4-FB7BA2B947B1}" dt="2020-06-19T17:20:47.213" v="16740" actId="790"/>
          <ac:spMkLst>
            <pc:docMk/>
            <pc:sldMk cId="1615701341" sldId="462"/>
            <ac:spMk id="48" creationId="{00000000-0000-0000-0000-000000000000}"/>
          </ac:spMkLst>
        </pc:spChg>
        <pc:spChg chg="mod">
          <ac:chgData name="Ragnhild Halvorsrud" userId="917ea340-fd63-490f-a7db-68428d24cf32" providerId="ADAL" clId="{3F26B701-AADC-4668-AAA4-FB7BA2B947B1}" dt="2020-06-19T17:20:47.216" v="16741" actId="790"/>
          <ac:spMkLst>
            <pc:docMk/>
            <pc:sldMk cId="1615701341" sldId="462"/>
            <ac:spMk id="49"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4192465948" sldId="470"/>
        </pc:sldMkLst>
        <pc:spChg chg="mod">
          <ac:chgData name="Ragnhild Halvorsrud" userId="917ea340-fd63-490f-a7db-68428d24cf32" providerId="ADAL" clId="{3F26B701-AADC-4668-AAA4-FB7BA2B947B1}" dt="2020-06-19T09:27:07.038" v="6239" actId="790"/>
          <ac:spMkLst>
            <pc:docMk/>
            <pc:sldMk cId="4192465948" sldId="470"/>
            <ac:spMk id="3" creationId="{00000000-0000-0000-0000-000000000000}"/>
          </ac:spMkLst>
        </pc:spChg>
        <pc:spChg chg="mod">
          <ac:chgData name="Ragnhild Halvorsrud" userId="917ea340-fd63-490f-a7db-68428d24cf32" providerId="ADAL" clId="{3F26B701-AADC-4668-AAA4-FB7BA2B947B1}" dt="2020-06-19T09:27:07.028" v="6232" actId="790"/>
          <ac:spMkLst>
            <pc:docMk/>
            <pc:sldMk cId="4192465948" sldId="470"/>
            <ac:spMk id="4" creationId="{00000000-0000-0000-0000-000000000000}"/>
          </ac:spMkLst>
        </pc:spChg>
        <pc:spChg chg="mod">
          <ac:chgData name="Ragnhild Halvorsrud" userId="917ea340-fd63-490f-a7db-68428d24cf32" providerId="ADAL" clId="{3F26B701-AADC-4668-AAA4-FB7BA2B947B1}" dt="2020-06-19T09:27:06.985" v="6210" actId="790"/>
          <ac:spMkLst>
            <pc:docMk/>
            <pc:sldMk cId="4192465948" sldId="470"/>
            <ac:spMk id="12" creationId="{00000000-0000-0000-0000-000000000000}"/>
          </ac:spMkLst>
        </pc:spChg>
        <pc:spChg chg="mod">
          <ac:chgData name="Ragnhild Halvorsrud" userId="917ea340-fd63-490f-a7db-68428d24cf32" providerId="ADAL" clId="{3F26B701-AADC-4668-AAA4-FB7BA2B947B1}" dt="2020-06-19T09:27:06.988" v="6211" actId="790"/>
          <ac:spMkLst>
            <pc:docMk/>
            <pc:sldMk cId="4192465948" sldId="470"/>
            <ac:spMk id="22" creationId="{00000000-0000-0000-0000-000000000000}"/>
          </ac:spMkLst>
        </pc:spChg>
        <pc:spChg chg="mod">
          <ac:chgData name="Ragnhild Halvorsrud" userId="917ea340-fd63-490f-a7db-68428d24cf32" providerId="ADAL" clId="{3F26B701-AADC-4668-AAA4-FB7BA2B947B1}" dt="2020-06-19T09:27:06.991" v="6212" actId="790"/>
          <ac:spMkLst>
            <pc:docMk/>
            <pc:sldMk cId="4192465948" sldId="470"/>
            <ac:spMk id="23" creationId="{00000000-0000-0000-0000-000000000000}"/>
          </ac:spMkLst>
        </pc:spChg>
        <pc:spChg chg="mod">
          <ac:chgData name="Ragnhild Halvorsrud" userId="917ea340-fd63-490f-a7db-68428d24cf32" providerId="ADAL" clId="{3F26B701-AADC-4668-AAA4-FB7BA2B947B1}" dt="2020-06-19T09:27:06.993" v="6213" actId="790"/>
          <ac:spMkLst>
            <pc:docMk/>
            <pc:sldMk cId="4192465948" sldId="470"/>
            <ac:spMk id="25" creationId="{00000000-0000-0000-0000-000000000000}"/>
          </ac:spMkLst>
        </pc:spChg>
        <pc:spChg chg="mod">
          <ac:chgData name="Ragnhild Halvorsrud" userId="917ea340-fd63-490f-a7db-68428d24cf32" providerId="ADAL" clId="{3F26B701-AADC-4668-AAA4-FB7BA2B947B1}" dt="2020-06-19T09:27:07.025" v="6230" actId="790"/>
          <ac:spMkLst>
            <pc:docMk/>
            <pc:sldMk cId="4192465948" sldId="470"/>
            <ac:spMk id="26" creationId="{00000000-0000-0000-0000-000000000000}"/>
          </ac:spMkLst>
        </pc:spChg>
        <pc:spChg chg="mod">
          <ac:chgData name="Ragnhild Halvorsrud" userId="917ea340-fd63-490f-a7db-68428d24cf32" providerId="ADAL" clId="{3F26B701-AADC-4668-AAA4-FB7BA2B947B1}" dt="2020-06-19T09:27:07.026" v="6231" actId="790"/>
          <ac:spMkLst>
            <pc:docMk/>
            <pc:sldMk cId="4192465948" sldId="470"/>
            <ac:spMk id="27" creationId="{00000000-0000-0000-0000-000000000000}"/>
          </ac:spMkLst>
        </pc:spChg>
        <pc:spChg chg="mod">
          <ac:chgData name="Ragnhild Halvorsrud" userId="917ea340-fd63-490f-a7db-68428d24cf32" providerId="ADAL" clId="{3F26B701-AADC-4668-AAA4-FB7BA2B947B1}" dt="2020-06-19T09:27:06.995" v="6214" actId="790"/>
          <ac:spMkLst>
            <pc:docMk/>
            <pc:sldMk cId="4192465948" sldId="470"/>
            <ac:spMk id="28" creationId="{00000000-0000-0000-0000-000000000000}"/>
          </ac:spMkLst>
        </pc:spChg>
        <pc:spChg chg="mod">
          <ac:chgData name="Ragnhild Halvorsrud" userId="917ea340-fd63-490f-a7db-68428d24cf32" providerId="ADAL" clId="{3F26B701-AADC-4668-AAA4-FB7BA2B947B1}" dt="2020-06-19T09:27:07.029" v="6233" actId="790"/>
          <ac:spMkLst>
            <pc:docMk/>
            <pc:sldMk cId="4192465948" sldId="470"/>
            <ac:spMk id="30" creationId="{00000000-0000-0000-0000-000000000000}"/>
          </ac:spMkLst>
        </pc:spChg>
        <pc:spChg chg="mod">
          <ac:chgData name="Ragnhild Halvorsrud" userId="917ea340-fd63-490f-a7db-68428d24cf32" providerId="ADAL" clId="{3F26B701-AADC-4668-AAA4-FB7BA2B947B1}" dt="2020-06-19T09:27:06.997" v="6215" actId="790"/>
          <ac:spMkLst>
            <pc:docMk/>
            <pc:sldMk cId="4192465948" sldId="470"/>
            <ac:spMk id="31" creationId="{00000000-0000-0000-0000-000000000000}"/>
          </ac:spMkLst>
        </pc:spChg>
        <pc:spChg chg="mod">
          <ac:chgData name="Ragnhild Halvorsrud" userId="917ea340-fd63-490f-a7db-68428d24cf32" providerId="ADAL" clId="{3F26B701-AADC-4668-AAA4-FB7BA2B947B1}" dt="2020-06-19T09:27:07.030" v="6234" actId="790"/>
          <ac:spMkLst>
            <pc:docMk/>
            <pc:sldMk cId="4192465948" sldId="470"/>
            <ac:spMk id="32" creationId="{00000000-0000-0000-0000-000000000000}"/>
          </ac:spMkLst>
        </pc:spChg>
        <pc:spChg chg="mod">
          <ac:chgData name="Ragnhild Halvorsrud" userId="917ea340-fd63-490f-a7db-68428d24cf32" providerId="ADAL" clId="{3F26B701-AADC-4668-AAA4-FB7BA2B947B1}" dt="2020-06-19T09:27:07.032" v="6235" actId="790"/>
          <ac:spMkLst>
            <pc:docMk/>
            <pc:sldMk cId="4192465948" sldId="470"/>
            <ac:spMk id="33" creationId="{00000000-0000-0000-0000-000000000000}"/>
          </ac:spMkLst>
        </pc:spChg>
        <pc:spChg chg="mod">
          <ac:chgData name="Ragnhild Halvorsrud" userId="917ea340-fd63-490f-a7db-68428d24cf32" providerId="ADAL" clId="{3F26B701-AADC-4668-AAA4-FB7BA2B947B1}" dt="2020-06-19T09:27:07.033" v="6236" actId="790"/>
          <ac:spMkLst>
            <pc:docMk/>
            <pc:sldMk cId="4192465948" sldId="470"/>
            <ac:spMk id="34" creationId="{00000000-0000-0000-0000-000000000000}"/>
          </ac:spMkLst>
        </pc:spChg>
        <pc:spChg chg="mod">
          <ac:chgData name="Ragnhild Halvorsrud" userId="917ea340-fd63-490f-a7db-68428d24cf32" providerId="ADAL" clId="{3F26B701-AADC-4668-AAA4-FB7BA2B947B1}" dt="2020-06-19T09:27:07.035" v="6237" actId="790"/>
          <ac:spMkLst>
            <pc:docMk/>
            <pc:sldMk cId="4192465948" sldId="470"/>
            <ac:spMk id="35" creationId="{00000000-0000-0000-0000-000000000000}"/>
          </ac:spMkLst>
        </pc:spChg>
        <pc:spChg chg="mod">
          <ac:chgData name="Ragnhild Halvorsrud" userId="917ea340-fd63-490f-a7db-68428d24cf32" providerId="ADAL" clId="{3F26B701-AADC-4668-AAA4-FB7BA2B947B1}" dt="2020-06-19T09:27:06.999" v="6216" actId="790"/>
          <ac:spMkLst>
            <pc:docMk/>
            <pc:sldMk cId="4192465948" sldId="470"/>
            <ac:spMk id="36" creationId="{00000000-0000-0000-0000-000000000000}"/>
          </ac:spMkLst>
        </pc:spChg>
        <pc:spChg chg="mod">
          <ac:chgData name="Ragnhild Halvorsrud" userId="917ea340-fd63-490f-a7db-68428d24cf32" providerId="ADAL" clId="{3F26B701-AADC-4668-AAA4-FB7BA2B947B1}" dt="2020-06-19T09:27:07.001" v="6217" actId="790"/>
          <ac:spMkLst>
            <pc:docMk/>
            <pc:sldMk cId="4192465948" sldId="470"/>
            <ac:spMk id="37" creationId="{00000000-0000-0000-0000-000000000000}"/>
          </ac:spMkLst>
        </pc:spChg>
        <pc:spChg chg="mod">
          <ac:chgData name="Ragnhild Halvorsrud" userId="917ea340-fd63-490f-a7db-68428d24cf32" providerId="ADAL" clId="{3F26B701-AADC-4668-AAA4-FB7BA2B947B1}" dt="2020-06-19T09:27:07.003" v="6218" actId="790"/>
          <ac:spMkLst>
            <pc:docMk/>
            <pc:sldMk cId="4192465948" sldId="470"/>
            <ac:spMk id="38" creationId="{00000000-0000-0000-0000-000000000000}"/>
          </ac:spMkLst>
        </pc:spChg>
        <pc:spChg chg="mod">
          <ac:chgData name="Ragnhild Halvorsrud" userId="917ea340-fd63-490f-a7db-68428d24cf32" providerId="ADAL" clId="{3F26B701-AADC-4668-AAA4-FB7BA2B947B1}" dt="2020-06-19T09:27:07.036" v="6238" actId="790"/>
          <ac:spMkLst>
            <pc:docMk/>
            <pc:sldMk cId="4192465948" sldId="470"/>
            <ac:spMk id="40" creationId="{00000000-0000-0000-0000-000000000000}"/>
          </ac:spMkLst>
        </pc:spChg>
        <pc:spChg chg="mod">
          <ac:chgData name="Ragnhild Halvorsrud" userId="917ea340-fd63-490f-a7db-68428d24cf32" providerId="ADAL" clId="{3F26B701-AADC-4668-AAA4-FB7BA2B947B1}" dt="2020-06-19T09:27:07.005" v="6219" actId="790"/>
          <ac:spMkLst>
            <pc:docMk/>
            <pc:sldMk cId="4192465948" sldId="470"/>
            <ac:spMk id="41" creationId="{00000000-0000-0000-0000-000000000000}"/>
          </ac:spMkLst>
        </pc:spChg>
        <pc:spChg chg="mod">
          <ac:chgData name="Ragnhild Halvorsrud" userId="917ea340-fd63-490f-a7db-68428d24cf32" providerId="ADAL" clId="{3F26B701-AADC-4668-AAA4-FB7BA2B947B1}" dt="2020-06-19T09:27:07.007" v="6220" actId="790"/>
          <ac:spMkLst>
            <pc:docMk/>
            <pc:sldMk cId="4192465948" sldId="470"/>
            <ac:spMk id="42" creationId="{00000000-0000-0000-0000-000000000000}"/>
          </ac:spMkLst>
        </pc:spChg>
        <pc:spChg chg="mod">
          <ac:chgData name="Ragnhild Halvorsrud" userId="917ea340-fd63-490f-a7db-68428d24cf32" providerId="ADAL" clId="{3F26B701-AADC-4668-AAA4-FB7BA2B947B1}" dt="2020-06-19T09:27:07.009" v="6221" actId="790"/>
          <ac:spMkLst>
            <pc:docMk/>
            <pc:sldMk cId="4192465948" sldId="470"/>
            <ac:spMk id="45" creationId="{00000000-0000-0000-0000-000000000000}"/>
          </ac:spMkLst>
        </pc:spChg>
        <pc:spChg chg="mod">
          <ac:chgData name="Ragnhild Halvorsrud" userId="917ea340-fd63-490f-a7db-68428d24cf32" providerId="ADAL" clId="{3F26B701-AADC-4668-AAA4-FB7BA2B947B1}" dt="2020-06-19T09:27:07.011" v="6222" actId="790"/>
          <ac:spMkLst>
            <pc:docMk/>
            <pc:sldMk cId="4192465948" sldId="470"/>
            <ac:spMk id="46" creationId="{00000000-0000-0000-0000-000000000000}"/>
          </ac:spMkLst>
        </pc:spChg>
        <pc:spChg chg="mod">
          <ac:chgData name="Ragnhild Halvorsrud" userId="917ea340-fd63-490f-a7db-68428d24cf32" providerId="ADAL" clId="{3F26B701-AADC-4668-AAA4-FB7BA2B947B1}" dt="2020-06-19T09:27:07.013" v="6223" actId="790"/>
          <ac:spMkLst>
            <pc:docMk/>
            <pc:sldMk cId="4192465948" sldId="470"/>
            <ac:spMk id="47" creationId="{00000000-0000-0000-0000-000000000000}"/>
          </ac:spMkLst>
        </pc:spChg>
        <pc:spChg chg="mod">
          <ac:chgData name="Ragnhild Halvorsrud" userId="917ea340-fd63-490f-a7db-68428d24cf32" providerId="ADAL" clId="{3F26B701-AADC-4668-AAA4-FB7BA2B947B1}" dt="2020-06-19T09:27:07.015" v="6224" actId="790"/>
          <ac:spMkLst>
            <pc:docMk/>
            <pc:sldMk cId="4192465948" sldId="470"/>
            <ac:spMk id="48" creationId="{00000000-0000-0000-0000-000000000000}"/>
          </ac:spMkLst>
        </pc:spChg>
        <pc:spChg chg="mod">
          <ac:chgData name="Ragnhild Halvorsrud" userId="917ea340-fd63-490f-a7db-68428d24cf32" providerId="ADAL" clId="{3F26B701-AADC-4668-AAA4-FB7BA2B947B1}" dt="2020-06-19T09:27:07.017" v="6225" actId="790"/>
          <ac:spMkLst>
            <pc:docMk/>
            <pc:sldMk cId="4192465948" sldId="470"/>
            <ac:spMk id="49" creationId="{00000000-0000-0000-0000-000000000000}"/>
          </ac:spMkLst>
        </pc:spChg>
        <pc:spChg chg="mod">
          <ac:chgData name="Ragnhild Halvorsrud" userId="917ea340-fd63-490f-a7db-68428d24cf32" providerId="ADAL" clId="{3F26B701-AADC-4668-AAA4-FB7BA2B947B1}" dt="2020-06-19T09:27:07.018" v="6226" actId="790"/>
          <ac:spMkLst>
            <pc:docMk/>
            <pc:sldMk cId="4192465948" sldId="470"/>
            <ac:spMk id="50" creationId="{00000000-0000-0000-0000-000000000000}"/>
          </ac:spMkLst>
        </pc:spChg>
        <pc:spChg chg="mod">
          <ac:chgData name="Ragnhild Halvorsrud" userId="917ea340-fd63-490f-a7db-68428d24cf32" providerId="ADAL" clId="{3F26B701-AADC-4668-AAA4-FB7BA2B947B1}" dt="2020-06-19T09:27:07.020" v="6227" actId="790"/>
          <ac:spMkLst>
            <pc:docMk/>
            <pc:sldMk cId="4192465948" sldId="470"/>
            <ac:spMk id="51" creationId="{00000000-0000-0000-0000-000000000000}"/>
          </ac:spMkLst>
        </pc:spChg>
        <pc:spChg chg="mod">
          <ac:chgData name="Ragnhild Halvorsrud" userId="917ea340-fd63-490f-a7db-68428d24cf32" providerId="ADAL" clId="{3F26B701-AADC-4668-AAA4-FB7BA2B947B1}" dt="2020-06-19T09:27:07.021" v="6228" actId="790"/>
          <ac:spMkLst>
            <pc:docMk/>
            <pc:sldMk cId="4192465948" sldId="470"/>
            <ac:spMk id="53" creationId="{00000000-0000-0000-0000-000000000000}"/>
          </ac:spMkLst>
        </pc:spChg>
        <pc:spChg chg="mod">
          <ac:chgData name="Ragnhild Halvorsrud" userId="917ea340-fd63-490f-a7db-68428d24cf32" providerId="ADAL" clId="{3F26B701-AADC-4668-AAA4-FB7BA2B947B1}" dt="2020-06-19T09:27:07.023" v="6229" actId="790"/>
          <ac:spMkLst>
            <pc:docMk/>
            <pc:sldMk cId="4192465948" sldId="470"/>
            <ac:spMk id="54" creationId="{00000000-0000-0000-0000-000000000000}"/>
          </ac:spMkLst>
        </pc:spChg>
      </pc:sldChg>
      <pc:sldChg chg="modSp add mod modNotes">
        <pc:chgData name="Ragnhild Halvorsrud" userId="917ea340-fd63-490f-a7db-68428d24cf32" providerId="ADAL" clId="{3F26B701-AADC-4668-AAA4-FB7BA2B947B1}" dt="2020-06-19T17:20:45.995" v="16110" actId="790"/>
        <pc:sldMkLst>
          <pc:docMk/>
          <pc:sldMk cId="4081359278" sldId="472"/>
        </pc:sldMkLst>
        <pc:spChg chg="mod">
          <ac:chgData name="Ragnhild Halvorsrud" userId="917ea340-fd63-490f-a7db-68428d24cf32" providerId="ADAL" clId="{3F26B701-AADC-4668-AAA4-FB7BA2B947B1}" dt="2020-06-19T17:20:45.982" v="16105" actId="790"/>
          <ac:spMkLst>
            <pc:docMk/>
            <pc:sldMk cId="4081359278" sldId="472"/>
            <ac:spMk id="2" creationId="{00000000-0000-0000-0000-000000000000}"/>
          </ac:spMkLst>
        </pc:spChg>
        <pc:spChg chg="mod">
          <ac:chgData name="Ragnhild Halvorsrud" userId="917ea340-fd63-490f-a7db-68428d24cf32" providerId="ADAL" clId="{3F26B701-AADC-4668-AAA4-FB7BA2B947B1}" dt="2020-06-19T17:20:45.984" v="16106" actId="790"/>
          <ac:spMkLst>
            <pc:docMk/>
            <pc:sldMk cId="4081359278" sldId="472"/>
            <ac:spMk id="3" creationId="{00000000-0000-0000-0000-000000000000}"/>
          </ac:spMkLst>
        </pc:spChg>
        <pc:spChg chg="mod">
          <ac:chgData name="Ragnhild Halvorsrud" userId="917ea340-fd63-490f-a7db-68428d24cf32" providerId="ADAL" clId="{3F26B701-AADC-4668-AAA4-FB7BA2B947B1}" dt="2020-06-19T17:20:45.991" v="16108" actId="790"/>
          <ac:spMkLst>
            <pc:docMk/>
            <pc:sldMk cId="4081359278" sldId="472"/>
            <ac:spMk id="4" creationId="{00000000-0000-0000-0000-000000000000}"/>
          </ac:spMkLst>
        </pc:spChg>
        <pc:spChg chg="mod">
          <ac:chgData name="Ragnhild Halvorsrud" userId="917ea340-fd63-490f-a7db-68428d24cf32" providerId="ADAL" clId="{3F26B701-AADC-4668-AAA4-FB7BA2B947B1}" dt="2020-06-19T17:20:45.989" v="16107" actId="790"/>
          <ac:spMkLst>
            <pc:docMk/>
            <pc:sldMk cId="4081359278" sldId="472"/>
            <ac:spMk id="14" creationId="{00000000-0000-0000-0000-000000000000}"/>
          </ac:spMkLst>
        </pc:spChg>
        <pc:picChg chg="mod">
          <ac:chgData name="Ragnhild Halvorsrud" userId="917ea340-fd63-490f-a7db-68428d24cf32" providerId="ADAL" clId="{3F26B701-AADC-4668-AAA4-FB7BA2B947B1}" dt="2020-06-19T08:37:53.410" v="1550" actId="1036"/>
          <ac:picMkLst>
            <pc:docMk/>
            <pc:sldMk cId="4081359278" sldId="472"/>
            <ac:picMk id="5" creationId="{00000000-0000-0000-0000-000000000000}"/>
          </ac:picMkLst>
        </pc:picChg>
        <pc:picChg chg="mod">
          <ac:chgData name="Ragnhild Halvorsrud" userId="917ea340-fd63-490f-a7db-68428d24cf32" providerId="ADAL" clId="{3F26B701-AADC-4668-AAA4-FB7BA2B947B1}" dt="2020-06-19T08:37:53.410" v="1550" actId="1036"/>
          <ac:picMkLst>
            <pc:docMk/>
            <pc:sldMk cId="4081359278" sldId="472"/>
            <ac:picMk id="6" creationId="{00000000-0000-0000-0000-000000000000}"/>
          </ac:picMkLst>
        </pc:picChg>
        <pc:picChg chg="mod">
          <ac:chgData name="Ragnhild Halvorsrud" userId="917ea340-fd63-490f-a7db-68428d24cf32" providerId="ADAL" clId="{3F26B701-AADC-4668-AAA4-FB7BA2B947B1}" dt="2020-06-19T08:37:53.410" v="1550" actId="1036"/>
          <ac:picMkLst>
            <pc:docMk/>
            <pc:sldMk cId="4081359278" sldId="472"/>
            <ac:picMk id="7" creationId="{00000000-0000-0000-0000-000000000000}"/>
          </ac:picMkLst>
        </pc:picChg>
      </pc:sldChg>
      <pc:sldChg chg="addSp delSp modSp add del mod modNotes">
        <pc:chgData name="Ragnhild Halvorsrud" userId="917ea340-fd63-490f-a7db-68428d24cf32" providerId="ADAL" clId="{3F26B701-AADC-4668-AAA4-FB7BA2B947B1}" dt="2020-06-19T17:20:45.933" v="16083" actId="790"/>
        <pc:sldMkLst>
          <pc:docMk/>
          <pc:sldMk cId="208339045" sldId="474"/>
        </pc:sldMkLst>
        <pc:spChg chg="mod">
          <ac:chgData name="Ragnhild Halvorsrud" userId="917ea340-fd63-490f-a7db-68428d24cf32" providerId="ADAL" clId="{3F26B701-AADC-4668-AAA4-FB7BA2B947B1}" dt="2020-06-19T17:20:45.924" v="16079" actId="790"/>
          <ac:spMkLst>
            <pc:docMk/>
            <pc:sldMk cId="208339045" sldId="474"/>
            <ac:spMk id="2" creationId="{00000000-0000-0000-0000-000000000000}"/>
          </ac:spMkLst>
        </pc:spChg>
        <pc:spChg chg="mod">
          <ac:chgData name="Ragnhild Halvorsrud" userId="917ea340-fd63-490f-a7db-68428d24cf32" providerId="ADAL" clId="{3F26B701-AADC-4668-AAA4-FB7BA2B947B1}" dt="2020-06-19T17:20:45.927" v="16080" actId="790"/>
          <ac:spMkLst>
            <pc:docMk/>
            <pc:sldMk cId="208339045" sldId="474"/>
            <ac:spMk id="3"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 creationId="{00000000-0000-0000-0000-000000000000}"/>
          </ac:spMkLst>
        </pc:spChg>
        <pc:spChg chg="add del mod">
          <ac:chgData name="Ragnhild Halvorsrud" userId="917ea340-fd63-490f-a7db-68428d24cf32" providerId="ADAL" clId="{3F26B701-AADC-4668-AAA4-FB7BA2B947B1}" dt="2020-06-18T14:53:17.939" v="629"/>
          <ac:spMkLst>
            <pc:docMk/>
            <pc:sldMk cId="208339045" sldId="474"/>
            <ac:spMk id="5" creationId="{D503F616-C478-43D5-B0B9-C70944209A7C}"/>
          </ac:spMkLst>
        </pc:spChg>
        <pc:spChg chg="add del mod">
          <ac:chgData name="Ragnhild Halvorsrud" userId="917ea340-fd63-490f-a7db-68428d24cf32" providerId="ADAL" clId="{3F26B701-AADC-4668-AAA4-FB7BA2B947B1}" dt="2020-06-18T14:53:17.939" v="629"/>
          <ac:spMkLst>
            <pc:docMk/>
            <pc:sldMk cId="208339045" sldId="474"/>
            <ac:spMk id="6" creationId="{E9D9ACE6-C06B-4E4E-94F0-91B100D2692E}"/>
          </ac:spMkLst>
        </pc:spChg>
        <pc:spChg chg="add del mod">
          <ac:chgData name="Ragnhild Halvorsrud" userId="917ea340-fd63-490f-a7db-68428d24cf32" providerId="ADAL" clId="{3F26B701-AADC-4668-AAA4-FB7BA2B947B1}" dt="2020-06-18T14:53:17.939" v="629"/>
          <ac:spMkLst>
            <pc:docMk/>
            <pc:sldMk cId="208339045" sldId="474"/>
            <ac:spMk id="7" creationId="{F972B253-ECB8-4980-9DD7-B18AE89BC7E5}"/>
          </ac:spMkLst>
        </pc:spChg>
        <pc:spChg chg="del">
          <ac:chgData name="Ragnhild Halvorsrud" userId="917ea340-fd63-490f-a7db-68428d24cf32" providerId="ADAL" clId="{3F26B701-AADC-4668-AAA4-FB7BA2B947B1}" dt="2020-06-18T14:55:25.247" v="642" actId="478"/>
          <ac:spMkLst>
            <pc:docMk/>
            <pc:sldMk cId="208339045" sldId="474"/>
            <ac:spMk id="9" creationId="{00000000-0000-0000-0000-000000000000}"/>
          </ac:spMkLst>
        </pc:spChg>
        <pc:spChg chg="del mod">
          <ac:chgData name="Ragnhild Halvorsrud" userId="917ea340-fd63-490f-a7db-68428d24cf32" providerId="ADAL" clId="{3F26B701-AADC-4668-AAA4-FB7BA2B947B1}" dt="2020-06-19T06:41:43.028" v="847" actId="478"/>
          <ac:spMkLst>
            <pc:docMk/>
            <pc:sldMk cId="208339045" sldId="474"/>
            <ac:spMk id="1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25"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28"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29"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6"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8"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9"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3"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5"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7"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8"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9"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0"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1"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3"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5"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6"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7"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1"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5" creationId="{00000000-0000-0000-0000-000000000000}"/>
          </ac:spMkLst>
        </pc:spChg>
        <pc:spChg chg="add mod">
          <ac:chgData name="Ragnhild Halvorsrud" userId="917ea340-fd63-490f-a7db-68428d24cf32" providerId="ADAL" clId="{3F26B701-AADC-4668-AAA4-FB7BA2B947B1}" dt="2020-06-19T17:20:45.929" v="16081" actId="790"/>
          <ac:spMkLst>
            <pc:docMk/>
            <pc:sldMk cId="208339045" sldId="474"/>
            <ac:spMk id="74" creationId="{90E15ED4-69C7-4C53-AA53-D6CA3C7F4252}"/>
          </ac:spMkLst>
        </pc:spChg>
        <pc:picChg chg="add mod modCrop">
          <ac:chgData name="Ragnhild Halvorsrud" userId="917ea340-fd63-490f-a7db-68428d24cf32" providerId="ADAL" clId="{3F26B701-AADC-4668-AAA4-FB7BA2B947B1}" dt="2020-06-19T06:44:08.931" v="872" actId="1076"/>
          <ac:picMkLst>
            <pc:docMk/>
            <pc:sldMk cId="208339045" sldId="474"/>
            <ac:picMk id="8" creationId="{86AF6AE5-B186-4C36-9FC3-833D5969DFE4}"/>
          </ac:picMkLst>
        </pc:picChg>
        <pc:picChg chg="add mod">
          <ac:chgData name="Ragnhild Halvorsrud" userId="917ea340-fd63-490f-a7db-68428d24cf32" providerId="ADAL" clId="{3F26B701-AADC-4668-AAA4-FB7BA2B947B1}" dt="2020-06-19T06:43:07.563" v="860" actId="1076"/>
          <ac:picMkLst>
            <pc:docMk/>
            <pc:sldMk cId="208339045" sldId="474"/>
            <ac:picMk id="66" creationId="{E8ACFFEB-D31F-4B00-BA4A-1E766A7C606E}"/>
          </ac:picMkLst>
        </pc:picChg>
        <pc:picChg chg="add del mod">
          <ac:chgData name="Ragnhild Halvorsrud" userId="917ea340-fd63-490f-a7db-68428d24cf32" providerId="ADAL" clId="{3F26B701-AADC-4668-AAA4-FB7BA2B947B1}" dt="2020-06-19T06:41:43.028" v="847" actId="478"/>
          <ac:picMkLst>
            <pc:docMk/>
            <pc:sldMk cId="208339045" sldId="474"/>
            <ac:picMk id="67" creationId="{B0165A0A-C487-4845-9355-46F320CD9E31}"/>
          </ac:picMkLst>
        </pc:picChg>
        <pc:picChg chg="add mod">
          <ac:chgData name="Ragnhild Halvorsrud" userId="917ea340-fd63-490f-a7db-68428d24cf32" providerId="ADAL" clId="{3F26B701-AADC-4668-AAA4-FB7BA2B947B1}" dt="2020-06-19T06:42:56.994" v="858" actId="12789"/>
          <ac:picMkLst>
            <pc:docMk/>
            <pc:sldMk cId="208339045" sldId="474"/>
            <ac:picMk id="68" creationId="{30EFBBC9-173E-4D48-BCF2-18CE1980174C}"/>
          </ac:picMkLst>
        </pc:picChg>
        <pc:picChg chg="add mod">
          <ac:chgData name="Ragnhild Halvorsrud" userId="917ea340-fd63-490f-a7db-68428d24cf32" providerId="ADAL" clId="{3F26B701-AADC-4668-AAA4-FB7BA2B947B1}" dt="2020-06-19T06:42:56.994" v="858" actId="12789"/>
          <ac:picMkLst>
            <pc:docMk/>
            <pc:sldMk cId="208339045" sldId="474"/>
            <ac:picMk id="69" creationId="{D39EDB16-149B-4DE9-95A0-30D9E7EB1874}"/>
          </ac:picMkLst>
        </pc:picChg>
        <pc:picChg chg="add mod">
          <ac:chgData name="Ragnhild Halvorsrud" userId="917ea340-fd63-490f-a7db-68428d24cf32" providerId="ADAL" clId="{3F26B701-AADC-4668-AAA4-FB7BA2B947B1}" dt="2020-06-19T06:42:56.994" v="858" actId="12789"/>
          <ac:picMkLst>
            <pc:docMk/>
            <pc:sldMk cId="208339045" sldId="474"/>
            <ac:picMk id="70" creationId="{8B462D9B-5F6E-4D96-9901-988F371A5C3F}"/>
          </ac:picMkLst>
        </pc:picChg>
        <pc:picChg chg="add mod">
          <ac:chgData name="Ragnhild Halvorsrud" userId="917ea340-fd63-490f-a7db-68428d24cf32" providerId="ADAL" clId="{3F26B701-AADC-4668-AAA4-FB7BA2B947B1}" dt="2020-06-19T06:42:56.994" v="858" actId="12789"/>
          <ac:picMkLst>
            <pc:docMk/>
            <pc:sldMk cId="208339045" sldId="474"/>
            <ac:picMk id="71" creationId="{9143AB6C-655E-41FE-8C0C-C7BD65BCA2A6}"/>
          </ac:picMkLst>
        </pc:picChg>
        <pc:picChg chg="add mod">
          <ac:chgData name="Ragnhild Halvorsrud" userId="917ea340-fd63-490f-a7db-68428d24cf32" providerId="ADAL" clId="{3F26B701-AADC-4668-AAA4-FB7BA2B947B1}" dt="2020-06-19T06:42:56.994" v="858" actId="12789"/>
          <ac:picMkLst>
            <pc:docMk/>
            <pc:sldMk cId="208339045" sldId="474"/>
            <ac:picMk id="72" creationId="{FDE3665C-4976-49D9-9754-1844B814BFED}"/>
          </ac:picMkLst>
        </pc:picChg>
        <pc:picChg chg="add mod">
          <ac:chgData name="Ragnhild Halvorsrud" userId="917ea340-fd63-490f-a7db-68428d24cf32" providerId="ADAL" clId="{3F26B701-AADC-4668-AAA4-FB7BA2B947B1}" dt="2020-06-19T06:42:56.994" v="858" actId="12789"/>
          <ac:picMkLst>
            <pc:docMk/>
            <pc:sldMk cId="208339045" sldId="474"/>
            <ac:picMk id="73" creationId="{644DD7EB-345A-4373-A6EE-F04E36263447}"/>
          </ac:picMkLst>
        </pc:picChg>
        <pc:cxnChg chg="del mod">
          <ac:chgData name="Ragnhild Halvorsrud" userId="917ea340-fd63-490f-a7db-68428d24cf32" providerId="ADAL" clId="{3F26B701-AADC-4668-AAA4-FB7BA2B947B1}" dt="2020-06-18T14:55:25.247" v="642" actId="478"/>
          <ac:cxnSpMkLst>
            <pc:docMk/>
            <pc:sldMk cId="208339045" sldId="474"/>
            <ac:cxnSpMk id="30"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46"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58"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59"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60"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63" creationId="{00000000-0000-0000-0000-000000000000}"/>
          </ac:cxnSpMkLst>
        </pc:cxnChg>
      </pc:sldChg>
      <pc:sldChg chg="modSp del mod modNotes">
        <pc:chgData name="Ragnhild Halvorsrud" userId="917ea340-fd63-490f-a7db-68428d24cf32" providerId="ADAL" clId="{3F26B701-AADC-4668-AAA4-FB7BA2B947B1}" dt="2020-06-19T11:31:05.478" v="9337" actId="47"/>
        <pc:sldMkLst>
          <pc:docMk/>
          <pc:sldMk cId="4294049925" sldId="480"/>
        </pc:sldMkLst>
        <pc:spChg chg="mod">
          <ac:chgData name="Ragnhild Halvorsrud" userId="917ea340-fd63-490f-a7db-68428d24cf32" providerId="ADAL" clId="{3F26B701-AADC-4668-AAA4-FB7BA2B947B1}" dt="2020-06-19T09:27:06.949" v="6191" actId="790"/>
          <ac:spMkLst>
            <pc:docMk/>
            <pc:sldMk cId="4294049925" sldId="480"/>
            <ac:spMk id="2" creationId="{00000000-0000-0000-0000-000000000000}"/>
          </ac:spMkLst>
        </pc:spChg>
        <pc:spChg chg="mod">
          <ac:chgData name="Ragnhild Halvorsrud" userId="917ea340-fd63-490f-a7db-68428d24cf32" providerId="ADAL" clId="{3F26B701-AADC-4668-AAA4-FB7BA2B947B1}" dt="2020-06-19T09:27:06.951" v="6192" actId="790"/>
          <ac:spMkLst>
            <pc:docMk/>
            <pc:sldMk cId="4294049925" sldId="480"/>
            <ac:spMk id="3" creationId="{00000000-0000-0000-0000-000000000000}"/>
          </ac:spMkLst>
        </pc:spChg>
        <pc:spChg chg="mod">
          <ac:chgData name="Ragnhild Halvorsrud" userId="917ea340-fd63-490f-a7db-68428d24cf32" providerId="ADAL" clId="{3F26B701-AADC-4668-AAA4-FB7BA2B947B1}" dt="2020-06-19T09:27:06.952" v="6193" actId="790"/>
          <ac:spMkLst>
            <pc:docMk/>
            <pc:sldMk cId="4294049925" sldId="480"/>
            <ac:spMk id="5" creationId="{00000000-0000-0000-0000-000000000000}"/>
          </ac:spMkLst>
        </pc:spChg>
        <pc:spChg chg="mod">
          <ac:chgData name="Ragnhild Halvorsrud" userId="917ea340-fd63-490f-a7db-68428d24cf32" providerId="ADAL" clId="{3F26B701-AADC-4668-AAA4-FB7BA2B947B1}" dt="2020-06-19T09:27:06.954" v="6194" actId="790"/>
          <ac:spMkLst>
            <pc:docMk/>
            <pc:sldMk cId="4294049925" sldId="480"/>
            <ac:spMk id="6" creationId="{00000000-0000-0000-0000-000000000000}"/>
          </ac:spMkLst>
        </pc:spChg>
        <pc:spChg chg="mod">
          <ac:chgData name="Ragnhild Halvorsrud" userId="917ea340-fd63-490f-a7db-68428d24cf32" providerId="ADAL" clId="{3F26B701-AADC-4668-AAA4-FB7BA2B947B1}" dt="2020-06-19T09:27:06.955" v="6195" actId="790"/>
          <ac:spMkLst>
            <pc:docMk/>
            <pc:sldMk cId="4294049925" sldId="480"/>
            <ac:spMk id="15" creationId="{00000000-0000-0000-0000-000000000000}"/>
          </ac:spMkLst>
        </pc:spChg>
        <pc:spChg chg="mod">
          <ac:chgData name="Ragnhild Halvorsrud" userId="917ea340-fd63-490f-a7db-68428d24cf32" providerId="ADAL" clId="{3F26B701-AADC-4668-AAA4-FB7BA2B947B1}" dt="2020-06-19T09:27:06.957" v="6196" actId="790"/>
          <ac:spMkLst>
            <pc:docMk/>
            <pc:sldMk cId="4294049925" sldId="480"/>
            <ac:spMk id="16" creationId="{00000000-0000-0000-0000-000000000000}"/>
          </ac:spMkLst>
        </pc:spChg>
        <pc:spChg chg="mod">
          <ac:chgData name="Ragnhild Halvorsrud" userId="917ea340-fd63-490f-a7db-68428d24cf32" providerId="ADAL" clId="{3F26B701-AADC-4668-AAA4-FB7BA2B947B1}" dt="2020-06-19T09:27:06.958" v="6197" actId="790"/>
          <ac:spMkLst>
            <pc:docMk/>
            <pc:sldMk cId="4294049925" sldId="480"/>
            <ac:spMk id="17" creationId="{00000000-0000-0000-0000-000000000000}"/>
          </ac:spMkLst>
        </pc:spChg>
        <pc:spChg chg="mod">
          <ac:chgData name="Ragnhild Halvorsrud" userId="917ea340-fd63-490f-a7db-68428d24cf32" providerId="ADAL" clId="{3F26B701-AADC-4668-AAA4-FB7BA2B947B1}" dt="2020-06-19T09:27:06.959" v="6198" actId="790"/>
          <ac:spMkLst>
            <pc:docMk/>
            <pc:sldMk cId="4294049925" sldId="480"/>
            <ac:spMk id="18" creationId="{00000000-0000-0000-0000-000000000000}"/>
          </ac:spMkLst>
        </pc:spChg>
        <pc:spChg chg="mod">
          <ac:chgData name="Ragnhild Halvorsrud" userId="917ea340-fd63-490f-a7db-68428d24cf32" providerId="ADAL" clId="{3F26B701-AADC-4668-AAA4-FB7BA2B947B1}" dt="2020-06-19T09:27:06.961" v="6199" actId="790"/>
          <ac:spMkLst>
            <pc:docMk/>
            <pc:sldMk cId="4294049925" sldId="480"/>
            <ac:spMk id="20" creationId="{00000000-0000-0000-0000-000000000000}"/>
          </ac:spMkLst>
        </pc:spChg>
        <pc:spChg chg="mod">
          <ac:chgData name="Ragnhild Halvorsrud" userId="917ea340-fd63-490f-a7db-68428d24cf32" providerId="ADAL" clId="{3F26B701-AADC-4668-AAA4-FB7BA2B947B1}" dt="2020-06-19T09:27:06.962" v="6200" actId="790"/>
          <ac:spMkLst>
            <pc:docMk/>
            <pc:sldMk cId="4294049925" sldId="480"/>
            <ac:spMk id="23" creationId="{00000000-0000-0000-0000-000000000000}"/>
          </ac:spMkLst>
        </pc:spChg>
        <pc:spChg chg="mod">
          <ac:chgData name="Ragnhild Halvorsrud" userId="917ea340-fd63-490f-a7db-68428d24cf32" providerId="ADAL" clId="{3F26B701-AADC-4668-AAA4-FB7BA2B947B1}" dt="2020-06-19T09:27:06.964" v="6201" actId="790"/>
          <ac:spMkLst>
            <pc:docMk/>
            <pc:sldMk cId="4294049925" sldId="480"/>
            <ac:spMk id="25" creationId="{00000000-0000-0000-0000-000000000000}"/>
          </ac:spMkLst>
        </pc:spChg>
        <pc:spChg chg="mod">
          <ac:chgData name="Ragnhild Halvorsrud" userId="917ea340-fd63-490f-a7db-68428d24cf32" providerId="ADAL" clId="{3F26B701-AADC-4668-AAA4-FB7BA2B947B1}" dt="2020-06-19T09:27:06.966" v="6202" actId="790"/>
          <ac:spMkLst>
            <pc:docMk/>
            <pc:sldMk cId="4294049925" sldId="480"/>
            <ac:spMk id="27" creationId="{00000000-0000-0000-0000-000000000000}"/>
          </ac:spMkLst>
        </pc:spChg>
        <pc:spChg chg="mod">
          <ac:chgData name="Ragnhild Halvorsrud" userId="917ea340-fd63-490f-a7db-68428d24cf32" providerId="ADAL" clId="{3F26B701-AADC-4668-AAA4-FB7BA2B947B1}" dt="2020-06-19T09:27:06.969" v="6203" actId="790"/>
          <ac:spMkLst>
            <pc:docMk/>
            <pc:sldMk cId="4294049925" sldId="480"/>
            <ac:spMk id="30" creationId="{00000000-0000-0000-0000-000000000000}"/>
          </ac:spMkLst>
        </pc:spChg>
        <pc:spChg chg="mod">
          <ac:chgData name="Ragnhild Halvorsrud" userId="917ea340-fd63-490f-a7db-68428d24cf32" providerId="ADAL" clId="{3F26B701-AADC-4668-AAA4-FB7BA2B947B1}" dt="2020-06-19T09:27:06.971" v="6204" actId="790"/>
          <ac:spMkLst>
            <pc:docMk/>
            <pc:sldMk cId="4294049925" sldId="480"/>
            <ac:spMk id="37" creationId="{00000000-0000-0000-0000-000000000000}"/>
          </ac:spMkLst>
        </pc:spChg>
        <pc:spChg chg="mod">
          <ac:chgData name="Ragnhild Halvorsrud" userId="917ea340-fd63-490f-a7db-68428d24cf32" providerId="ADAL" clId="{3F26B701-AADC-4668-AAA4-FB7BA2B947B1}" dt="2020-06-19T09:27:06.973" v="6205" actId="790"/>
          <ac:spMkLst>
            <pc:docMk/>
            <pc:sldMk cId="4294049925" sldId="480"/>
            <ac:spMk id="55" creationId="{00000000-0000-0000-0000-000000000000}"/>
          </ac:spMkLst>
        </pc:spChg>
        <pc:spChg chg="mod">
          <ac:chgData name="Ragnhild Halvorsrud" userId="917ea340-fd63-490f-a7db-68428d24cf32" providerId="ADAL" clId="{3F26B701-AADC-4668-AAA4-FB7BA2B947B1}" dt="2020-06-19T09:27:06.975" v="6206" actId="790"/>
          <ac:spMkLst>
            <pc:docMk/>
            <pc:sldMk cId="4294049925" sldId="480"/>
            <ac:spMk id="57" creationId="{00000000-0000-0000-0000-000000000000}"/>
          </ac:spMkLst>
        </pc:spChg>
        <pc:spChg chg="mod">
          <ac:chgData name="Ragnhild Halvorsrud" userId="917ea340-fd63-490f-a7db-68428d24cf32" providerId="ADAL" clId="{3F26B701-AADC-4668-AAA4-FB7BA2B947B1}" dt="2020-06-19T09:27:06.979" v="6207" actId="790"/>
          <ac:spMkLst>
            <pc:docMk/>
            <pc:sldMk cId="4294049925" sldId="480"/>
            <ac:spMk id="59"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1824694373" sldId="482"/>
        </pc:sldMkLst>
        <pc:spChg chg="mod">
          <ac:chgData name="Ragnhild Halvorsrud" userId="917ea340-fd63-490f-a7db-68428d24cf32" providerId="ADAL" clId="{3F26B701-AADC-4668-AAA4-FB7BA2B947B1}" dt="2020-06-19T09:27:06.892" v="6157" actId="790"/>
          <ac:spMkLst>
            <pc:docMk/>
            <pc:sldMk cId="1824694373" sldId="482"/>
            <ac:spMk id="2" creationId="{00000000-0000-0000-0000-000000000000}"/>
          </ac:spMkLst>
        </pc:spChg>
        <pc:spChg chg="mod">
          <ac:chgData name="Ragnhild Halvorsrud" userId="917ea340-fd63-490f-a7db-68428d24cf32" providerId="ADAL" clId="{3F26B701-AADC-4668-AAA4-FB7BA2B947B1}" dt="2020-06-19T09:27:06.890" v="6156" actId="790"/>
          <ac:spMkLst>
            <pc:docMk/>
            <pc:sldMk cId="1824694373" sldId="482"/>
            <ac:spMk id="6" creationId="{00000000-0000-0000-0000-000000000000}"/>
          </ac:spMkLst>
        </pc:spChg>
        <pc:spChg chg="mod">
          <ac:chgData name="Ragnhild Halvorsrud" userId="917ea340-fd63-490f-a7db-68428d24cf32" providerId="ADAL" clId="{3F26B701-AADC-4668-AAA4-FB7BA2B947B1}" dt="2020-06-19T09:27:06.888" v="6155" actId="790"/>
          <ac:spMkLst>
            <pc:docMk/>
            <pc:sldMk cId="1824694373" sldId="482"/>
            <ac:spMk id="11" creationId="{00000000-0000-0000-0000-000000000000}"/>
          </ac:spMkLst>
        </pc:spChg>
        <pc:spChg chg="mod">
          <ac:chgData name="Ragnhild Halvorsrud" userId="917ea340-fd63-490f-a7db-68428d24cf32" providerId="ADAL" clId="{3F26B701-AADC-4668-AAA4-FB7BA2B947B1}" dt="2020-06-19T09:27:06.879" v="6152" actId="790"/>
          <ac:spMkLst>
            <pc:docMk/>
            <pc:sldMk cId="1824694373" sldId="482"/>
            <ac:spMk id="12" creationId="{00000000-0000-0000-0000-000000000000}"/>
          </ac:spMkLst>
        </pc:spChg>
        <pc:spChg chg="mod">
          <ac:chgData name="Ragnhild Halvorsrud" userId="917ea340-fd63-490f-a7db-68428d24cf32" providerId="ADAL" clId="{3F26B701-AADC-4668-AAA4-FB7BA2B947B1}" dt="2020-06-19T09:27:06.882" v="6153" actId="790"/>
          <ac:spMkLst>
            <pc:docMk/>
            <pc:sldMk cId="1824694373" sldId="482"/>
            <ac:spMk id="14" creationId="{00000000-0000-0000-0000-000000000000}"/>
          </ac:spMkLst>
        </pc:spChg>
        <pc:spChg chg="mod">
          <ac:chgData name="Ragnhild Halvorsrud" userId="917ea340-fd63-490f-a7db-68428d24cf32" providerId="ADAL" clId="{3F26B701-AADC-4668-AAA4-FB7BA2B947B1}" dt="2020-06-19T09:27:06.886" v="6154" actId="790"/>
          <ac:spMkLst>
            <pc:docMk/>
            <pc:sldMk cId="1824694373" sldId="482"/>
            <ac:spMk id="15"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3789298899" sldId="483"/>
        </pc:sldMkLst>
        <pc:spChg chg="mod">
          <ac:chgData name="Ragnhild Halvorsrud" userId="917ea340-fd63-490f-a7db-68428d24cf32" providerId="ADAL" clId="{3F26B701-AADC-4668-AAA4-FB7BA2B947B1}" dt="2020-06-19T09:27:06.929" v="6178" actId="790"/>
          <ac:spMkLst>
            <pc:docMk/>
            <pc:sldMk cId="3789298899" sldId="483"/>
            <ac:spMk id="2" creationId="{00000000-0000-0000-0000-000000000000}"/>
          </ac:spMkLst>
        </pc:spChg>
        <pc:spChg chg="mod">
          <ac:chgData name="Ragnhild Halvorsrud" userId="917ea340-fd63-490f-a7db-68428d24cf32" providerId="ADAL" clId="{3F26B701-AADC-4668-AAA4-FB7BA2B947B1}" dt="2020-06-19T09:27:06.931" v="6179" actId="790"/>
          <ac:spMkLst>
            <pc:docMk/>
            <pc:sldMk cId="3789298899" sldId="483"/>
            <ac:spMk id="3" creationId="{00000000-0000-0000-0000-000000000000}"/>
          </ac:spMkLst>
        </pc:spChg>
        <pc:spChg chg="mod">
          <ac:chgData name="Ragnhild Halvorsrud" userId="917ea340-fd63-490f-a7db-68428d24cf32" providerId="ADAL" clId="{3F26B701-AADC-4668-AAA4-FB7BA2B947B1}" dt="2020-06-19T09:27:06.932" v="6180" actId="790"/>
          <ac:spMkLst>
            <pc:docMk/>
            <pc:sldMk cId="3789298899" sldId="483"/>
            <ac:spMk id="5" creationId="{00000000-0000-0000-0000-000000000000}"/>
          </ac:spMkLst>
        </pc:spChg>
        <pc:spChg chg="mod">
          <ac:chgData name="Ragnhild Halvorsrud" userId="917ea340-fd63-490f-a7db-68428d24cf32" providerId="ADAL" clId="{3F26B701-AADC-4668-AAA4-FB7BA2B947B1}" dt="2020-06-19T09:27:06.933" v="6181" actId="790"/>
          <ac:spMkLst>
            <pc:docMk/>
            <pc:sldMk cId="3789298899" sldId="483"/>
            <ac:spMk id="6" creationId="{00000000-0000-0000-0000-000000000000}"/>
          </ac:spMkLst>
        </pc:spChg>
        <pc:spChg chg="mod">
          <ac:chgData name="Ragnhild Halvorsrud" userId="917ea340-fd63-490f-a7db-68428d24cf32" providerId="ADAL" clId="{3F26B701-AADC-4668-AAA4-FB7BA2B947B1}" dt="2020-06-19T09:27:06.935" v="6182" actId="790"/>
          <ac:spMkLst>
            <pc:docMk/>
            <pc:sldMk cId="3789298899" sldId="483"/>
            <ac:spMk id="15" creationId="{00000000-0000-0000-0000-000000000000}"/>
          </ac:spMkLst>
        </pc:spChg>
        <pc:spChg chg="mod">
          <ac:chgData name="Ragnhild Halvorsrud" userId="917ea340-fd63-490f-a7db-68428d24cf32" providerId="ADAL" clId="{3F26B701-AADC-4668-AAA4-FB7BA2B947B1}" dt="2020-06-19T09:27:06.936" v="6183" actId="790"/>
          <ac:spMkLst>
            <pc:docMk/>
            <pc:sldMk cId="3789298899" sldId="483"/>
            <ac:spMk id="16" creationId="{00000000-0000-0000-0000-000000000000}"/>
          </ac:spMkLst>
        </pc:spChg>
        <pc:spChg chg="mod">
          <ac:chgData name="Ragnhild Halvorsrud" userId="917ea340-fd63-490f-a7db-68428d24cf32" providerId="ADAL" clId="{3F26B701-AADC-4668-AAA4-FB7BA2B947B1}" dt="2020-06-19T09:27:06.937" v="6184" actId="790"/>
          <ac:spMkLst>
            <pc:docMk/>
            <pc:sldMk cId="3789298899" sldId="483"/>
            <ac:spMk id="17" creationId="{00000000-0000-0000-0000-000000000000}"/>
          </ac:spMkLst>
        </pc:spChg>
        <pc:spChg chg="mod">
          <ac:chgData name="Ragnhild Halvorsrud" userId="917ea340-fd63-490f-a7db-68428d24cf32" providerId="ADAL" clId="{3F26B701-AADC-4668-AAA4-FB7BA2B947B1}" dt="2020-06-19T09:27:06.939" v="6185" actId="790"/>
          <ac:spMkLst>
            <pc:docMk/>
            <pc:sldMk cId="3789298899" sldId="483"/>
            <ac:spMk id="18" creationId="{00000000-0000-0000-0000-000000000000}"/>
          </ac:spMkLst>
        </pc:spChg>
        <pc:spChg chg="mod">
          <ac:chgData name="Ragnhild Halvorsrud" userId="917ea340-fd63-490f-a7db-68428d24cf32" providerId="ADAL" clId="{3F26B701-AADC-4668-AAA4-FB7BA2B947B1}" dt="2020-06-19T09:27:06.940" v="6186" actId="790"/>
          <ac:spMkLst>
            <pc:docMk/>
            <pc:sldMk cId="3789298899" sldId="483"/>
            <ac:spMk id="20" creationId="{00000000-0000-0000-0000-000000000000}"/>
          </ac:spMkLst>
        </pc:spChg>
        <pc:spChg chg="mod">
          <ac:chgData name="Ragnhild Halvorsrud" userId="917ea340-fd63-490f-a7db-68428d24cf32" providerId="ADAL" clId="{3F26B701-AADC-4668-AAA4-FB7BA2B947B1}" dt="2020-06-19T09:27:06.942" v="6187" actId="790"/>
          <ac:spMkLst>
            <pc:docMk/>
            <pc:sldMk cId="3789298899" sldId="483"/>
            <ac:spMk id="33" creationId="{00000000-0000-0000-0000-000000000000}"/>
          </ac:spMkLst>
        </pc:spChg>
        <pc:spChg chg="mod">
          <ac:chgData name="Ragnhild Halvorsrud" userId="917ea340-fd63-490f-a7db-68428d24cf32" providerId="ADAL" clId="{3F26B701-AADC-4668-AAA4-FB7BA2B947B1}" dt="2020-06-19T09:27:06.945" v="6188" actId="790"/>
          <ac:spMkLst>
            <pc:docMk/>
            <pc:sldMk cId="3789298899" sldId="483"/>
            <ac:spMk id="39"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2754751066" sldId="484"/>
        </pc:sldMkLst>
        <pc:spChg chg="mod">
          <ac:chgData name="Ragnhild Halvorsrud" userId="917ea340-fd63-490f-a7db-68428d24cf32" providerId="ADAL" clId="{3F26B701-AADC-4668-AAA4-FB7BA2B947B1}" dt="2020-06-19T09:27:06.896" v="6160" actId="790"/>
          <ac:spMkLst>
            <pc:docMk/>
            <pc:sldMk cId="2754751066" sldId="484"/>
            <ac:spMk id="2" creationId="{00000000-0000-0000-0000-000000000000}"/>
          </ac:spMkLst>
        </pc:spChg>
        <pc:spChg chg="mod">
          <ac:chgData name="Ragnhild Halvorsrud" userId="917ea340-fd63-490f-a7db-68428d24cf32" providerId="ADAL" clId="{3F26B701-AADC-4668-AAA4-FB7BA2B947B1}" dt="2020-06-19T09:27:06.898" v="6161" actId="790"/>
          <ac:spMkLst>
            <pc:docMk/>
            <pc:sldMk cId="2754751066" sldId="484"/>
            <ac:spMk id="3" creationId="{00000000-0000-0000-0000-000000000000}"/>
          </ac:spMkLst>
        </pc:spChg>
        <pc:spChg chg="mod">
          <ac:chgData name="Ragnhild Halvorsrud" userId="917ea340-fd63-490f-a7db-68428d24cf32" providerId="ADAL" clId="{3F26B701-AADC-4668-AAA4-FB7BA2B947B1}" dt="2020-06-19T09:27:06.906" v="6166" actId="790"/>
          <ac:spMkLst>
            <pc:docMk/>
            <pc:sldMk cId="2754751066" sldId="484"/>
            <ac:spMk id="5" creationId="{00000000-0000-0000-0000-000000000000}"/>
          </ac:spMkLst>
        </pc:spChg>
        <pc:spChg chg="mod">
          <ac:chgData name="Ragnhild Halvorsrud" userId="917ea340-fd63-490f-a7db-68428d24cf32" providerId="ADAL" clId="{3F26B701-AADC-4668-AAA4-FB7BA2B947B1}" dt="2020-06-19T09:27:06.907" v="6167" actId="790"/>
          <ac:spMkLst>
            <pc:docMk/>
            <pc:sldMk cId="2754751066" sldId="484"/>
            <ac:spMk id="6" creationId="{00000000-0000-0000-0000-000000000000}"/>
          </ac:spMkLst>
        </pc:spChg>
        <pc:spChg chg="mod">
          <ac:chgData name="Ragnhild Halvorsrud" userId="917ea340-fd63-490f-a7db-68428d24cf32" providerId="ADAL" clId="{3F26B701-AADC-4668-AAA4-FB7BA2B947B1}" dt="2020-06-19T09:27:06.909" v="6168" actId="790"/>
          <ac:spMkLst>
            <pc:docMk/>
            <pc:sldMk cId="2754751066" sldId="484"/>
            <ac:spMk id="15" creationId="{00000000-0000-0000-0000-000000000000}"/>
          </ac:spMkLst>
        </pc:spChg>
        <pc:spChg chg="mod">
          <ac:chgData name="Ragnhild Halvorsrud" userId="917ea340-fd63-490f-a7db-68428d24cf32" providerId="ADAL" clId="{3F26B701-AADC-4668-AAA4-FB7BA2B947B1}" dt="2020-06-19T09:27:06.911" v="6169" actId="790"/>
          <ac:spMkLst>
            <pc:docMk/>
            <pc:sldMk cId="2754751066" sldId="484"/>
            <ac:spMk id="16" creationId="{00000000-0000-0000-0000-000000000000}"/>
          </ac:spMkLst>
        </pc:spChg>
        <pc:spChg chg="mod">
          <ac:chgData name="Ragnhild Halvorsrud" userId="917ea340-fd63-490f-a7db-68428d24cf32" providerId="ADAL" clId="{3F26B701-AADC-4668-AAA4-FB7BA2B947B1}" dt="2020-06-19T09:27:06.913" v="6170" actId="790"/>
          <ac:spMkLst>
            <pc:docMk/>
            <pc:sldMk cId="2754751066" sldId="484"/>
            <ac:spMk id="17" creationId="{00000000-0000-0000-0000-000000000000}"/>
          </ac:spMkLst>
        </pc:spChg>
        <pc:spChg chg="mod">
          <ac:chgData name="Ragnhild Halvorsrud" userId="917ea340-fd63-490f-a7db-68428d24cf32" providerId="ADAL" clId="{3F26B701-AADC-4668-AAA4-FB7BA2B947B1}" dt="2020-06-19T09:27:06.915" v="6171" actId="790"/>
          <ac:spMkLst>
            <pc:docMk/>
            <pc:sldMk cId="2754751066" sldId="484"/>
            <ac:spMk id="18" creationId="{00000000-0000-0000-0000-000000000000}"/>
          </ac:spMkLst>
        </pc:spChg>
        <pc:spChg chg="mod">
          <ac:chgData name="Ragnhild Halvorsrud" userId="917ea340-fd63-490f-a7db-68428d24cf32" providerId="ADAL" clId="{3F26B701-AADC-4668-AAA4-FB7BA2B947B1}" dt="2020-06-19T09:27:06.917" v="6172" actId="790"/>
          <ac:spMkLst>
            <pc:docMk/>
            <pc:sldMk cId="2754751066" sldId="484"/>
            <ac:spMk id="20" creationId="{00000000-0000-0000-0000-000000000000}"/>
          </ac:spMkLst>
        </pc:spChg>
        <pc:spChg chg="mod">
          <ac:chgData name="Ragnhild Halvorsrud" userId="917ea340-fd63-490f-a7db-68428d24cf32" providerId="ADAL" clId="{3F26B701-AADC-4668-AAA4-FB7BA2B947B1}" dt="2020-06-19T09:27:06.899" v="6162" actId="790"/>
          <ac:spMkLst>
            <pc:docMk/>
            <pc:sldMk cId="2754751066" sldId="484"/>
            <ac:spMk id="23" creationId="{00000000-0000-0000-0000-000000000000}"/>
          </ac:spMkLst>
        </pc:spChg>
        <pc:spChg chg="mod">
          <ac:chgData name="Ragnhild Halvorsrud" userId="917ea340-fd63-490f-a7db-68428d24cf32" providerId="ADAL" clId="{3F26B701-AADC-4668-AAA4-FB7BA2B947B1}" dt="2020-06-19T09:27:06.901" v="6163" actId="790"/>
          <ac:spMkLst>
            <pc:docMk/>
            <pc:sldMk cId="2754751066" sldId="484"/>
            <ac:spMk id="24" creationId="{00000000-0000-0000-0000-000000000000}"/>
          </ac:spMkLst>
        </pc:spChg>
        <pc:spChg chg="mod">
          <ac:chgData name="Ragnhild Halvorsrud" userId="917ea340-fd63-490f-a7db-68428d24cf32" providerId="ADAL" clId="{3F26B701-AADC-4668-AAA4-FB7BA2B947B1}" dt="2020-06-19T09:27:06.920" v="6173" actId="790"/>
          <ac:spMkLst>
            <pc:docMk/>
            <pc:sldMk cId="2754751066" sldId="484"/>
            <ac:spMk id="30" creationId="{00000000-0000-0000-0000-000000000000}"/>
          </ac:spMkLst>
        </pc:spChg>
        <pc:spChg chg="mod">
          <ac:chgData name="Ragnhild Halvorsrud" userId="917ea340-fd63-490f-a7db-68428d24cf32" providerId="ADAL" clId="{3F26B701-AADC-4668-AAA4-FB7BA2B947B1}" dt="2020-06-19T09:27:06.922" v="6174" actId="790"/>
          <ac:spMkLst>
            <pc:docMk/>
            <pc:sldMk cId="2754751066" sldId="484"/>
            <ac:spMk id="32" creationId="{00000000-0000-0000-0000-000000000000}"/>
          </ac:spMkLst>
        </pc:spChg>
        <pc:spChg chg="mod">
          <ac:chgData name="Ragnhild Halvorsrud" userId="917ea340-fd63-490f-a7db-68428d24cf32" providerId="ADAL" clId="{3F26B701-AADC-4668-AAA4-FB7BA2B947B1}" dt="2020-06-19T09:27:06.923" v="6175" actId="790"/>
          <ac:spMkLst>
            <pc:docMk/>
            <pc:sldMk cId="2754751066" sldId="484"/>
            <ac:spMk id="33" creationId="{00000000-0000-0000-0000-000000000000}"/>
          </ac:spMkLst>
        </pc:spChg>
        <pc:spChg chg="mod">
          <ac:chgData name="Ragnhild Halvorsrud" userId="917ea340-fd63-490f-a7db-68428d24cf32" providerId="ADAL" clId="{3F26B701-AADC-4668-AAA4-FB7BA2B947B1}" dt="2020-06-19T09:27:06.903" v="6164" actId="790"/>
          <ac:spMkLst>
            <pc:docMk/>
            <pc:sldMk cId="2754751066" sldId="484"/>
            <ac:spMk id="40" creationId="{00000000-0000-0000-0000-000000000000}"/>
          </ac:spMkLst>
        </pc:spChg>
        <pc:spChg chg="mod">
          <ac:chgData name="Ragnhild Halvorsrud" userId="917ea340-fd63-490f-a7db-68428d24cf32" providerId="ADAL" clId="{3F26B701-AADC-4668-AAA4-FB7BA2B947B1}" dt="2020-06-19T09:27:06.904" v="6165" actId="790"/>
          <ac:spMkLst>
            <pc:docMk/>
            <pc:sldMk cId="2754751066" sldId="484"/>
            <ac:spMk id="41" creationId="{00000000-0000-0000-0000-000000000000}"/>
          </ac:spMkLst>
        </pc:spChg>
      </pc:sldChg>
      <pc:sldChg chg="addSp delSp modSp add del mod modNotes">
        <pc:chgData name="Ragnhild Halvorsrud" userId="917ea340-fd63-490f-a7db-68428d24cf32" providerId="ADAL" clId="{3F26B701-AADC-4668-AAA4-FB7BA2B947B1}" dt="2020-06-19T17:20:45.914" v="16074" actId="790"/>
        <pc:sldMkLst>
          <pc:docMk/>
          <pc:sldMk cId="2661338995" sldId="486"/>
        </pc:sldMkLst>
        <pc:spChg chg="mod">
          <ac:chgData name="Ragnhild Halvorsrud" userId="917ea340-fd63-490f-a7db-68428d24cf32" providerId="ADAL" clId="{3F26B701-AADC-4668-AAA4-FB7BA2B947B1}" dt="2020-06-19T17:20:45.897" v="16067" actId="790"/>
          <ac:spMkLst>
            <pc:docMk/>
            <pc:sldMk cId="2661338995" sldId="486"/>
            <ac:spMk id="2" creationId="{00000000-0000-0000-0000-000000000000}"/>
          </ac:spMkLst>
        </pc:spChg>
        <pc:spChg chg="mod">
          <ac:chgData name="Ragnhild Halvorsrud" userId="917ea340-fd63-490f-a7db-68428d24cf32" providerId="ADAL" clId="{3F26B701-AADC-4668-AAA4-FB7BA2B947B1}" dt="2020-06-19T17:20:45.901" v="16068" actId="790"/>
          <ac:spMkLst>
            <pc:docMk/>
            <pc:sldMk cId="2661338995" sldId="486"/>
            <ac:spMk id="3" creationId="{00000000-0000-0000-0000-000000000000}"/>
          </ac:spMkLst>
        </pc:spChg>
        <pc:spChg chg="mod">
          <ac:chgData name="Ragnhild Halvorsrud" userId="917ea340-fd63-490f-a7db-68428d24cf32" providerId="ADAL" clId="{3F26B701-AADC-4668-AAA4-FB7BA2B947B1}" dt="2020-06-19T17:20:45.903" v="16069" actId="790"/>
          <ac:spMkLst>
            <pc:docMk/>
            <pc:sldMk cId="2661338995" sldId="486"/>
            <ac:spMk id="4" creationId="{00000000-0000-0000-0000-000000000000}"/>
          </ac:spMkLst>
        </pc:spChg>
        <pc:spChg chg="add del mod">
          <ac:chgData name="Ragnhild Halvorsrud" userId="917ea340-fd63-490f-a7db-68428d24cf32" providerId="ADAL" clId="{3F26B701-AADC-4668-AAA4-FB7BA2B947B1}" dt="2020-06-18T14:13:36.113" v="518"/>
          <ac:spMkLst>
            <pc:docMk/>
            <pc:sldMk cId="2661338995" sldId="486"/>
            <ac:spMk id="5" creationId="{2F176F16-8AE8-405C-990C-B72B8FE77EBA}"/>
          </ac:spMkLst>
        </pc:spChg>
        <pc:spChg chg="mod">
          <ac:chgData name="Ragnhild Halvorsrud" userId="917ea340-fd63-490f-a7db-68428d24cf32" providerId="ADAL" clId="{3F26B701-AADC-4668-AAA4-FB7BA2B947B1}" dt="2020-06-19T17:20:45.905" v="16070" actId="790"/>
          <ac:spMkLst>
            <pc:docMk/>
            <pc:sldMk cId="2661338995" sldId="486"/>
            <ac:spMk id="6" creationId="{00000000-0000-0000-0000-000000000000}"/>
          </ac:spMkLst>
        </pc:spChg>
        <pc:spChg chg="mod">
          <ac:chgData name="Ragnhild Halvorsrud" userId="917ea340-fd63-490f-a7db-68428d24cf32" providerId="ADAL" clId="{3F26B701-AADC-4668-AAA4-FB7BA2B947B1}" dt="2020-06-19T17:20:45.907" v="16071" actId="790"/>
          <ac:spMkLst>
            <pc:docMk/>
            <pc:sldMk cId="2661338995" sldId="486"/>
            <ac:spMk id="10" creationId="{00000000-0000-0000-0000-000000000000}"/>
          </ac:spMkLst>
        </pc:spChg>
        <pc:spChg chg="mod">
          <ac:chgData name="Ragnhild Halvorsrud" userId="917ea340-fd63-490f-a7db-68428d24cf32" providerId="ADAL" clId="{3F26B701-AADC-4668-AAA4-FB7BA2B947B1}" dt="2020-06-19T17:20:45.909" v="16072" actId="790"/>
          <ac:spMkLst>
            <pc:docMk/>
            <pc:sldMk cId="2661338995" sldId="486"/>
            <ac:spMk id="11" creationId="{00000000-0000-0000-0000-000000000000}"/>
          </ac:spMkLst>
        </pc:spChg>
        <pc:spChg chg="add del mod">
          <ac:chgData name="Ragnhild Halvorsrud" userId="917ea340-fd63-490f-a7db-68428d24cf32" providerId="ADAL" clId="{3F26B701-AADC-4668-AAA4-FB7BA2B947B1}" dt="2020-06-18T14:13:36.113" v="518"/>
          <ac:spMkLst>
            <pc:docMk/>
            <pc:sldMk cId="2661338995" sldId="486"/>
            <ac:spMk id="12" creationId="{7297FD92-2663-4243-A3E2-8B1D408B9FCE}"/>
          </ac:spMkLst>
        </pc:spChg>
        <pc:spChg chg="add del mod">
          <ac:chgData name="Ragnhild Halvorsrud" userId="917ea340-fd63-490f-a7db-68428d24cf32" providerId="ADAL" clId="{3F26B701-AADC-4668-AAA4-FB7BA2B947B1}" dt="2020-06-18T14:13:36.113" v="518"/>
          <ac:spMkLst>
            <pc:docMk/>
            <pc:sldMk cId="2661338995" sldId="486"/>
            <ac:spMk id="13" creationId="{4D16CF34-CE35-4001-AAA6-1E5B3BFC13C4}"/>
          </ac:spMkLst>
        </pc:spChg>
        <pc:picChg chg="mod">
          <ac:chgData name="Ragnhild Halvorsrud" userId="917ea340-fd63-490f-a7db-68428d24cf32" providerId="ADAL" clId="{3F26B701-AADC-4668-AAA4-FB7BA2B947B1}" dt="2020-06-18T14:13:55.783" v="521" actId="1076"/>
          <ac:picMkLst>
            <pc:docMk/>
            <pc:sldMk cId="2661338995" sldId="486"/>
            <ac:picMk id="7" creationId="{00000000-0000-0000-0000-000000000000}"/>
          </ac:picMkLst>
        </pc:picChg>
        <pc:picChg chg="mod">
          <ac:chgData name="Ragnhild Halvorsrud" userId="917ea340-fd63-490f-a7db-68428d24cf32" providerId="ADAL" clId="{3F26B701-AADC-4668-AAA4-FB7BA2B947B1}" dt="2020-06-18T14:13:55.783" v="521" actId="1076"/>
          <ac:picMkLst>
            <pc:docMk/>
            <pc:sldMk cId="2661338995" sldId="486"/>
            <ac:picMk id="8" creationId="{00000000-0000-0000-0000-000000000000}"/>
          </ac:picMkLst>
        </pc:picChg>
        <pc:picChg chg="mod">
          <ac:chgData name="Ragnhild Halvorsrud" userId="917ea340-fd63-490f-a7db-68428d24cf32" providerId="ADAL" clId="{3F26B701-AADC-4668-AAA4-FB7BA2B947B1}" dt="2020-06-18T14:13:55.783" v="521" actId="1076"/>
          <ac:picMkLst>
            <pc:docMk/>
            <pc:sldMk cId="2661338995" sldId="486"/>
            <ac:picMk id="9" creationId="{00000000-0000-0000-0000-000000000000}"/>
          </ac:picMkLst>
        </pc:picChg>
      </pc:sldChg>
      <pc:sldChg chg="modSp del mod modNotes">
        <pc:chgData name="Ragnhild Halvorsrud" userId="917ea340-fd63-490f-a7db-68428d24cf32" providerId="ADAL" clId="{3F26B701-AADC-4668-AAA4-FB7BA2B947B1}" dt="2020-06-19T11:31:05.478" v="9337" actId="47"/>
        <pc:sldMkLst>
          <pc:docMk/>
          <pc:sldMk cId="2373999596" sldId="489"/>
        </pc:sldMkLst>
        <pc:spChg chg="mod">
          <ac:chgData name="Ragnhild Halvorsrud" userId="917ea340-fd63-490f-a7db-68428d24cf32" providerId="ADAL" clId="{3F26B701-AADC-4668-AAA4-FB7BA2B947B1}" dt="2020-06-19T09:27:06.819" v="6122" actId="790"/>
          <ac:spMkLst>
            <pc:docMk/>
            <pc:sldMk cId="2373999596" sldId="489"/>
            <ac:spMk id="2" creationId="{00000000-0000-0000-0000-000000000000}"/>
          </ac:spMkLst>
        </pc:spChg>
        <pc:spChg chg="mod">
          <ac:chgData name="Ragnhild Halvorsrud" userId="917ea340-fd63-490f-a7db-68428d24cf32" providerId="ADAL" clId="{3F26B701-AADC-4668-AAA4-FB7BA2B947B1}" dt="2020-06-19T09:27:06.823" v="6123" actId="790"/>
          <ac:spMkLst>
            <pc:docMk/>
            <pc:sldMk cId="2373999596" sldId="489"/>
            <ac:spMk id="3" creationId="{00000000-0000-0000-0000-000000000000}"/>
          </ac:spMkLst>
        </pc:spChg>
        <pc:spChg chg="mod">
          <ac:chgData name="Ragnhild Halvorsrud" userId="917ea340-fd63-490f-a7db-68428d24cf32" providerId="ADAL" clId="{3F26B701-AADC-4668-AAA4-FB7BA2B947B1}" dt="2020-06-19T09:27:06.825" v="6124" actId="790"/>
          <ac:spMkLst>
            <pc:docMk/>
            <pc:sldMk cId="2373999596" sldId="489"/>
            <ac:spMk id="4" creationId="{00000000-0000-0000-0000-000000000000}"/>
          </ac:spMkLst>
        </pc:spChg>
      </pc:sldChg>
      <pc:sldChg chg="modSp mod ord modNotes">
        <pc:chgData name="Ragnhild Halvorsrud" userId="917ea340-fd63-490f-a7db-68428d24cf32" providerId="ADAL" clId="{3F26B701-AADC-4668-AAA4-FB7BA2B947B1}" dt="2020-06-19T17:20:45.844" v="16046" actId="790"/>
        <pc:sldMkLst>
          <pc:docMk/>
          <pc:sldMk cId="3024363764" sldId="494"/>
        </pc:sldMkLst>
        <pc:spChg chg="mod">
          <ac:chgData name="Ragnhild Halvorsrud" userId="917ea340-fd63-490f-a7db-68428d24cf32" providerId="ADAL" clId="{3F26B701-AADC-4668-AAA4-FB7BA2B947B1}" dt="2020-06-19T17:20:45.837" v="16043" actId="790"/>
          <ac:spMkLst>
            <pc:docMk/>
            <pc:sldMk cId="3024363764" sldId="494"/>
            <ac:spMk id="4" creationId="{00000000-0000-0000-0000-000000000000}"/>
          </ac:spMkLst>
        </pc:spChg>
        <pc:spChg chg="mod">
          <ac:chgData name="Ragnhild Halvorsrud" userId="917ea340-fd63-490f-a7db-68428d24cf32" providerId="ADAL" clId="{3F26B701-AADC-4668-AAA4-FB7BA2B947B1}" dt="2020-06-19T17:20:45.830" v="16041" actId="790"/>
          <ac:spMkLst>
            <pc:docMk/>
            <pc:sldMk cId="3024363764" sldId="494"/>
            <ac:spMk id="5" creationId="{00000000-0000-0000-0000-000000000000}"/>
          </ac:spMkLst>
        </pc:spChg>
        <pc:spChg chg="mod">
          <ac:chgData name="Ragnhild Halvorsrud" userId="917ea340-fd63-490f-a7db-68428d24cf32" providerId="ADAL" clId="{3F26B701-AADC-4668-AAA4-FB7BA2B947B1}" dt="2020-06-19T17:20:45.835" v="16042" actId="790"/>
          <ac:spMkLst>
            <pc:docMk/>
            <pc:sldMk cId="3024363764" sldId="494"/>
            <ac:spMk id="6" creationId="{00000000-0000-0000-0000-000000000000}"/>
          </ac:spMkLst>
        </pc:spChg>
        <pc:spChg chg="mod">
          <ac:chgData name="Ragnhild Halvorsrud" userId="917ea340-fd63-490f-a7db-68428d24cf32" providerId="ADAL" clId="{3F26B701-AADC-4668-AAA4-FB7BA2B947B1}" dt="2020-06-19T17:20:45.839" v="16044" actId="790"/>
          <ac:spMkLst>
            <pc:docMk/>
            <pc:sldMk cId="3024363764" sldId="494"/>
            <ac:spMk id="8" creationId="{F07A7C3F-06F8-41F2-BD2D-83B6C03739EF}"/>
          </ac:spMkLst>
        </pc:spChg>
      </pc:sldChg>
      <pc:sldChg chg="modSp del mod modNotes">
        <pc:chgData name="Ragnhild Halvorsrud" userId="917ea340-fd63-490f-a7db-68428d24cf32" providerId="ADAL" clId="{3F26B701-AADC-4668-AAA4-FB7BA2B947B1}" dt="2020-06-19T11:31:05.478" v="9337" actId="47"/>
        <pc:sldMkLst>
          <pc:docMk/>
          <pc:sldMk cId="2709747129" sldId="504"/>
        </pc:sldMkLst>
        <pc:spChg chg="mod">
          <ac:chgData name="Ragnhild Halvorsrud" userId="917ea340-fd63-490f-a7db-68428d24cf32" providerId="ADAL" clId="{3F26B701-AADC-4668-AAA4-FB7BA2B947B1}" dt="2020-06-19T09:27:06.830" v="6127" actId="790"/>
          <ac:spMkLst>
            <pc:docMk/>
            <pc:sldMk cId="2709747129" sldId="504"/>
            <ac:spMk id="2" creationId="{00000000-0000-0000-0000-000000000000}"/>
          </ac:spMkLst>
        </pc:spChg>
        <pc:spChg chg="mod">
          <ac:chgData name="Ragnhild Halvorsrud" userId="917ea340-fd63-490f-a7db-68428d24cf32" providerId="ADAL" clId="{3F26B701-AADC-4668-AAA4-FB7BA2B947B1}" dt="2020-06-19T09:27:06.836" v="6129" actId="790"/>
          <ac:spMkLst>
            <pc:docMk/>
            <pc:sldMk cId="2709747129" sldId="504"/>
            <ac:spMk id="3" creationId="{00000000-0000-0000-0000-000000000000}"/>
          </ac:spMkLst>
        </pc:spChg>
        <pc:spChg chg="mod">
          <ac:chgData name="Ragnhild Halvorsrud" userId="917ea340-fd63-490f-a7db-68428d24cf32" providerId="ADAL" clId="{3F26B701-AADC-4668-AAA4-FB7BA2B947B1}" dt="2020-06-19T09:27:06.834" v="6128" actId="790"/>
          <ac:spMkLst>
            <pc:docMk/>
            <pc:sldMk cId="2709747129" sldId="504"/>
            <ac:spMk id="5" creationId="{00000000-0000-0000-0000-000000000000}"/>
          </ac:spMkLst>
        </pc:spChg>
      </pc:sldChg>
      <pc:sldChg chg="del">
        <pc:chgData name="Ragnhild Halvorsrud" userId="917ea340-fd63-490f-a7db-68428d24cf32" providerId="ADAL" clId="{3F26B701-AADC-4668-AAA4-FB7BA2B947B1}" dt="2020-06-18T14:12:53.661" v="515" actId="47"/>
        <pc:sldMkLst>
          <pc:docMk/>
          <pc:sldMk cId="1979665039" sldId="505"/>
        </pc:sldMkLst>
      </pc:sldChg>
      <pc:sldChg chg="modSp del mod modNotes">
        <pc:chgData name="Ragnhild Halvorsrud" userId="917ea340-fd63-490f-a7db-68428d24cf32" providerId="ADAL" clId="{3F26B701-AADC-4668-AAA4-FB7BA2B947B1}" dt="2020-06-19T11:31:05.478" v="9337" actId="47"/>
        <pc:sldMkLst>
          <pc:docMk/>
          <pc:sldMk cId="2483417226" sldId="506"/>
        </pc:sldMkLst>
        <pc:spChg chg="mod">
          <ac:chgData name="Ragnhild Halvorsrud" userId="917ea340-fd63-490f-a7db-68428d24cf32" providerId="ADAL" clId="{3F26B701-AADC-4668-AAA4-FB7BA2B947B1}" dt="2020-06-19T09:27:06.841" v="6132" actId="790"/>
          <ac:spMkLst>
            <pc:docMk/>
            <pc:sldMk cId="2483417226" sldId="506"/>
            <ac:spMk id="2" creationId="{EB0DF341-F819-43F8-A37D-E4EEA21540A5}"/>
          </ac:spMkLst>
        </pc:spChg>
        <pc:spChg chg="mod">
          <ac:chgData name="Ragnhild Halvorsrud" userId="917ea340-fd63-490f-a7db-68428d24cf32" providerId="ADAL" clId="{3F26B701-AADC-4668-AAA4-FB7BA2B947B1}" dt="2020-06-19T09:27:06.843" v="6133" actId="790"/>
          <ac:spMkLst>
            <pc:docMk/>
            <pc:sldMk cId="2483417226" sldId="506"/>
            <ac:spMk id="3" creationId="{D49CE015-9841-4075-9BC4-2AB42482CD6B}"/>
          </ac:spMkLst>
        </pc:spChg>
      </pc:sldChg>
      <pc:sldChg chg="modSp del mod modNotes">
        <pc:chgData name="Ragnhild Halvorsrud" userId="917ea340-fd63-490f-a7db-68428d24cf32" providerId="ADAL" clId="{3F26B701-AADC-4668-AAA4-FB7BA2B947B1}" dt="2020-06-19T11:31:05.478" v="9337" actId="47"/>
        <pc:sldMkLst>
          <pc:docMk/>
          <pc:sldMk cId="520822350" sldId="507"/>
        </pc:sldMkLst>
        <pc:spChg chg="mod">
          <ac:chgData name="Ragnhild Halvorsrud" userId="917ea340-fd63-490f-a7db-68428d24cf32" providerId="ADAL" clId="{3F26B701-AADC-4668-AAA4-FB7BA2B947B1}" dt="2020-06-19T09:27:06.853" v="6138" actId="790"/>
          <ac:spMkLst>
            <pc:docMk/>
            <pc:sldMk cId="520822350" sldId="507"/>
            <ac:spMk id="2" creationId="{00000000-0000-0000-0000-000000000000}"/>
          </ac:spMkLst>
        </pc:spChg>
        <pc:spChg chg="mod">
          <ac:chgData name="Ragnhild Halvorsrud" userId="917ea340-fd63-490f-a7db-68428d24cf32" providerId="ADAL" clId="{3F26B701-AADC-4668-AAA4-FB7BA2B947B1}" dt="2020-06-19T09:27:06.848" v="6136" actId="790"/>
          <ac:spMkLst>
            <pc:docMk/>
            <pc:sldMk cId="520822350" sldId="507"/>
            <ac:spMk id="5" creationId="{321804A5-D9FC-44B3-9E29-712D13817CD9}"/>
          </ac:spMkLst>
        </pc:spChg>
        <pc:spChg chg="mod">
          <ac:chgData name="Ragnhild Halvorsrud" userId="917ea340-fd63-490f-a7db-68428d24cf32" providerId="ADAL" clId="{3F26B701-AADC-4668-AAA4-FB7BA2B947B1}" dt="2020-06-19T09:27:06.851" v="6137" actId="790"/>
          <ac:spMkLst>
            <pc:docMk/>
            <pc:sldMk cId="520822350" sldId="507"/>
            <ac:spMk id="6" creationId="{90F4ECFA-61C4-44EA-9518-34E7B9ADEBFE}"/>
          </ac:spMkLst>
        </pc:spChg>
      </pc:sldChg>
      <pc:sldChg chg="addSp delSp modSp new mod ord modNotes">
        <pc:chgData name="Ragnhild Halvorsrud" userId="917ea340-fd63-490f-a7db-68428d24cf32" providerId="ADAL" clId="{3F26B701-AADC-4668-AAA4-FB7BA2B947B1}" dt="2020-06-19T17:20:46.878" v="16563" actId="790"/>
        <pc:sldMkLst>
          <pc:docMk/>
          <pc:sldMk cId="2394328622" sldId="508"/>
        </pc:sldMkLst>
        <pc:spChg chg="mod">
          <ac:chgData name="Ragnhild Halvorsrud" userId="917ea340-fd63-490f-a7db-68428d24cf32" providerId="ADAL" clId="{3F26B701-AADC-4668-AAA4-FB7BA2B947B1}" dt="2020-06-19T17:20:46.862" v="16557" actId="790"/>
          <ac:spMkLst>
            <pc:docMk/>
            <pc:sldMk cId="2394328622" sldId="508"/>
            <ac:spMk id="2" creationId="{37E60667-2ED3-47A6-8B5F-FB7EB227D008}"/>
          </ac:spMkLst>
        </pc:spChg>
        <pc:spChg chg="add mod">
          <ac:chgData name="Ragnhild Halvorsrud" userId="917ea340-fd63-490f-a7db-68428d24cf32" providerId="ADAL" clId="{3F26B701-AADC-4668-AAA4-FB7BA2B947B1}" dt="2020-06-19T17:20:46.860" v="16556" actId="790"/>
          <ac:spMkLst>
            <pc:docMk/>
            <pc:sldMk cId="2394328622" sldId="508"/>
            <ac:spMk id="3" creationId="{9373C1DD-C439-49B1-9056-CADB68425E55}"/>
          </ac:spMkLst>
        </pc:spChg>
        <pc:spChg chg="add del mod">
          <ac:chgData name="Ragnhild Halvorsrud" userId="917ea340-fd63-490f-a7db-68428d24cf32" providerId="ADAL" clId="{3F26B701-AADC-4668-AAA4-FB7BA2B947B1}" dt="2020-06-19T08:51:39.425" v="1610"/>
          <ac:spMkLst>
            <pc:docMk/>
            <pc:sldMk cId="2394328622" sldId="508"/>
            <ac:spMk id="4" creationId="{1FEFD20F-6A9F-41A7-AE3C-F583F92E1D50}"/>
          </ac:spMkLst>
        </pc:spChg>
        <pc:spChg chg="add del mod">
          <ac:chgData name="Ragnhild Halvorsrud" userId="917ea340-fd63-490f-a7db-68428d24cf32" providerId="ADAL" clId="{3F26B701-AADC-4668-AAA4-FB7BA2B947B1}" dt="2020-06-19T08:51:39.425" v="1610"/>
          <ac:spMkLst>
            <pc:docMk/>
            <pc:sldMk cId="2394328622" sldId="508"/>
            <ac:spMk id="5" creationId="{22376EA9-AC1A-4B3B-A893-EA56EC64A9DC}"/>
          </ac:spMkLst>
        </pc:spChg>
        <pc:spChg chg="add del mod">
          <ac:chgData name="Ragnhild Halvorsrud" userId="917ea340-fd63-490f-a7db-68428d24cf32" providerId="ADAL" clId="{3F26B701-AADC-4668-AAA4-FB7BA2B947B1}" dt="2020-06-19T08:51:39.425" v="1610"/>
          <ac:spMkLst>
            <pc:docMk/>
            <pc:sldMk cId="2394328622" sldId="508"/>
            <ac:spMk id="6" creationId="{057498D3-E3FB-41F0-A57C-2D7CE93572D3}"/>
          </ac:spMkLst>
        </pc:spChg>
        <pc:spChg chg="add del mod">
          <ac:chgData name="Ragnhild Halvorsrud" userId="917ea340-fd63-490f-a7db-68428d24cf32" providerId="ADAL" clId="{3F26B701-AADC-4668-AAA4-FB7BA2B947B1}" dt="2020-06-19T08:51:39.425" v="1610"/>
          <ac:spMkLst>
            <pc:docMk/>
            <pc:sldMk cId="2394328622" sldId="508"/>
            <ac:spMk id="7" creationId="{D7BDC6A1-66FE-45CD-825D-D575B4EE889A}"/>
          </ac:spMkLst>
        </pc:spChg>
        <pc:spChg chg="add mod">
          <ac:chgData name="Ragnhild Halvorsrud" userId="917ea340-fd63-490f-a7db-68428d24cf32" providerId="ADAL" clId="{3F26B701-AADC-4668-AAA4-FB7BA2B947B1}" dt="2020-06-19T17:20:46.865" v="16558" actId="790"/>
          <ac:spMkLst>
            <pc:docMk/>
            <pc:sldMk cId="2394328622" sldId="508"/>
            <ac:spMk id="8" creationId="{C4450D43-A296-4E64-80EA-77260530E01E}"/>
          </ac:spMkLst>
        </pc:spChg>
        <pc:spChg chg="add mod">
          <ac:chgData name="Ragnhild Halvorsrud" userId="917ea340-fd63-490f-a7db-68428d24cf32" providerId="ADAL" clId="{3F26B701-AADC-4668-AAA4-FB7BA2B947B1}" dt="2020-06-19T17:20:46.869" v="16559" actId="790"/>
          <ac:spMkLst>
            <pc:docMk/>
            <pc:sldMk cId="2394328622" sldId="508"/>
            <ac:spMk id="9" creationId="{8CAFC742-8CD4-470B-B377-C56592451EEC}"/>
          </ac:spMkLst>
        </pc:spChg>
        <pc:spChg chg="add mod">
          <ac:chgData name="Ragnhild Halvorsrud" userId="917ea340-fd63-490f-a7db-68428d24cf32" providerId="ADAL" clId="{3F26B701-AADC-4668-AAA4-FB7BA2B947B1}" dt="2020-06-19T17:20:46.872" v="16560" actId="790"/>
          <ac:spMkLst>
            <pc:docMk/>
            <pc:sldMk cId="2394328622" sldId="508"/>
            <ac:spMk id="10" creationId="{D3C59061-B4BF-4C1D-BCF7-D96FBD6BBDEB}"/>
          </ac:spMkLst>
        </pc:spChg>
        <pc:spChg chg="add mod">
          <ac:chgData name="Ragnhild Halvorsrud" userId="917ea340-fd63-490f-a7db-68428d24cf32" providerId="ADAL" clId="{3F26B701-AADC-4668-AAA4-FB7BA2B947B1}" dt="2020-06-19T17:20:46.875" v="16561" actId="790"/>
          <ac:spMkLst>
            <pc:docMk/>
            <pc:sldMk cId="2394328622" sldId="508"/>
            <ac:spMk id="11" creationId="{AD356CD4-729A-4FD2-B63E-BA5BBB371028}"/>
          </ac:spMkLst>
        </pc:spChg>
      </pc:sldChg>
      <pc:sldChg chg="modSp new mod modNotes">
        <pc:chgData name="Ragnhild Halvorsrud" userId="917ea340-fd63-490f-a7db-68428d24cf32" providerId="ADAL" clId="{3F26B701-AADC-4668-AAA4-FB7BA2B947B1}" dt="2020-06-19T17:20:45.866" v="16055" actId="790"/>
        <pc:sldMkLst>
          <pc:docMk/>
          <pc:sldMk cId="1608883126" sldId="509"/>
        </pc:sldMkLst>
        <pc:spChg chg="mod">
          <ac:chgData name="Ragnhild Halvorsrud" userId="917ea340-fd63-490f-a7db-68428d24cf32" providerId="ADAL" clId="{3F26B701-AADC-4668-AAA4-FB7BA2B947B1}" dt="2020-06-19T17:20:45.859" v="16052" actId="790"/>
          <ac:spMkLst>
            <pc:docMk/>
            <pc:sldMk cId="1608883126" sldId="509"/>
            <ac:spMk id="2" creationId="{52456730-9CCD-4717-BE03-D62C6887A2F1}"/>
          </ac:spMkLst>
        </pc:spChg>
        <pc:spChg chg="mod">
          <ac:chgData name="Ragnhild Halvorsrud" userId="917ea340-fd63-490f-a7db-68428d24cf32" providerId="ADAL" clId="{3F26B701-AADC-4668-AAA4-FB7BA2B947B1}" dt="2020-06-19T17:20:45.861" v="16053" actId="790"/>
          <ac:spMkLst>
            <pc:docMk/>
            <pc:sldMk cId="1608883126" sldId="509"/>
            <ac:spMk id="3" creationId="{BB7EEA35-A974-41C3-B310-23E12C424753}"/>
          </ac:spMkLst>
        </pc:spChg>
      </pc:sldChg>
      <pc:sldChg chg="add del">
        <pc:chgData name="Ragnhild Halvorsrud" userId="917ea340-fd63-490f-a7db-68428d24cf32" providerId="ADAL" clId="{3F26B701-AADC-4668-AAA4-FB7BA2B947B1}" dt="2020-06-17T18:46:18.418" v="224" actId="47"/>
        <pc:sldMkLst>
          <pc:docMk/>
          <pc:sldMk cId="410159673" sldId="510"/>
        </pc:sldMkLst>
      </pc:sldChg>
      <pc:sldChg chg="modSp add del mod">
        <pc:chgData name="Ragnhild Halvorsrud" userId="917ea340-fd63-490f-a7db-68428d24cf32" providerId="ADAL" clId="{3F26B701-AADC-4668-AAA4-FB7BA2B947B1}" dt="2020-06-18T14:12:05.869" v="503" actId="47"/>
        <pc:sldMkLst>
          <pc:docMk/>
          <pc:sldMk cId="3182055099" sldId="510"/>
        </pc:sldMkLst>
        <pc:spChg chg="mod">
          <ac:chgData name="Ragnhild Halvorsrud" userId="917ea340-fd63-490f-a7db-68428d24cf32" providerId="ADAL" clId="{3F26B701-AADC-4668-AAA4-FB7BA2B947B1}" dt="2020-06-17T18:47:46.991" v="235"/>
          <ac:spMkLst>
            <pc:docMk/>
            <pc:sldMk cId="3182055099" sldId="510"/>
            <ac:spMk id="2" creationId="{00000000-0000-0000-0000-000000000000}"/>
          </ac:spMkLst>
        </pc:spChg>
        <pc:spChg chg="mod">
          <ac:chgData name="Ragnhild Halvorsrud" userId="917ea340-fd63-490f-a7db-68428d24cf32" providerId="ADAL" clId="{3F26B701-AADC-4668-AAA4-FB7BA2B947B1}" dt="2020-06-17T18:47:53.700" v="238" actId="27636"/>
          <ac:spMkLst>
            <pc:docMk/>
            <pc:sldMk cId="3182055099" sldId="510"/>
            <ac:spMk id="3" creationId="{00000000-0000-0000-0000-000000000000}"/>
          </ac:spMkLst>
        </pc:spChg>
        <pc:spChg chg="mod">
          <ac:chgData name="Ragnhild Halvorsrud" userId="917ea340-fd63-490f-a7db-68428d24cf32" providerId="ADAL" clId="{3F26B701-AADC-4668-AAA4-FB7BA2B947B1}" dt="2020-06-17T18:47:46.991" v="235"/>
          <ac:spMkLst>
            <pc:docMk/>
            <pc:sldMk cId="3182055099" sldId="510"/>
            <ac:spMk id="4" creationId="{00000000-0000-0000-0000-000000000000}"/>
          </ac:spMkLst>
        </pc:spChg>
        <pc:spChg chg="mod">
          <ac:chgData name="Ragnhild Halvorsrud" userId="917ea340-fd63-490f-a7db-68428d24cf32" providerId="ADAL" clId="{3F26B701-AADC-4668-AAA4-FB7BA2B947B1}" dt="2020-06-17T18:48:04.641" v="240" actId="14100"/>
          <ac:spMkLst>
            <pc:docMk/>
            <pc:sldMk cId="3182055099" sldId="510"/>
            <ac:spMk id="5" creationId="{00000000-0000-0000-0000-000000000000}"/>
          </ac:spMkLst>
        </pc:spChg>
        <pc:picChg chg="mod">
          <ac:chgData name="Ragnhild Halvorsrud" userId="917ea340-fd63-490f-a7db-68428d24cf32" providerId="ADAL" clId="{3F26B701-AADC-4668-AAA4-FB7BA2B947B1}" dt="2020-06-17T18:48:00.817" v="239" actId="1076"/>
          <ac:picMkLst>
            <pc:docMk/>
            <pc:sldMk cId="3182055099" sldId="510"/>
            <ac:picMk id="16" creationId="{00000000-0000-0000-0000-000000000000}"/>
          </ac:picMkLst>
        </pc:picChg>
      </pc:sldChg>
      <pc:sldChg chg="modSp add mod modNotes">
        <pc:chgData name="Ragnhild Halvorsrud" userId="917ea340-fd63-490f-a7db-68428d24cf32" providerId="ADAL" clId="{3F26B701-AADC-4668-AAA4-FB7BA2B947B1}" dt="2020-06-19T17:20:45.857" v="16051" actId="790"/>
        <pc:sldMkLst>
          <pc:docMk/>
          <pc:sldMk cId="1043206022" sldId="511"/>
        </pc:sldMkLst>
        <pc:spChg chg="mod">
          <ac:chgData name="Ragnhild Halvorsrud" userId="917ea340-fd63-490f-a7db-68428d24cf32" providerId="ADAL" clId="{3F26B701-AADC-4668-AAA4-FB7BA2B947B1}" dt="2020-06-19T17:20:45.846" v="16047" actId="790"/>
          <ac:spMkLst>
            <pc:docMk/>
            <pc:sldMk cId="1043206022" sldId="511"/>
            <ac:spMk id="2" creationId="{00000000-0000-0000-0000-000000000000}"/>
          </ac:spMkLst>
        </pc:spChg>
        <pc:spChg chg="mod">
          <ac:chgData name="Ragnhild Halvorsrud" userId="917ea340-fd63-490f-a7db-68428d24cf32" providerId="ADAL" clId="{3F26B701-AADC-4668-AAA4-FB7BA2B947B1}" dt="2020-06-19T17:20:45.854" v="16049" actId="790"/>
          <ac:spMkLst>
            <pc:docMk/>
            <pc:sldMk cId="1043206022" sldId="511"/>
            <ac:spMk id="3" creationId="{00000000-0000-0000-0000-000000000000}"/>
          </ac:spMkLst>
        </pc:spChg>
        <pc:spChg chg="mod">
          <ac:chgData name="Ragnhild Halvorsrud" userId="917ea340-fd63-490f-a7db-68428d24cf32" providerId="ADAL" clId="{3F26B701-AADC-4668-AAA4-FB7BA2B947B1}" dt="2020-06-19T17:20:45.851" v="16048" actId="790"/>
          <ac:spMkLst>
            <pc:docMk/>
            <pc:sldMk cId="1043206022" sldId="511"/>
            <ac:spMk id="5" creationId="{00000000-0000-0000-0000-000000000000}"/>
          </ac:spMkLst>
        </pc:spChg>
      </pc:sldChg>
      <pc:sldChg chg="modSp add mod ord modNotes">
        <pc:chgData name="Ragnhild Halvorsrud" userId="917ea340-fd63-490f-a7db-68428d24cf32" providerId="ADAL" clId="{3F26B701-AADC-4668-AAA4-FB7BA2B947B1}" dt="2020-06-19T17:20:45.882" v="16061" actId="790"/>
        <pc:sldMkLst>
          <pc:docMk/>
          <pc:sldMk cId="930194854" sldId="512"/>
        </pc:sldMkLst>
        <pc:spChg chg="mod">
          <ac:chgData name="Ragnhild Halvorsrud" userId="917ea340-fd63-490f-a7db-68428d24cf32" providerId="ADAL" clId="{3F26B701-AADC-4668-AAA4-FB7BA2B947B1}" dt="2020-06-19T17:20:45.868" v="16056" actId="790"/>
          <ac:spMkLst>
            <pc:docMk/>
            <pc:sldMk cId="930194854" sldId="512"/>
            <ac:spMk id="2" creationId="{00000000-0000-0000-0000-000000000000}"/>
          </ac:spMkLst>
        </pc:spChg>
        <pc:spChg chg="mod">
          <ac:chgData name="Ragnhild Halvorsrud" userId="917ea340-fd63-490f-a7db-68428d24cf32" providerId="ADAL" clId="{3F26B701-AADC-4668-AAA4-FB7BA2B947B1}" dt="2020-06-19T17:20:45.871" v="16057" actId="790"/>
          <ac:spMkLst>
            <pc:docMk/>
            <pc:sldMk cId="930194854" sldId="512"/>
            <ac:spMk id="3" creationId="{00000000-0000-0000-0000-000000000000}"/>
          </ac:spMkLst>
        </pc:spChg>
        <pc:spChg chg="mod">
          <ac:chgData name="Ragnhild Halvorsrud" userId="917ea340-fd63-490f-a7db-68428d24cf32" providerId="ADAL" clId="{3F26B701-AADC-4668-AAA4-FB7BA2B947B1}" dt="2020-06-19T17:20:45.874" v="16058" actId="790"/>
          <ac:spMkLst>
            <pc:docMk/>
            <pc:sldMk cId="930194854" sldId="512"/>
            <ac:spMk id="4" creationId="{00000000-0000-0000-0000-000000000000}"/>
          </ac:spMkLst>
        </pc:spChg>
        <pc:spChg chg="mod">
          <ac:chgData name="Ragnhild Halvorsrud" userId="917ea340-fd63-490f-a7db-68428d24cf32" providerId="ADAL" clId="{3F26B701-AADC-4668-AAA4-FB7BA2B947B1}" dt="2020-06-19T17:20:45.878" v="16059" actId="790"/>
          <ac:spMkLst>
            <pc:docMk/>
            <pc:sldMk cId="930194854" sldId="512"/>
            <ac:spMk id="5" creationId="{00000000-0000-0000-0000-000000000000}"/>
          </ac:spMkLst>
        </pc:spChg>
        <pc:picChg chg="mod">
          <ac:chgData name="Ragnhild Halvorsrud" userId="917ea340-fd63-490f-a7db-68428d24cf32" providerId="ADAL" clId="{3F26B701-AADC-4668-AAA4-FB7BA2B947B1}" dt="2020-06-18T14:11:16.963" v="492" actId="1076"/>
          <ac:picMkLst>
            <pc:docMk/>
            <pc:sldMk cId="930194854" sldId="512"/>
            <ac:picMk id="16" creationId="{00000000-0000-0000-0000-000000000000}"/>
          </ac:picMkLst>
        </pc:picChg>
      </pc:sldChg>
      <pc:sldChg chg="addSp delSp modSp add mod modNotes">
        <pc:chgData name="Ragnhild Halvorsrud" userId="917ea340-fd63-490f-a7db-68428d24cf32" providerId="ADAL" clId="{3F26B701-AADC-4668-AAA4-FB7BA2B947B1}" dt="2020-06-19T17:20:45.896" v="16066" actId="790"/>
        <pc:sldMkLst>
          <pc:docMk/>
          <pc:sldMk cId="2322008763" sldId="513"/>
        </pc:sldMkLst>
        <pc:spChg chg="mod">
          <ac:chgData name="Ragnhild Halvorsrud" userId="917ea340-fd63-490f-a7db-68428d24cf32" providerId="ADAL" clId="{3F26B701-AADC-4668-AAA4-FB7BA2B947B1}" dt="2020-06-19T17:20:45.885" v="16062" actId="790"/>
          <ac:spMkLst>
            <pc:docMk/>
            <pc:sldMk cId="2322008763" sldId="513"/>
            <ac:spMk id="2" creationId="{00000000-0000-0000-0000-000000000000}"/>
          </ac:spMkLst>
        </pc:spChg>
        <pc:spChg chg="mod">
          <ac:chgData name="Ragnhild Halvorsrud" userId="917ea340-fd63-490f-a7db-68428d24cf32" providerId="ADAL" clId="{3F26B701-AADC-4668-AAA4-FB7BA2B947B1}" dt="2020-06-19T17:20:45.890" v="16063" actId="790"/>
          <ac:spMkLst>
            <pc:docMk/>
            <pc:sldMk cId="2322008763" sldId="513"/>
            <ac:spMk id="3" creationId="{00000000-0000-0000-0000-000000000000}"/>
          </ac:spMkLst>
        </pc:spChg>
        <pc:spChg chg="mod">
          <ac:chgData name="Ragnhild Halvorsrud" userId="917ea340-fd63-490f-a7db-68428d24cf32" providerId="ADAL" clId="{3F26B701-AADC-4668-AAA4-FB7BA2B947B1}" dt="2020-06-19T17:20:45.892" v="16064" actId="790"/>
          <ac:spMkLst>
            <pc:docMk/>
            <pc:sldMk cId="2322008763" sldId="513"/>
            <ac:spMk id="4" creationId="{00000000-0000-0000-0000-000000000000}"/>
          </ac:spMkLst>
        </pc:spChg>
        <pc:spChg chg="del mod">
          <ac:chgData name="Ragnhild Halvorsrud" userId="917ea340-fd63-490f-a7db-68428d24cf32" providerId="ADAL" clId="{3F26B701-AADC-4668-AAA4-FB7BA2B947B1}" dt="2020-06-18T14:08:07.848" v="472" actId="478"/>
          <ac:spMkLst>
            <pc:docMk/>
            <pc:sldMk cId="2322008763" sldId="513"/>
            <ac:spMk id="5" creationId="{00000000-0000-0000-0000-000000000000}"/>
          </ac:spMkLst>
        </pc:spChg>
        <pc:spChg chg="add del mod">
          <ac:chgData name="Ragnhild Halvorsrud" userId="917ea340-fd63-490f-a7db-68428d24cf32" providerId="ADAL" clId="{3F26B701-AADC-4668-AAA4-FB7BA2B947B1}" dt="2020-06-18T14:10:47.725" v="490"/>
          <ac:spMkLst>
            <pc:docMk/>
            <pc:sldMk cId="2322008763" sldId="513"/>
            <ac:spMk id="6" creationId="{0F6D7532-BA49-4704-B68D-192B66FCFE4B}"/>
          </ac:spMkLst>
        </pc:spChg>
        <pc:spChg chg="add del mod">
          <ac:chgData name="Ragnhild Halvorsrud" userId="917ea340-fd63-490f-a7db-68428d24cf32" providerId="ADAL" clId="{3F26B701-AADC-4668-AAA4-FB7BA2B947B1}" dt="2020-06-18T14:10:47.725" v="490"/>
          <ac:spMkLst>
            <pc:docMk/>
            <pc:sldMk cId="2322008763" sldId="513"/>
            <ac:spMk id="7" creationId="{94774025-29CC-4BAF-95DF-F84ED2A82FB7}"/>
          </ac:spMkLst>
        </pc:spChg>
        <pc:spChg chg="add del mod">
          <ac:chgData name="Ragnhild Halvorsrud" userId="917ea340-fd63-490f-a7db-68428d24cf32" providerId="ADAL" clId="{3F26B701-AADC-4668-AAA4-FB7BA2B947B1}" dt="2020-06-18T14:10:47.725" v="490"/>
          <ac:spMkLst>
            <pc:docMk/>
            <pc:sldMk cId="2322008763" sldId="513"/>
            <ac:spMk id="8" creationId="{854648E3-CA69-403B-A09A-867785C844FF}"/>
          </ac:spMkLst>
        </pc:spChg>
        <pc:picChg chg="del">
          <ac:chgData name="Ragnhild Halvorsrud" userId="917ea340-fd63-490f-a7db-68428d24cf32" providerId="ADAL" clId="{3F26B701-AADC-4668-AAA4-FB7BA2B947B1}" dt="2020-06-18T14:08:04.369" v="470" actId="478"/>
          <ac:picMkLst>
            <pc:docMk/>
            <pc:sldMk cId="2322008763" sldId="513"/>
            <ac:picMk id="16" creationId="{00000000-0000-0000-0000-000000000000}"/>
          </ac:picMkLst>
        </pc:picChg>
      </pc:sldChg>
      <pc:sldChg chg="addSp new del">
        <pc:chgData name="Ragnhild Halvorsrud" userId="917ea340-fd63-490f-a7db-68428d24cf32" providerId="ADAL" clId="{3F26B701-AADC-4668-AAA4-FB7BA2B947B1}" dt="2020-06-18T15:26:29.671" v="649" actId="47"/>
        <pc:sldMkLst>
          <pc:docMk/>
          <pc:sldMk cId="3439615409" sldId="514"/>
        </pc:sldMkLst>
        <pc:picChg chg="add">
          <ac:chgData name="Ragnhild Halvorsrud" userId="917ea340-fd63-490f-a7db-68428d24cf32" providerId="ADAL" clId="{3F26B701-AADC-4668-AAA4-FB7BA2B947B1}" dt="2020-06-18T15:25:04.165" v="644"/>
          <ac:picMkLst>
            <pc:docMk/>
            <pc:sldMk cId="3439615409" sldId="514"/>
            <ac:picMk id="4" creationId="{1929A3FF-7AD3-4ECC-8DB6-10BCBC64C83E}"/>
          </ac:picMkLst>
        </pc:picChg>
      </pc:sldChg>
      <pc:sldChg chg="addSp modSp new mod modNotes">
        <pc:chgData name="Ragnhild Halvorsrud" userId="917ea340-fd63-490f-a7db-68428d24cf32" providerId="ADAL" clId="{3F26B701-AADC-4668-AAA4-FB7BA2B947B1}" dt="2020-06-19T17:20:47.680" v="16991" actId="790"/>
        <pc:sldMkLst>
          <pc:docMk/>
          <pc:sldMk cId="3877962403" sldId="515"/>
        </pc:sldMkLst>
        <pc:spChg chg="mod">
          <ac:chgData name="Ragnhild Halvorsrud" userId="917ea340-fd63-490f-a7db-68428d24cf32" providerId="ADAL" clId="{3F26B701-AADC-4668-AAA4-FB7BA2B947B1}" dt="2020-06-19T17:20:47.676" v="16988" actId="790"/>
          <ac:spMkLst>
            <pc:docMk/>
            <pc:sldMk cId="3877962403" sldId="515"/>
            <ac:spMk id="2" creationId="{005C3D75-5C0A-4A98-B845-83A2AFEE594C}"/>
          </ac:spMkLst>
        </pc:spChg>
        <pc:spChg chg="mod">
          <ac:chgData name="Ragnhild Halvorsrud" userId="917ea340-fd63-490f-a7db-68428d24cf32" providerId="ADAL" clId="{3F26B701-AADC-4668-AAA4-FB7BA2B947B1}" dt="2020-06-19T17:20:47.677" v="16989" actId="790"/>
          <ac:spMkLst>
            <pc:docMk/>
            <pc:sldMk cId="3877962403" sldId="515"/>
            <ac:spMk id="3" creationId="{00344F80-A1AC-45C7-B991-D50C387B3640}"/>
          </ac:spMkLst>
        </pc:spChg>
        <pc:picChg chg="add mod">
          <ac:chgData name="Ragnhild Halvorsrud" userId="917ea340-fd63-490f-a7db-68428d24cf32" providerId="ADAL" clId="{3F26B701-AADC-4668-AAA4-FB7BA2B947B1}" dt="2020-06-18T15:26:24.798" v="648" actId="1076"/>
          <ac:picMkLst>
            <pc:docMk/>
            <pc:sldMk cId="3877962403" sldId="515"/>
            <ac:picMk id="4" creationId="{88C456A7-0951-46CC-86A0-8DF39BB2E768}"/>
          </ac:picMkLst>
        </pc:picChg>
      </pc:sldChg>
      <pc:sldChg chg="addSp delSp modSp add mod ord modNotes">
        <pc:chgData name="Ragnhild Halvorsrud" userId="917ea340-fd63-490f-a7db-68428d24cf32" providerId="ADAL" clId="{3F26B701-AADC-4668-AAA4-FB7BA2B947B1}" dt="2020-06-19T17:20:45.956" v="16093" actId="790"/>
        <pc:sldMkLst>
          <pc:docMk/>
          <pc:sldMk cId="1604233325" sldId="516"/>
        </pc:sldMkLst>
        <pc:spChg chg="mod">
          <ac:chgData name="Ragnhild Halvorsrud" userId="917ea340-fd63-490f-a7db-68428d24cf32" providerId="ADAL" clId="{3F26B701-AADC-4668-AAA4-FB7BA2B947B1}" dt="2020-06-19T17:20:45.950" v="16090" actId="790"/>
          <ac:spMkLst>
            <pc:docMk/>
            <pc:sldMk cId="1604233325" sldId="516"/>
            <ac:spMk id="2" creationId="{52456730-9CCD-4717-BE03-D62C6887A2F1}"/>
          </ac:spMkLst>
        </pc:spChg>
        <pc:spChg chg="mod">
          <ac:chgData name="Ragnhild Halvorsrud" userId="917ea340-fd63-490f-a7db-68428d24cf32" providerId="ADAL" clId="{3F26B701-AADC-4668-AAA4-FB7BA2B947B1}" dt="2020-06-19T17:20:45.953" v="16091" actId="790"/>
          <ac:spMkLst>
            <pc:docMk/>
            <pc:sldMk cId="1604233325" sldId="516"/>
            <ac:spMk id="3" creationId="{BB7EEA35-A974-41C3-B310-23E12C424753}"/>
          </ac:spMkLst>
        </pc:spChg>
        <pc:spChg chg="add del mod">
          <ac:chgData name="Ragnhild Halvorsrud" userId="917ea340-fd63-490f-a7db-68428d24cf32" providerId="ADAL" clId="{3F26B701-AADC-4668-AAA4-FB7BA2B947B1}" dt="2020-06-19T11:43:35.029" v="9425"/>
          <ac:spMkLst>
            <pc:docMk/>
            <pc:sldMk cId="1604233325" sldId="516"/>
            <ac:spMk id="4" creationId="{2E843822-538D-4464-AD00-45ECC7D81500}"/>
          </ac:spMkLst>
        </pc:spChg>
        <pc:spChg chg="add del mod">
          <ac:chgData name="Ragnhild Halvorsrud" userId="917ea340-fd63-490f-a7db-68428d24cf32" providerId="ADAL" clId="{3F26B701-AADC-4668-AAA4-FB7BA2B947B1}" dt="2020-06-19T11:43:35.029" v="9425"/>
          <ac:spMkLst>
            <pc:docMk/>
            <pc:sldMk cId="1604233325" sldId="516"/>
            <ac:spMk id="5" creationId="{DB063B8F-6043-42FF-AF4B-4B554221DE43}"/>
          </ac:spMkLst>
        </pc:spChg>
        <pc:spChg chg="add del mod">
          <ac:chgData name="Ragnhild Halvorsrud" userId="917ea340-fd63-490f-a7db-68428d24cf32" providerId="ADAL" clId="{3F26B701-AADC-4668-AAA4-FB7BA2B947B1}" dt="2020-06-19T11:45:29.304" v="9433"/>
          <ac:spMkLst>
            <pc:docMk/>
            <pc:sldMk cId="1604233325" sldId="516"/>
            <ac:spMk id="6" creationId="{CB4020EB-6D3E-443A-9E58-02AE1EEC8B2B}"/>
          </ac:spMkLst>
        </pc:spChg>
        <pc:spChg chg="add del mod">
          <ac:chgData name="Ragnhild Halvorsrud" userId="917ea340-fd63-490f-a7db-68428d24cf32" providerId="ADAL" clId="{3F26B701-AADC-4668-AAA4-FB7BA2B947B1}" dt="2020-06-19T11:45:29.304" v="9433"/>
          <ac:spMkLst>
            <pc:docMk/>
            <pc:sldMk cId="1604233325" sldId="516"/>
            <ac:spMk id="7" creationId="{857B040F-D1AF-4FCC-94C0-E2E6BF193B22}"/>
          </ac:spMkLst>
        </pc:spChg>
      </pc:sldChg>
      <pc:sldChg chg="modSp add del mod modNotes">
        <pc:chgData name="Ragnhild Halvorsrud" userId="917ea340-fd63-490f-a7db-68428d24cf32" providerId="ADAL" clId="{3F26B701-AADC-4668-AAA4-FB7BA2B947B1}" dt="2020-06-19T12:23:33.808" v="10474" actId="47"/>
        <pc:sldMkLst>
          <pc:docMk/>
          <pc:sldMk cId="1645381174" sldId="517"/>
        </pc:sldMkLst>
        <pc:spChg chg="mod">
          <ac:chgData name="Ragnhild Halvorsrud" userId="917ea340-fd63-490f-a7db-68428d24cf32" providerId="ADAL" clId="{3F26B701-AADC-4668-AAA4-FB7BA2B947B1}" dt="2020-06-19T09:27:06.814" v="6119" actId="790"/>
          <ac:spMkLst>
            <pc:docMk/>
            <pc:sldMk cId="1645381174" sldId="517"/>
            <ac:spMk id="2" creationId="{37E60667-2ED3-47A6-8B5F-FB7EB227D008}"/>
          </ac:spMkLst>
        </pc:spChg>
      </pc:sldChg>
      <pc:sldChg chg="add del">
        <pc:chgData name="Ragnhild Halvorsrud" userId="917ea340-fd63-490f-a7db-68428d24cf32" providerId="ADAL" clId="{3F26B701-AADC-4668-AAA4-FB7BA2B947B1}" dt="2020-06-19T08:35:29.359" v="1490" actId="47"/>
        <pc:sldMkLst>
          <pc:docMk/>
          <pc:sldMk cId="3312346991" sldId="517"/>
        </pc:sldMkLst>
      </pc:sldChg>
      <pc:sldChg chg="addSp delSp modSp new mod modNotes">
        <pc:chgData name="Ragnhild Halvorsrud" userId="917ea340-fd63-490f-a7db-68428d24cf32" providerId="ADAL" clId="{3F26B701-AADC-4668-AAA4-FB7BA2B947B1}" dt="2020-06-19T17:20:46.910" v="16581" actId="790"/>
        <pc:sldMkLst>
          <pc:docMk/>
          <pc:sldMk cId="3972162138" sldId="518"/>
        </pc:sldMkLst>
        <pc:spChg chg="mod">
          <ac:chgData name="Ragnhild Halvorsrud" userId="917ea340-fd63-490f-a7db-68428d24cf32" providerId="ADAL" clId="{3F26B701-AADC-4668-AAA4-FB7BA2B947B1}" dt="2020-06-19T17:20:46.879" v="16564" actId="790"/>
          <ac:spMkLst>
            <pc:docMk/>
            <pc:sldMk cId="3972162138" sldId="518"/>
            <ac:spMk id="2" creationId="{CEF0584D-E78C-408F-A464-AF661D7CD2F8}"/>
          </ac:spMkLst>
        </pc:spChg>
        <pc:spChg chg="del mod">
          <ac:chgData name="Ragnhild Halvorsrud" userId="917ea340-fd63-490f-a7db-68428d24cf32" providerId="ADAL" clId="{3F26B701-AADC-4668-AAA4-FB7BA2B947B1}" dt="2020-06-19T08:54:59.345" v="2044"/>
          <ac:spMkLst>
            <pc:docMk/>
            <pc:sldMk cId="3972162138" sldId="518"/>
            <ac:spMk id="3" creationId="{93D6C254-8E82-42C8-8C8C-DBA271F8F1F0}"/>
          </ac:spMkLst>
        </pc:spChg>
        <pc:spChg chg="mod">
          <ac:chgData name="Ragnhild Halvorsrud" userId="917ea340-fd63-490f-a7db-68428d24cf32" providerId="ADAL" clId="{3F26B701-AADC-4668-AAA4-FB7BA2B947B1}" dt="2020-06-19T17:20:46.881" v="16565" actId="790"/>
          <ac:spMkLst>
            <pc:docMk/>
            <pc:sldMk cId="3972162138" sldId="518"/>
            <ac:spMk id="4" creationId="{359912B9-4EB6-42C7-BF37-C605F081559D}"/>
          </ac:spMkLst>
        </pc:spChg>
        <pc:spChg chg="add mod">
          <ac:chgData name="Ragnhild Halvorsrud" userId="917ea340-fd63-490f-a7db-68428d24cf32" providerId="ADAL" clId="{3F26B701-AADC-4668-AAA4-FB7BA2B947B1}" dt="2020-06-19T17:20:46.883" v="16566" actId="790"/>
          <ac:spMkLst>
            <pc:docMk/>
            <pc:sldMk cId="3972162138" sldId="518"/>
            <ac:spMk id="5" creationId="{1A6FA598-573A-4B84-B451-39426566E1B3}"/>
          </ac:spMkLst>
        </pc:spChg>
        <pc:spChg chg="add mod">
          <ac:chgData name="Ragnhild Halvorsrud" userId="917ea340-fd63-490f-a7db-68428d24cf32" providerId="ADAL" clId="{3F26B701-AADC-4668-AAA4-FB7BA2B947B1}" dt="2020-06-19T17:20:46.885" v="16567" actId="790"/>
          <ac:spMkLst>
            <pc:docMk/>
            <pc:sldMk cId="3972162138" sldId="518"/>
            <ac:spMk id="6" creationId="{9CD91430-CFD3-4C86-81D9-D8343A7D7F47}"/>
          </ac:spMkLst>
        </pc:spChg>
        <pc:spChg chg="add mod">
          <ac:chgData name="Ragnhild Halvorsrud" userId="917ea340-fd63-490f-a7db-68428d24cf32" providerId="ADAL" clId="{3F26B701-AADC-4668-AAA4-FB7BA2B947B1}" dt="2020-06-19T17:20:46.887" v="16568" actId="790"/>
          <ac:spMkLst>
            <pc:docMk/>
            <pc:sldMk cId="3972162138" sldId="518"/>
            <ac:spMk id="9" creationId="{FABB1ED2-CF0A-44FA-8D79-905F8B3A0CE2}"/>
          </ac:spMkLst>
        </pc:spChg>
        <pc:spChg chg="add mod">
          <ac:chgData name="Ragnhild Halvorsrud" userId="917ea340-fd63-490f-a7db-68428d24cf32" providerId="ADAL" clId="{3F26B701-AADC-4668-AAA4-FB7BA2B947B1}" dt="2020-06-19T17:20:46.888" v="16569" actId="790"/>
          <ac:spMkLst>
            <pc:docMk/>
            <pc:sldMk cId="3972162138" sldId="518"/>
            <ac:spMk id="10" creationId="{C38AEAFE-B42A-4848-8A39-CED51FEBF34A}"/>
          </ac:spMkLst>
        </pc:spChg>
        <pc:spChg chg="mod">
          <ac:chgData name="Ragnhild Halvorsrud" userId="917ea340-fd63-490f-a7db-68428d24cf32" providerId="ADAL" clId="{3F26B701-AADC-4668-AAA4-FB7BA2B947B1}" dt="2020-06-19T17:20:46.894" v="16572" actId="790"/>
          <ac:spMkLst>
            <pc:docMk/>
            <pc:sldMk cId="3972162138" sldId="518"/>
            <ac:spMk id="17" creationId="{0820EA35-7930-464A-8E1C-CAB4A347504C}"/>
          </ac:spMkLst>
        </pc:spChg>
        <pc:spChg chg="mod">
          <ac:chgData name="Ragnhild Halvorsrud" userId="917ea340-fd63-490f-a7db-68428d24cf32" providerId="ADAL" clId="{3F26B701-AADC-4668-AAA4-FB7BA2B947B1}" dt="2020-06-19T17:20:46.895" v="16573" actId="790"/>
          <ac:spMkLst>
            <pc:docMk/>
            <pc:sldMk cId="3972162138" sldId="518"/>
            <ac:spMk id="18" creationId="{B3798537-A924-4B2C-B962-7D37230CD15B}"/>
          </ac:spMkLst>
        </pc:spChg>
        <pc:spChg chg="mod">
          <ac:chgData name="Ragnhild Halvorsrud" userId="917ea340-fd63-490f-a7db-68428d24cf32" providerId="ADAL" clId="{3F26B701-AADC-4668-AAA4-FB7BA2B947B1}" dt="2020-06-19T17:20:46.897" v="16574" actId="790"/>
          <ac:spMkLst>
            <pc:docMk/>
            <pc:sldMk cId="3972162138" sldId="518"/>
            <ac:spMk id="19" creationId="{97F80061-DFFE-4E79-8EF8-13734BFA626A}"/>
          </ac:spMkLst>
        </pc:spChg>
        <pc:spChg chg="mod">
          <ac:chgData name="Ragnhild Halvorsrud" userId="917ea340-fd63-490f-a7db-68428d24cf32" providerId="ADAL" clId="{3F26B701-AADC-4668-AAA4-FB7BA2B947B1}" dt="2020-06-19T17:20:46.898" v="16575" actId="790"/>
          <ac:spMkLst>
            <pc:docMk/>
            <pc:sldMk cId="3972162138" sldId="518"/>
            <ac:spMk id="20" creationId="{A0A2D603-06A2-4BB5-9694-F7EC64A41574}"/>
          </ac:spMkLst>
        </pc:spChg>
        <pc:spChg chg="mod">
          <ac:chgData name="Ragnhild Halvorsrud" userId="917ea340-fd63-490f-a7db-68428d24cf32" providerId="ADAL" clId="{3F26B701-AADC-4668-AAA4-FB7BA2B947B1}" dt="2020-06-19T17:20:46.900" v="16576" actId="790"/>
          <ac:spMkLst>
            <pc:docMk/>
            <pc:sldMk cId="3972162138" sldId="518"/>
            <ac:spMk id="22" creationId="{7A372F86-957E-4CFE-AAC4-FE5528378E9A}"/>
          </ac:spMkLst>
        </pc:spChg>
        <pc:spChg chg="mod">
          <ac:chgData name="Ragnhild Halvorsrud" userId="917ea340-fd63-490f-a7db-68428d24cf32" providerId="ADAL" clId="{3F26B701-AADC-4668-AAA4-FB7BA2B947B1}" dt="2020-06-19T17:20:46.890" v="16570" actId="790"/>
          <ac:spMkLst>
            <pc:docMk/>
            <pc:sldMk cId="3972162138" sldId="518"/>
            <ac:spMk id="23" creationId="{5563A405-4E4C-44AF-BFF9-7D827B7A187A}"/>
          </ac:spMkLst>
        </pc:spChg>
        <pc:spChg chg="mod">
          <ac:chgData name="Ragnhild Halvorsrud" userId="917ea340-fd63-490f-a7db-68428d24cf32" providerId="ADAL" clId="{3F26B701-AADC-4668-AAA4-FB7BA2B947B1}" dt="2020-06-19T17:20:46.891" v="16571" actId="790"/>
          <ac:spMkLst>
            <pc:docMk/>
            <pc:sldMk cId="3972162138" sldId="518"/>
            <ac:spMk id="24" creationId="{AAAF8B99-0A0C-437F-8C28-375F21B066CC}"/>
          </ac:spMkLst>
        </pc:spChg>
        <pc:spChg chg="add mod">
          <ac:chgData name="Ragnhild Halvorsrud" userId="917ea340-fd63-490f-a7db-68428d24cf32" providerId="ADAL" clId="{3F26B701-AADC-4668-AAA4-FB7BA2B947B1}" dt="2020-06-19T17:20:46.903" v="16577" actId="790"/>
          <ac:spMkLst>
            <pc:docMk/>
            <pc:sldMk cId="3972162138" sldId="518"/>
            <ac:spMk id="25" creationId="{EDEA9200-F9E9-4752-8670-AB13C2EDB25E}"/>
          </ac:spMkLst>
        </pc:spChg>
        <pc:spChg chg="add mod">
          <ac:chgData name="Ragnhild Halvorsrud" userId="917ea340-fd63-490f-a7db-68428d24cf32" providerId="ADAL" clId="{3F26B701-AADC-4668-AAA4-FB7BA2B947B1}" dt="2020-06-19T17:20:46.904" v="16578" actId="790"/>
          <ac:spMkLst>
            <pc:docMk/>
            <pc:sldMk cId="3972162138" sldId="518"/>
            <ac:spMk id="26" creationId="{12863834-5952-4D57-AC32-456D2631AEF1}"/>
          </ac:spMkLst>
        </pc:spChg>
        <pc:spChg chg="add mod">
          <ac:chgData name="Ragnhild Halvorsrud" userId="917ea340-fd63-490f-a7db-68428d24cf32" providerId="ADAL" clId="{3F26B701-AADC-4668-AAA4-FB7BA2B947B1}" dt="2020-06-19T17:20:46.906" v="16579" actId="790"/>
          <ac:spMkLst>
            <pc:docMk/>
            <pc:sldMk cId="3972162138" sldId="518"/>
            <ac:spMk id="27" creationId="{7FBF89A1-2FD6-4833-B8D1-990D9E10AD27}"/>
          </ac:spMkLst>
        </pc:spChg>
        <pc:grpChg chg="add mod">
          <ac:chgData name="Ragnhild Halvorsrud" userId="917ea340-fd63-490f-a7db-68428d24cf32" providerId="ADAL" clId="{3F26B701-AADC-4668-AAA4-FB7BA2B947B1}" dt="2020-06-19T08:55:40.209" v="2065" actId="1076"/>
          <ac:grpSpMkLst>
            <pc:docMk/>
            <pc:sldMk cId="3972162138" sldId="518"/>
            <ac:grpSpMk id="11" creationId="{66C879E1-1B96-4FBF-97F1-F456D99524CA}"/>
          </ac:grpSpMkLst>
        </pc:grpChg>
        <pc:grpChg chg="mod">
          <ac:chgData name="Ragnhild Halvorsrud" userId="917ea340-fd63-490f-a7db-68428d24cf32" providerId="ADAL" clId="{3F26B701-AADC-4668-AAA4-FB7BA2B947B1}" dt="2020-06-19T08:55:25.076" v="2063"/>
          <ac:grpSpMkLst>
            <pc:docMk/>
            <pc:sldMk cId="3972162138" sldId="518"/>
            <ac:grpSpMk id="12" creationId="{78296E4B-4CBE-4E66-9FF2-0B204442D3B4}"/>
          </ac:grpSpMkLst>
        </pc:grpChg>
        <pc:picChg chg="mod">
          <ac:chgData name="Ragnhild Halvorsrud" userId="917ea340-fd63-490f-a7db-68428d24cf32" providerId="ADAL" clId="{3F26B701-AADC-4668-AAA4-FB7BA2B947B1}" dt="2020-06-19T08:55:25.076" v="2063"/>
          <ac:picMkLst>
            <pc:docMk/>
            <pc:sldMk cId="3972162138" sldId="518"/>
            <ac:picMk id="13" creationId="{BB587121-08AD-490F-8400-0F90CC6B2982}"/>
          </ac:picMkLst>
        </pc:picChg>
        <pc:picChg chg="mod">
          <ac:chgData name="Ragnhild Halvorsrud" userId="917ea340-fd63-490f-a7db-68428d24cf32" providerId="ADAL" clId="{3F26B701-AADC-4668-AAA4-FB7BA2B947B1}" dt="2020-06-19T08:55:25.076" v="2063"/>
          <ac:picMkLst>
            <pc:docMk/>
            <pc:sldMk cId="3972162138" sldId="518"/>
            <ac:picMk id="14" creationId="{4ECEDE80-4891-4454-BDF3-3430E8E11948}"/>
          </ac:picMkLst>
        </pc:picChg>
        <pc:picChg chg="mod">
          <ac:chgData name="Ragnhild Halvorsrud" userId="917ea340-fd63-490f-a7db-68428d24cf32" providerId="ADAL" clId="{3F26B701-AADC-4668-AAA4-FB7BA2B947B1}" dt="2020-06-19T08:55:25.076" v="2063"/>
          <ac:picMkLst>
            <pc:docMk/>
            <pc:sldMk cId="3972162138" sldId="518"/>
            <ac:picMk id="15" creationId="{DF8FC527-0668-47A5-9708-1870481F0707}"/>
          </ac:picMkLst>
        </pc:picChg>
        <pc:picChg chg="mod">
          <ac:chgData name="Ragnhild Halvorsrud" userId="917ea340-fd63-490f-a7db-68428d24cf32" providerId="ADAL" clId="{3F26B701-AADC-4668-AAA4-FB7BA2B947B1}" dt="2020-06-19T08:55:25.076" v="2063"/>
          <ac:picMkLst>
            <pc:docMk/>
            <pc:sldMk cId="3972162138" sldId="518"/>
            <ac:picMk id="16" creationId="{2AD69911-2D73-4F79-A71F-BF91E5E5461A}"/>
          </ac:picMkLst>
        </pc:picChg>
        <pc:picChg chg="mod">
          <ac:chgData name="Ragnhild Halvorsrud" userId="917ea340-fd63-490f-a7db-68428d24cf32" providerId="ADAL" clId="{3F26B701-AADC-4668-AAA4-FB7BA2B947B1}" dt="2020-06-19T08:55:25.076" v="2063"/>
          <ac:picMkLst>
            <pc:docMk/>
            <pc:sldMk cId="3972162138" sldId="518"/>
            <ac:picMk id="21" creationId="{0B8ED474-90F6-4243-8BC7-55782F3C01C3}"/>
          </ac:picMkLst>
        </pc:picChg>
        <pc:cxnChg chg="add mod">
          <ac:chgData name="Ragnhild Halvorsrud" userId="917ea340-fd63-490f-a7db-68428d24cf32" providerId="ADAL" clId="{3F26B701-AADC-4668-AAA4-FB7BA2B947B1}" dt="2020-06-19T08:55:40.209" v="2065" actId="1076"/>
          <ac:cxnSpMkLst>
            <pc:docMk/>
            <pc:sldMk cId="3972162138" sldId="518"/>
            <ac:cxnSpMk id="7" creationId="{788390F8-B65A-478F-917E-B1A23108FE6C}"/>
          </ac:cxnSpMkLst>
        </pc:cxnChg>
        <pc:cxnChg chg="add mod">
          <ac:chgData name="Ragnhild Halvorsrud" userId="917ea340-fd63-490f-a7db-68428d24cf32" providerId="ADAL" clId="{3F26B701-AADC-4668-AAA4-FB7BA2B947B1}" dt="2020-06-19T08:57:55.388" v="2093" actId="14100"/>
          <ac:cxnSpMkLst>
            <pc:docMk/>
            <pc:sldMk cId="3972162138" sldId="518"/>
            <ac:cxnSpMk id="8" creationId="{01A126A1-349D-4752-900F-835DBA6922CF}"/>
          </ac:cxnSpMkLst>
        </pc:cxnChg>
      </pc:sldChg>
      <pc:sldChg chg="addSp delSp modSp add mod modNotes">
        <pc:chgData name="Ragnhild Halvorsrud" userId="917ea340-fd63-490f-a7db-68428d24cf32" providerId="ADAL" clId="{3F26B701-AADC-4668-AAA4-FB7BA2B947B1}" dt="2020-06-19T17:20:46.937" v="16594" actId="790"/>
        <pc:sldMkLst>
          <pc:docMk/>
          <pc:sldMk cId="3365690805" sldId="519"/>
        </pc:sldMkLst>
        <pc:spChg chg="mod">
          <ac:chgData name="Ragnhild Halvorsrud" userId="917ea340-fd63-490f-a7db-68428d24cf32" providerId="ADAL" clId="{3F26B701-AADC-4668-AAA4-FB7BA2B947B1}" dt="2020-06-19T17:20:46.912" v="16582" actId="790"/>
          <ac:spMkLst>
            <pc:docMk/>
            <pc:sldMk cId="3365690805" sldId="519"/>
            <ac:spMk id="2" creationId="{CEF0584D-E78C-408F-A464-AF661D7CD2F8}"/>
          </ac:spMkLst>
        </pc:spChg>
        <pc:spChg chg="mod">
          <ac:chgData name="Ragnhild Halvorsrud" userId="917ea340-fd63-490f-a7db-68428d24cf32" providerId="ADAL" clId="{3F26B701-AADC-4668-AAA4-FB7BA2B947B1}" dt="2020-06-19T17:20:46.914" v="16583" actId="790"/>
          <ac:spMkLst>
            <pc:docMk/>
            <pc:sldMk cId="3365690805" sldId="519"/>
            <ac:spMk id="4" creationId="{359912B9-4EB6-42C7-BF37-C605F081559D}"/>
          </ac:spMkLst>
        </pc:spChg>
        <pc:spChg chg="mod">
          <ac:chgData name="Ragnhild Halvorsrud" userId="917ea340-fd63-490f-a7db-68428d24cf32" providerId="ADAL" clId="{3F26B701-AADC-4668-AAA4-FB7BA2B947B1}" dt="2020-06-19T08:56:14.721" v="2067"/>
          <ac:spMkLst>
            <pc:docMk/>
            <pc:sldMk cId="3365690805" sldId="519"/>
            <ac:spMk id="11" creationId="{B5A55115-7BAC-4C4A-9386-2CAED6B089EB}"/>
          </ac:spMkLst>
        </pc:spChg>
        <pc:spChg chg="mod">
          <ac:chgData name="Ragnhild Halvorsrud" userId="917ea340-fd63-490f-a7db-68428d24cf32" providerId="ADAL" clId="{3F26B701-AADC-4668-AAA4-FB7BA2B947B1}" dt="2020-06-19T08:56:14.721" v="2067"/>
          <ac:spMkLst>
            <pc:docMk/>
            <pc:sldMk cId="3365690805" sldId="519"/>
            <ac:spMk id="12" creationId="{73A92EDD-BA92-4A7A-92EB-ABA8D38CBAC2}"/>
          </ac:spMkLst>
        </pc:spChg>
        <pc:spChg chg="mod">
          <ac:chgData name="Ragnhild Halvorsrud" userId="917ea340-fd63-490f-a7db-68428d24cf32" providerId="ADAL" clId="{3F26B701-AADC-4668-AAA4-FB7BA2B947B1}" dt="2020-06-19T08:56:14.721" v="2067"/>
          <ac:spMkLst>
            <pc:docMk/>
            <pc:sldMk cId="3365690805" sldId="519"/>
            <ac:spMk id="13" creationId="{E9203F8B-33C8-46BF-82B0-FF78A533FD6C}"/>
          </ac:spMkLst>
        </pc:spChg>
        <pc:spChg chg="mod">
          <ac:chgData name="Ragnhild Halvorsrud" userId="917ea340-fd63-490f-a7db-68428d24cf32" providerId="ADAL" clId="{3F26B701-AADC-4668-AAA4-FB7BA2B947B1}" dt="2020-06-19T08:56:14.721" v="2067"/>
          <ac:spMkLst>
            <pc:docMk/>
            <pc:sldMk cId="3365690805" sldId="519"/>
            <ac:spMk id="14" creationId="{53E89A77-2D2F-4771-BCAB-8375B76E41AB}"/>
          </ac:spMkLst>
        </pc:spChg>
        <pc:spChg chg="mod">
          <ac:chgData name="Ragnhild Halvorsrud" userId="917ea340-fd63-490f-a7db-68428d24cf32" providerId="ADAL" clId="{3F26B701-AADC-4668-AAA4-FB7BA2B947B1}" dt="2020-06-19T08:56:14.721" v="2067"/>
          <ac:spMkLst>
            <pc:docMk/>
            <pc:sldMk cId="3365690805" sldId="519"/>
            <ac:spMk id="16" creationId="{70B04B56-1A73-4D05-AEE0-0B159BBF1CCE}"/>
          </ac:spMkLst>
        </pc:spChg>
        <pc:spChg chg="mod">
          <ac:chgData name="Ragnhild Halvorsrud" userId="917ea340-fd63-490f-a7db-68428d24cf32" providerId="ADAL" clId="{3F26B701-AADC-4668-AAA4-FB7BA2B947B1}" dt="2020-06-19T08:56:14.721" v="2067"/>
          <ac:spMkLst>
            <pc:docMk/>
            <pc:sldMk cId="3365690805" sldId="519"/>
            <ac:spMk id="19" creationId="{E8C85E14-D4CF-4F9A-9838-5B5263AE7BC3}"/>
          </ac:spMkLst>
        </pc:spChg>
        <pc:spChg chg="mod">
          <ac:chgData name="Ragnhild Halvorsrud" userId="917ea340-fd63-490f-a7db-68428d24cf32" providerId="ADAL" clId="{3F26B701-AADC-4668-AAA4-FB7BA2B947B1}" dt="2020-06-19T08:56:14.721" v="2067"/>
          <ac:spMkLst>
            <pc:docMk/>
            <pc:sldMk cId="3365690805" sldId="519"/>
            <ac:spMk id="20" creationId="{4545ADD2-2FAA-4BA1-A51E-88029360B1D8}"/>
          </ac:spMkLst>
        </pc:spChg>
        <pc:spChg chg="add del mod">
          <ac:chgData name="Ragnhild Halvorsrud" userId="917ea340-fd63-490f-a7db-68428d24cf32" providerId="ADAL" clId="{3F26B701-AADC-4668-AAA4-FB7BA2B947B1}" dt="2020-06-19T08:56:18.872" v="2068"/>
          <ac:spMkLst>
            <pc:docMk/>
            <pc:sldMk cId="3365690805" sldId="519"/>
            <ac:spMk id="21" creationId="{28C97A30-72E5-4B37-BC81-9D7246F7F9CF}"/>
          </ac:spMkLst>
        </pc:spChg>
        <pc:spChg chg="add del mod">
          <ac:chgData name="Ragnhild Halvorsrud" userId="917ea340-fd63-490f-a7db-68428d24cf32" providerId="ADAL" clId="{3F26B701-AADC-4668-AAA4-FB7BA2B947B1}" dt="2020-06-19T08:56:18.872" v="2068"/>
          <ac:spMkLst>
            <pc:docMk/>
            <pc:sldMk cId="3365690805" sldId="519"/>
            <ac:spMk id="27" creationId="{6CA3C99F-91DA-40B5-9469-BAC293B46264}"/>
          </ac:spMkLst>
        </pc:spChg>
        <pc:spChg chg="mod">
          <ac:chgData name="Ragnhild Halvorsrud" userId="917ea340-fd63-490f-a7db-68428d24cf32" providerId="ADAL" clId="{3F26B701-AADC-4668-AAA4-FB7BA2B947B1}" dt="2020-06-19T17:20:46.919" v="16586" actId="790"/>
          <ac:spMkLst>
            <pc:docMk/>
            <pc:sldMk cId="3365690805" sldId="519"/>
            <ac:spMk id="34" creationId="{3C1BF8AF-A6DF-4513-99DD-9EE6027C27BD}"/>
          </ac:spMkLst>
        </pc:spChg>
        <pc:spChg chg="mod">
          <ac:chgData name="Ragnhild Halvorsrud" userId="917ea340-fd63-490f-a7db-68428d24cf32" providerId="ADAL" clId="{3F26B701-AADC-4668-AAA4-FB7BA2B947B1}" dt="2020-06-19T17:20:46.921" v="16587" actId="790"/>
          <ac:spMkLst>
            <pc:docMk/>
            <pc:sldMk cId="3365690805" sldId="519"/>
            <ac:spMk id="35" creationId="{5318F347-A9F2-4EFF-BB40-238CF960C539}"/>
          </ac:spMkLst>
        </pc:spChg>
        <pc:spChg chg="mod">
          <ac:chgData name="Ragnhild Halvorsrud" userId="917ea340-fd63-490f-a7db-68428d24cf32" providerId="ADAL" clId="{3F26B701-AADC-4668-AAA4-FB7BA2B947B1}" dt="2020-06-19T17:20:46.923" v="16588" actId="790"/>
          <ac:spMkLst>
            <pc:docMk/>
            <pc:sldMk cId="3365690805" sldId="519"/>
            <ac:spMk id="36" creationId="{AE5853BC-D858-4716-ABC0-1C405451A918}"/>
          </ac:spMkLst>
        </pc:spChg>
        <pc:spChg chg="mod">
          <ac:chgData name="Ragnhild Halvorsrud" userId="917ea340-fd63-490f-a7db-68428d24cf32" providerId="ADAL" clId="{3F26B701-AADC-4668-AAA4-FB7BA2B947B1}" dt="2020-06-19T17:20:46.925" v="16589" actId="790"/>
          <ac:spMkLst>
            <pc:docMk/>
            <pc:sldMk cId="3365690805" sldId="519"/>
            <ac:spMk id="37" creationId="{F4F21727-F0FC-48DD-A5FC-FB0FB3C5C25F}"/>
          </ac:spMkLst>
        </pc:spChg>
        <pc:spChg chg="mod">
          <ac:chgData name="Ragnhild Halvorsrud" userId="917ea340-fd63-490f-a7db-68428d24cf32" providerId="ADAL" clId="{3F26B701-AADC-4668-AAA4-FB7BA2B947B1}" dt="2020-06-19T17:20:46.927" v="16590" actId="790"/>
          <ac:spMkLst>
            <pc:docMk/>
            <pc:sldMk cId="3365690805" sldId="519"/>
            <ac:spMk id="39" creationId="{8ED2C12C-43A5-4351-8F37-1DA0EE6EDEB7}"/>
          </ac:spMkLst>
        </pc:spChg>
        <pc:spChg chg="mod">
          <ac:chgData name="Ragnhild Halvorsrud" userId="917ea340-fd63-490f-a7db-68428d24cf32" providerId="ADAL" clId="{3F26B701-AADC-4668-AAA4-FB7BA2B947B1}" dt="2020-06-19T17:20:46.916" v="16584" actId="790"/>
          <ac:spMkLst>
            <pc:docMk/>
            <pc:sldMk cId="3365690805" sldId="519"/>
            <ac:spMk id="42" creationId="{CFB6F61A-717B-4BD3-801D-AA7E12D28A99}"/>
          </ac:spMkLst>
        </pc:spChg>
        <pc:spChg chg="mod">
          <ac:chgData name="Ragnhild Halvorsrud" userId="917ea340-fd63-490f-a7db-68428d24cf32" providerId="ADAL" clId="{3F26B701-AADC-4668-AAA4-FB7BA2B947B1}" dt="2020-06-19T17:20:46.917" v="16585" actId="790"/>
          <ac:spMkLst>
            <pc:docMk/>
            <pc:sldMk cId="3365690805" sldId="519"/>
            <ac:spMk id="43" creationId="{937534AA-89D8-4978-9AFD-FE9A156CFB72}"/>
          </ac:spMkLst>
        </pc:spChg>
        <pc:spChg chg="add mod">
          <ac:chgData name="Ragnhild Halvorsrud" userId="917ea340-fd63-490f-a7db-68428d24cf32" providerId="ADAL" clId="{3F26B701-AADC-4668-AAA4-FB7BA2B947B1}" dt="2020-06-19T17:20:46.929" v="16591" actId="790"/>
          <ac:spMkLst>
            <pc:docMk/>
            <pc:sldMk cId="3365690805" sldId="519"/>
            <ac:spMk id="44" creationId="{564D43F4-70C3-48AD-9910-AFEC382ABE8F}"/>
          </ac:spMkLst>
        </pc:spChg>
        <pc:spChg chg="add mod">
          <ac:chgData name="Ragnhild Halvorsrud" userId="917ea340-fd63-490f-a7db-68428d24cf32" providerId="ADAL" clId="{3F26B701-AADC-4668-AAA4-FB7BA2B947B1}" dt="2020-06-19T17:20:46.933" v="16592" actId="790"/>
          <ac:spMkLst>
            <pc:docMk/>
            <pc:sldMk cId="3365690805" sldId="519"/>
            <ac:spMk id="50" creationId="{B948341C-D450-4843-BC9D-7961C728A630}"/>
          </ac:spMkLst>
        </pc:spChg>
        <pc:grpChg chg="add del mod">
          <ac:chgData name="Ragnhild Halvorsrud" userId="917ea340-fd63-490f-a7db-68428d24cf32" providerId="ADAL" clId="{3F26B701-AADC-4668-AAA4-FB7BA2B947B1}" dt="2020-06-19T08:56:18.872" v="2068"/>
          <ac:grpSpMkLst>
            <pc:docMk/>
            <pc:sldMk cId="3365690805" sldId="519"/>
            <ac:grpSpMk id="5" creationId="{534F071A-0B44-48F5-8FB6-F1605DEC6419}"/>
          </ac:grpSpMkLst>
        </pc:grpChg>
        <pc:grpChg chg="mod">
          <ac:chgData name="Ragnhild Halvorsrud" userId="917ea340-fd63-490f-a7db-68428d24cf32" providerId="ADAL" clId="{3F26B701-AADC-4668-AAA4-FB7BA2B947B1}" dt="2020-06-19T08:56:14.721" v="2067"/>
          <ac:grpSpMkLst>
            <pc:docMk/>
            <pc:sldMk cId="3365690805" sldId="519"/>
            <ac:grpSpMk id="6" creationId="{5E236DC1-034C-4CC3-9EBE-CF692DD3D3F6}"/>
          </ac:grpSpMkLst>
        </pc:grpChg>
        <pc:grpChg chg="add mod">
          <ac:chgData name="Ragnhild Halvorsrud" userId="917ea340-fd63-490f-a7db-68428d24cf32" providerId="ADAL" clId="{3F26B701-AADC-4668-AAA4-FB7BA2B947B1}" dt="2020-06-19T08:56:18.891" v="2069"/>
          <ac:grpSpMkLst>
            <pc:docMk/>
            <pc:sldMk cId="3365690805" sldId="519"/>
            <ac:grpSpMk id="28" creationId="{D4AB4F9E-7821-4C1C-B5FF-DF0547910DE7}"/>
          </ac:grpSpMkLst>
        </pc:grpChg>
        <pc:grpChg chg="mod">
          <ac:chgData name="Ragnhild Halvorsrud" userId="917ea340-fd63-490f-a7db-68428d24cf32" providerId="ADAL" clId="{3F26B701-AADC-4668-AAA4-FB7BA2B947B1}" dt="2020-06-19T08:56:18.891" v="2069"/>
          <ac:grpSpMkLst>
            <pc:docMk/>
            <pc:sldMk cId="3365690805" sldId="519"/>
            <ac:grpSpMk id="29" creationId="{C6D9AB95-0BBA-46F7-808C-C1D7F844A92D}"/>
          </ac:grpSpMkLst>
        </pc:grpChg>
        <pc:picChg chg="mod">
          <ac:chgData name="Ragnhild Halvorsrud" userId="917ea340-fd63-490f-a7db-68428d24cf32" providerId="ADAL" clId="{3F26B701-AADC-4668-AAA4-FB7BA2B947B1}" dt="2020-06-19T08:56:14.721" v="2067"/>
          <ac:picMkLst>
            <pc:docMk/>
            <pc:sldMk cId="3365690805" sldId="519"/>
            <ac:picMk id="7" creationId="{3A77C059-F1DF-4C5B-8EBC-501AB07A1848}"/>
          </ac:picMkLst>
        </pc:picChg>
        <pc:picChg chg="mod">
          <ac:chgData name="Ragnhild Halvorsrud" userId="917ea340-fd63-490f-a7db-68428d24cf32" providerId="ADAL" clId="{3F26B701-AADC-4668-AAA4-FB7BA2B947B1}" dt="2020-06-19T08:56:14.721" v="2067"/>
          <ac:picMkLst>
            <pc:docMk/>
            <pc:sldMk cId="3365690805" sldId="519"/>
            <ac:picMk id="8" creationId="{1674123A-FC4D-4DF8-AB46-851F9C99CD3D}"/>
          </ac:picMkLst>
        </pc:picChg>
        <pc:picChg chg="mod">
          <ac:chgData name="Ragnhild Halvorsrud" userId="917ea340-fd63-490f-a7db-68428d24cf32" providerId="ADAL" clId="{3F26B701-AADC-4668-AAA4-FB7BA2B947B1}" dt="2020-06-19T08:56:14.721" v="2067"/>
          <ac:picMkLst>
            <pc:docMk/>
            <pc:sldMk cId="3365690805" sldId="519"/>
            <ac:picMk id="9" creationId="{1D8EB28F-F0A5-430D-901B-1AEB9584B7FC}"/>
          </ac:picMkLst>
        </pc:picChg>
        <pc:picChg chg="mod">
          <ac:chgData name="Ragnhild Halvorsrud" userId="917ea340-fd63-490f-a7db-68428d24cf32" providerId="ADAL" clId="{3F26B701-AADC-4668-AAA4-FB7BA2B947B1}" dt="2020-06-19T08:56:14.721" v="2067"/>
          <ac:picMkLst>
            <pc:docMk/>
            <pc:sldMk cId="3365690805" sldId="519"/>
            <ac:picMk id="10" creationId="{1FC5049A-FD16-4D26-B528-246658036815}"/>
          </ac:picMkLst>
        </pc:picChg>
        <pc:picChg chg="mod">
          <ac:chgData name="Ragnhild Halvorsrud" userId="917ea340-fd63-490f-a7db-68428d24cf32" providerId="ADAL" clId="{3F26B701-AADC-4668-AAA4-FB7BA2B947B1}" dt="2020-06-19T08:56:14.721" v="2067"/>
          <ac:picMkLst>
            <pc:docMk/>
            <pc:sldMk cId="3365690805" sldId="519"/>
            <ac:picMk id="15" creationId="{6AAD18AF-C5BB-4BBC-A97D-98FEED899B8D}"/>
          </ac:picMkLst>
        </pc:picChg>
        <pc:picChg chg="mod">
          <ac:chgData name="Ragnhild Halvorsrud" userId="917ea340-fd63-490f-a7db-68428d24cf32" providerId="ADAL" clId="{3F26B701-AADC-4668-AAA4-FB7BA2B947B1}" dt="2020-06-19T08:56:14.721" v="2067"/>
          <ac:picMkLst>
            <pc:docMk/>
            <pc:sldMk cId="3365690805" sldId="519"/>
            <ac:picMk id="17" creationId="{E3DF0433-5B3C-4AF8-BD16-2B72617959AD}"/>
          </ac:picMkLst>
        </pc:picChg>
        <pc:picChg chg="mod">
          <ac:chgData name="Ragnhild Halvorsrud" userId="917ea340-fd63-490f-a7db-68428d24cf32" providerId="ADAL" clId="{3F26B701-AADC-4668-AAA4-FB7BA2B947B1}" dt="2020-06-19T08:56:14.721" v="2067"/>
          <ac:picMkLst>
            <pc:docMk/>
            <pc:sldMk cId="3365690805" sldId="519"/>
            <ac:picMk id="18" creationId="{3273DEC1-A8BC-4875-85C7-FB3D2CFB659B}"/>
          </ac:picMkLst>
        </pc:picChg>
        <pc:picChg chg="add del mod">
          <ac:chgData name="Ragnhild Halvorsrud" userId="917ea340-fd63-490f-a7db-68428d24cf32" providerId="ADAL" clId="{3F26B701-AADC-4668-AAA4-FB7BA2B947B1}" dt="2020-06-19T08:56:18.872" v="2068"/>
          <ac:picMkLst>
            <pc:docMk/>
            <pc:sldMk cId="3365690805" sldId="519"/>
            <ac:picMk id="22" creationId="{88EAA155-60A1-457B-937E-EAA4E6ADA128}"/>
          </ac:picMkLst>
        </pc:picChg>
        <pc:picChg chg="add del mod">
          <ac:chgData name="Ragnhild Halvorsrud" userId="917ea340-fd63-490f-a7db-68428d24cf32" providerId="ADAL" clId="{3F26B701-AADC-4668-AAA4-FB7BA2B947B1}" dt="2020-06-19T08:56:18.872" v="2068"/>
          <ac:picMkLst>
            <pc:docMk/>
            <pc:sldMk cId="3365690805" sldId="519"/>
            <ac:picMk id="23" creationId="{72256118-4C4F-4974-82C3-D44599692638}"/>
          </ac:picMkLst>
        </pc:picChg>
        <pc:picChg chg="add del mod">
          <ac:chgData name="Ragnhild Halvorsrud" userId="917ea340-fd63-490f-a7db-68428d24cf32" providerId="ADAL" clId="{3F26B701-AADC-4668-AAA4-FB7BA2B947B1}" dt="2020-06-19T08:56:18.872" v="2068"/>
          <ac:picMkLst>
            <pc:docMk/>
            <pc:sldMk cId="3365690805" sldId="519"/>
            <ac:picMk id="24" creationId="{B65D423F-3EC2-4663-8AF7-3B84E79117C6}"/>
          </ac:picMkLst>
        </pc:picChg>
        <pc:picChg chg="add del mod">
          <ac:chgData name="Ragnhild Halvorsrud" userId="917ea340-fd63-490f-a7db-68428d24cf32" providerId="ADAL" clId="{3F26B701-AADC-4668-AAA4-FB7BA2B947B1}" dt="2020-06-19T08:56:18.872" v="2068"/>
          <ac:picMkLst>
            <pc:docMk/>
            <pc:sldMk cId="3365690805" sldId="519"/>
            <ac:picMk id="25" creationId="{2103B10C-FC2B-46A0-9695-4BB57BDF7648}"/>
          </ac:picMkLst>
        </pc:picChg>
        <pc:picChg chg="add del mod">
          <ac:chgData name="Ragnhild Halvorsrud" userId="917ea340-fd63-490f-a7db-68428d24cf32" providerId="ADAL" clId="{3F26B701-AADC-4668-AAA4-FB7BA2B947B1}" dt="2020-06-19T08:56:18.872" v="2068"/>
          <ac:picMkLst>
            <pc:docMk/>
            <pc:sldMk cId="3365690805" sldId="519"/>
            <ac:picMk id="26" creationId="{E1C65E37-CF5D-442D-B371-495DD324D8CC}"/>
          </ac:picMkLst>
        </pc:picChg>
        <pc:picChg chg="mod">
          <ac:chgData name="Ragnhild Halvorsrud" userId="917ea340-fd63-490f-a7db-68428d24cf32" providerId="ADAL" clId="{3F26B701-AADC-4668-AAA4-FB7BA2B947B1}" dt="2020-06-19T08:56:18.891" v="2069"/>
          <ac:picMkLst>
            <pc:docMk/>
            <pc:sldMk cId="3365690805" sldId="519"/>
            <ac:picMk id="30" creationId="{4B75E669-4CA8-44DD-8547-B17E66D8C32C}"/>
          </ac:picMkLst>
        </pc:picChg>
        <pc:picChg chg="mod">
          <ac:chgData name="Ragnhild Halvorsrud" userId="917ea340-fd63-490f-a7db-68428d24cf32" providerId="ADAL" clId="{3F26B701-AADC-4668-AAA4-FB7BA2B947B1}" dt="2020-06-19T08:56:18.891" v="2069"/>
          <ac:picMkLst>
            <pc:docMk/>
            <pc:sldMk cId="3365690805" sldId="519"/>
            <ac:picMk id="31" creationId="{0733DEAF-2F84-4C97-8884-D726E5F87969}"/>
          </ac:picMkLst>
        </pc:picChg>
        <pc:picChg chg="mod">
          <ac:chgData name="Ragnhild Halvorsrud" userId="917ea340-fd63-490f-a7db-68428d24cf32" providerId="ADAL" clId="{3F26B701-AADC-4668-AAA4-FB7BA2B947B1}" dt="2020-06-19T08:56:18.891" v="2069"/>
          <ac:picMkLst>
            <pc:docMk/>
            <pc:sldMk cId="3365690805" sldId="519"/>
            <ac:picMk id="32" creationId="{E7D1DD77-2A91-4458-9464-F5E94944F929}"/>
          </ac:picMkLst>
        </pc:picChg>
        <pc:picChg chg="mod">
          <ac:chgData name="Ragnhild Halvorsrud" userId="917ea340-fd63-490f-a7db-68428d24cf32" providerId="ADAL" clId="{3F26B701-AADC-4668-AAA4-FB7BA2B947B1}" dt="2020-06-19T08:56:18.891" v="2069"/>
          <ac:picMkLst>
            <pc:docMk/>
            <pc:sldMk cId="3365690805" sldId="519"/>
            <ac:picMk id="33" creationId="{DAB894A3-52B3-4251-8312-19EBE09EC250}"/>
          </ac:picMkLst>
        </pc:picChg>
        <pc:picChg chg="mod">
          <ac:chgData name="Ragnhild Halvorsrud" userId="917ea340-fd63-490f-a7db-68428d24cf32" providerId="ADAL" clId="{3F26B701-AADC-4668-AAA4-FB7BA2B947B1}" dt="2020-06-19T08:56:18.891" v="2069"/>
          <ac:picMkLst>
            <pc:docMk/>
            <pc:sldMk cId="3365690805" sldId="519"/>
            <ac:picMk id="38" creationId="{E6AF6785-484E-4621-B709-966D2999D48C}"/>
          </ac:picMkLst>
        </pc:picChg>
        <pc:picChg chg="mod">
          <ac:chgData name="Ragnhild Halvorsrud" userId="917ea340-fd63-490f-a7db-68428d24cf32" providerId="ADAL" clId="{3F26B701-AADC-4668-AAA4-FB7BA2B947B1}" dt="2020-06-19T08:56:18.891" v="2069"/>
          <ac:picMkLst>
            <pc:docMk/>
            <pc:sldMk cId="3365690805" sldId="519"/>
            <ac:picMk id="40" creationId="{826A186F-7967-4872-83F6-94B8890BA683}"/>
          </ac:picMkLst>
        </pc:picChg>
        <pc:picChg chg="mod">
          <ac:chgData name="Ragnhild Halvorsrud" userId="917ea340-fd63-490f-a7db-68428d24cf32" providerId="ADAL" clId="{3F26B701-AADC-4668-AAA4-FB7BA2B947B1}" dt="2020-06-19T08:56:18.891" v="2069"/>
          <ac:picMkLst>
            <pc:docMk/>
            <pc:sldMk cId="3365690805" sldId="519"/>
            <ac:picMk id="41" creationId="{8343AFF3-F8D7-4B72-91A6-D48347858E20}"/>
          </ac:picMkLst>
        </pc:picChg>
        <pc:picChg chg="add mod">
          <ac:chgData name="Ragnhild Halvorsrud" userId="917ea340-fd63-490f-a7db-68428d24cf32" providerId="ADAL" clId="{3F26B701-AADC-4668-AAA4-FB7BA2B947B1}" dt="2020-06-19T08:56:18.891" v="2069"/>
          <ac:picMkLst>
            <pc:docMk/>
            <pc:sldMk cId="3365690805" sldId="519"/>
            <ac:picMk id="45" creationId="{C152E976-24DA-400C-96A3-F14507801E4E}"/>
          </ac:picMkLst>
        </pc:picChg>
        <pc:picChg chg="add mod">
          <ac:chgData name="Ragnhild Halvorsrud" userId="917ea340-fd63-490f-a7db-68428d24cf32" providerId="ADAL" clId="{3F26B701-AADC-4668-AAA4-FB7BA2B947B1}" dt="2020-06-19T08:56:18.891" v="2069"/>
          <ac:picMkLst>
            <pc:docMk/>
            <pc:sldMk cId="3365690805" sldId="519"/>
            <ac:picMk id="46" creationId="{6821A491-90B0-444F-BF5A-7214EF5DA3C8}"/>
          </ac:picMkLst>
        </pc:picChg>
        <pc:picChg chg="add mod">
          <ac:chgData name="Ragnhild Halvorsrud" userId="917ea340-fd63-490f-a7db-68428d24cf32" providerId="ADAL" clId="{3F26B701-AADC-4668-AAA4-FB7BA2B947B1}" dt="2020-06-19T08:56:18.891" v="2069"/>
          <ac:picMkLst>
            <pc:docMk/>
            <pc:sldMk cId="3365690805" sldId="519"/>
            <ac:picMk id="47" creationId="{494BB73B-B0BA-42B5-8773-CA2549EC339D}"/>
          </ac:picMkLst>
        </pc:picChg>
        <pc:picChg chg="add mod">
          <ac:chgData name="Ragnhild Halvorsrud" userId="917ea340-fd63-490f-a7db-68428d24cf32" providerId="ADAL" clId="{3F26B701-AADC-4668-AAA4-FB7BA2B947B1}" dt="2020-06-19T08:56:18.891" v="2069"/>
          <ac:picMkLst>
            <pc:docMk/>
            <pc:sldMk cId="3365690805" sldId="519"/>
            <ac:picMk id="48" creationId="{795073D6-1B8D-450F-BF15-01F5EF3D7611}"/>
          </ac:picMkLst>
        </pc:picChg>
        <pc:picChg chg="add mod">
          <ac:chgData name="Ragnhild Halvorsrud" userId="917ea340-fd63-490f-a7db-68428d24cf32" providerId="ADAL" clId="{3F26B701-AADC-4668-AAA4-FB7BA2B947B1}" dt="2020-06-19T08:56:18.891" v="2069"/>
          <ac:picMkLst>
            <pc:docMk/>
            <pc:sldMk cId="3365690805" sldId="519"/>
            <ac:picMk id="49" creationId="{174862FA-FFA8-4244-B58C-3DE5774BF510}"/>
          </ac:picMkLst>
        </pc:picChg>
      </pc:sldChg>
      <pc:sldChg chg="addSp delSp modSp add mod modNotes">
        <pc:chgData name="Ragnhild Halvorsrud" userId="917ea340-fd63-490f-a7db-68428d24cf32" providerId="ADAL" clId="{3F26B701-AADC-4668-AAA4-FB7BA2B947B1}" dt="2020-06-19T17:20:46.974" v="16613" actId="790"/>
        <pc:sldMkLst>
          <pc:docMk/>
          <pc:sldMk cId="1475786475" sldId="520"/>
        </pc:sldMkLst>
        <pc:spChg chg="mod">
          <ac:chgData name="Ragnhild Halvorsrud" userId="917ea340-fd63-490f-a7db-68428d24cf32" providerId="ADAL" clId="{3F26B701-AADC-4668-AAA4-FB7BA2B947B1}" dt="2020-06-19T17:20:46.939" v="16595" actId="790"/>
          <ac:spMkLst>
            <pc:docMk/>
            <pc:sldMk cId="1475786475" sldId="520"/>
            <ac:spMk id="2" creationId="{CEF0584D-E78C-408F-A464-AF661D7CD2F8}"/>
          </ac:spMkLst>
        </pc:spChg>
        <pc:spChg chg="mod">
          <ac:chgData name="Ragnhild Halvorsrud" userId="917ea340-fd63-490f-a7db-68428d24cf32" providerId="ADAL" clId="{3F26B701-AADC-4668-AAA4-FB7BA2B947B1}" dt="2020-06-19T17:20:46.941" v="16596" actId="790"/>
          <ac:spMkLst>
            <pc:docMk/>
            <pc:sldMk cId="1475786475" sldId="520"/>
            <ac:spMk id="4" creationId="{359912B9-4EB6-42C7-BF37-C605F081559D}"/>
          </ac:spMkLst>
        </pc:spChg>
        <pc:spChg chg="mod">
          <ac:chgData name="Ragnhild Halvorsrud" userId="917ea340-fd63-490f-a7db-68428d24cf32" providerId="ADAL" clId="{3F26B701-AADC-4668-AAA4-FB7BA2B947B1}" dt="2020-06-19T17:20:46.946" v="16599" actId="790"/>
          <ac:spMkLst>
            <pc:docMk/>
            <pc:sldMk cId="1475786475" sldId="520"/>
            <ac:spMk id="11" creationId="{B85026CD-7B7E-4B06-8A79-44444D3C4D1F}"/>
          </ac:spMkLst>
        </pc:spChg>
        <pc:spChg chg="mod">
          <ac:chgData name="Ragnhild Halvorsrud" userId="917ea340-fd63-490f-a7db-68428d24cf32" providerId="ADAL" clId="{3F26B701-AADC-4668-AAA4-FB7BA2B947B1}" dt="2020-06-19T17:20:46.947" v="16600" actId="790"/>
          <ac:spMkLst>
            <pc:docMk/>
            <pc:sldMk cId="1475786475" sldId="520"/>
            <ac:spMk id="12" creationId="{B1702CA2-4BE5-4F75-9FC5-C3AD85D0D79C}"/>
          </ac:spMkLst>
        </pc:spChg>
        <pc:spChg chg="mod">
          <ac:chgData name="Ragnhild Halvorsrud" userId="917ea340-fd63-490f-a7db-68428d24cf32" providerId="ADAL" clId="{3F26B701-AADC-4668-AAA4-FB7BA2B947B1}" dt="2020-06-19T17:20:46.949" v="16601" actId="790"/>
          <ac:spMkLst>
            <pc:docMk/>
            <pc:sldMk cId="1475786475" sldId="520"/>
            <ac:spMk id="13" creationId="{BCC19846-6767-454D-AFDA-707E85487B8A}"/>
          </ac:spMkLst>
        </pc:spChg>
        <pc:spChg chg="mod">
          <ac:chgData name="Ragnhild Halvorsrud" userId="917ea340-fd63-490f-a7db-68428d24cf32" providerId="ADAL" clId="{3F26B701-AADC-4668-AAA4-FB7BA2B947B1}" dt="2020-06-19T17:20:46.951" v="16602" actId="790"/>
          <ac:spMkLst>
            <pc:docMk/>
            <pc:sldMk cId="1475786475" sldId="520"/>
            <ac:spMk id="14" creationId="{D54A4187-997C-4937-8C0C-975BE38D61F8}"/>
          </ac:spMkLst>
        </pc:spChg>
        <pc:spChg chg="mod">
          <ac:chgData name="Ragnhild Halvorsrud" userId="917ea340-fd63-490f-a7db-68428d24cf32" providerId="ADAL" clId="{3F26B701-AADC-4668-AAA4-FB7BA2B947B1}" dt="2020-06-19T17:20:46.953" v="16603" actId="790"/>
          <ac:spMkLst>
            <pc:docMk/>
            <pc:sldMk cId="1475786475" sldId="520"/>
            <ac:spMk id="16" creationId="{1180D3DF-CAFF-43B3-A663-2EE4ABEA1139}"/>
          </ac:spMkLst>
        </pc:spChg>
        <pc:spChg chg="mod">
          <ac:chgData name="Ragnhild Halvorsrud" userId="917ea340-fd63-490f-a7db-68428d24cf32" providerId="ADAL" clId="{3F26B701-AADC-4668-AAA4-FB7BA2B947B1}" dt="2020-06-19T17:20:46.942" v="16597" actId="790"/>
          <ac:spMkLst>
            <pc:docMk/>
            <pc:sldMk cId="1475786475" sldId="520"/>
            <ac:spMk id="19" creationId="{B51065A4-2A08-46CE-BFA0-224A36DEFDAB}"/>
          </ac:spMkLst>
        </pc:spChg>
        <pc:spChg chg="mod">
          <ac:chgData name="Ragnhild Halvorsrud" userId="917ea340-fd63-490f-a7db-68428d24cf32" providerId="ADAL" clId="{3F26B701-AADC-4668-AAA4-FB7BA2B947B1}" dt="2020-06-19T17:20:46.944" v="16598" actId="790"/>
          <ac:spMkLst>
            <pc:docMk/>
            <pc:sldMk cId="1475786475" sldId="520"/>
            <ac:spMk id="20" creationId="{0EE72C9D-F2A3-41BB-B15A-4B2D43EB00AD}"/>
          </ac:spMkLst>
        </pc:spChg>
        <pc:spChg chg="add del mod">
          <ac:chgData name="Ragnhild Halvorsrud" userId="917ea340-fd63-490f-a7db-68428d24cf32" providerId="ADAL" clId="{3F26B701-AADC-4668-AAA4-FB7BA2B947B1}" dt="2020-06-19T08:58:23.963" v="2094" actId="478"/>
          <ac:spMkLst>
            <pc:docMk/>
            <pc:sldMk cId="1475786475" sldId="520"/>
            <ac:spMk id="21" creationId="{563115EA-ACC8-487E-B4AD-44CD8E25A0D2}"/>
          </ac:spMkLst>
        </pc:spChg>
        <pc:spChg chg="add del mod">
          <ac:chgData name="Ragnhild Halvorsrud" userId="917ea340-fd63-490f-a7db-68428d24cf32" providerId="ADAL" clId="{3F26B701-AADC-4668-AAA4-FB7BA2B947B1}" dt="2020-06-19T08:58:23.963" v="2094" actId="478"/>
          <ac:spMkLst>
            <pc:docMk/>
            <pc:sldMk cId="1475786475" sldId="520"/>
            <ac:spMk id="23" creationId="{A7ED2B21-07F3-481C-80A3-0A422C4ED793}"/>
          </ac:spMkLst>
        </pc:spChg>
        <pc:spChg chg="add del mod">
          <ac:chgData name="Ragnhild Halvorsrud" userId="917ea340-fd63-490f-a7db-68428d24cf32" providerId="ADAL" clId="{3F26B701-AADC-4668-AAA4-FB7BA2B947B1}" dt="2020-06-19T08:58:23.963" v="2094" actId="478"/>
          <ac:spMkLst>
            <pc:docMk/>
            <pc:sldMk cId="1475786475" sldId="520"/>
            <ac:spMk id="25" creationId="{7687066D-03E1-41C4-84AB-3775B30F54A9}"/>
          </ac:spMkLst>
        </pc:spChg>
        <pc:spChg chg="add del mod">
          <ac:chgData name="Ragnhild Halvorsrud" userId="917ea340-fd63-490f-a7db-68428d24cf32" providerId="ADAL" clId="{3F26B701-AADC-4668-AAA4-FB7BA2B947B1}" dt="2020-06-19T08:58:23.963" v="2094" actId="478"/>
          <ac:spMkLst>
            <pc:docMk/>
            <pc:sldMk cId="1475786475" sldId="520"/>
            <ac:spMk id="26" creationId="{50014DBD-77F1-4E86-8806-FBA2A164403C}"/>
          </ac:spMkLst>
        </pc:spChg>
        <pc:spChg chg="add del mod">
          <ac:chgData name="Ragnhild Halvorsrud" userId="917ea340-fd63-490f-a7db-68428d24cf32" providerId="ADAL" clId="{3F26B701-AADC-4668-AAA4-FB7BA2B947B1}" dt="2020-06-19T08:58:23.963" v="2094" actId="478"/>
          <ac:spMkLst>
            <pc:docMk/>
            <pc:sldMk cId="1475786475" sldId="520"/>
            <ac:spMk id="27" creationId="{9EBF889D-1E10-459D-AA37-AF8873F1B109}"/>
          </ac:spMkLst>
        </pc:spChg>
        <pc:spChg chg="add del mod">
          <ac:chgData name="Ragnhild Halvorsrud" userId="917ea340-fd63-490f-a7db-68428d24cf32" providerId="ADAL" clId="{3F26B701-AADC-4668-AAA4-FB7BA2B947B1}" dt="2020-06-19T08:58:23.963" v="2094" actId="478"/>
          <ac:spMkLst>
            <pc:docMk/>
            <pc:sldMk cId="1475786475" sldId="520"/>
            <ac:spMk id="28" creationId="{A6387A04-319C-445F-A349-8BC5E9434468}"/>
          </ac:spMkLst>
        </pc:spChg>
        <pc:spChg chg="add mod">
          <ac:chgData name="Ragnhild Halvorsrud" userId="917ea340-fd63-490f-a7db-68428d24cf32" providerId="ADAL" clId="{3F26B701-AADC-4668-AAA4-FB7BA2B947B1}" dt="2020-06-19T17:20:46.956" v="16604" actId="790"/>
          <ac:spMkLst>
            <pc:docMk/>
            <pc:sldMk cId="1475786475" sldId="520"/>
            <ac:spMk id="29" creationId="{081BCDEC-6422-4F01-B9EB-A2CE6801B602}"/>
          </ac:spMkLst>
        </pc:spChg>
        <pc:spChg chg="add del mod">
          <ac:chgData name="Ragnhild Halvorsrud" userId="917ea340-fd63-490f-a7db-68428d24cf32" providerId="ADAL" clId="{3F26B701-AADC-4668-AAA4-FB7BA2B947B1}" dt="2020-06-19T08:58:35.807" v="2098"/>
          <ac:spMkLst>
            <pc:docMk/>
            <pc:sldMk cId="1475786475" sldId="520"/>
            <ac:spMk id="36" creationId="{1B47C889-334F-416A-82D4-187223AAFFF5}"/>
          </ac:spMkLst>
        </pc:spChg>
        <pc:spChg chg="add del mod">
          <ac:chgData name="Ragnhild Halvorsrud" userId="917ea340-fd63-490f-a7db-68428d24cf32" providerId="ADAL" clId="{3F26B701-AADC-4668-AAA4-FB7BA2B947B1}" dt="2020-06-19T08:58:35.807" v="2098"/>
          <ac:spMkLst>
            <pc:docMk/>
            <pc:sldMk cId="1475786475" sldId="520"/>
            <ac:spMk id="38" creationId="{7C03E1C0-5567-4838-BB1F-1EDA6505A336}"/>
          </ac:spMkLst>
        </pc:spChg>
        <pc:spChg chg="add del mod">
          <ac:chgData name="Ragnhild Halvorsrud" userId="917ea340-fd63-490f-a7db-68428d24cf32" providerId="ADAL" clId="{3F26B701-AADC-4668-AAA4-FB7BA2B947B1}" dt="2020-06-19T08:58:35.807" v="2098"/>
          <ac:spMkLst>
            <pc:docMk/>
            <pc:sldMk cId="1475786475" sldId="520"/>
            <ac:spMk id="40" creationId="{0F35D360-79E3-46DD-AE1B-54A9BF78E60D}"/>
          </ac:spMkLst>
        </pc:spChg>
        <pc:spChg chg="add del mod">
          <ac:chgData name="Ragnhild Halvorsrud" userId="917ea340-fd63-490f-a7db-68428d24cf32" providerId="ADAL" clId="{3F26B701-AADC-4668-AAA4-FB7BA2B947B1}" dt="2020-06-19T08:58:35.807" v="2098"/>
          <ac:spMkLst>
            <pc:docMk/>
            <pc:sldMk cId="1475786475" sldId="520"/>
            <ac:spMk id="41" creationId="{FE52CF47-9C9C-4F68-AC33-E2B1C1A75E9A}"/>
          </ac:spMkLst>
        </pc:spChg>
        <pc:spChg chg="add del mod">
          <ac:chgData name="Ragnhild Halvorsrud" userId="917ea340-fd63-490f-a7db-68428d24cf32" providerId="ADAL" clId="{3F26B701-AADC-4668-AAA4-FB7BA2B947B1}" dt="2020-06-19T08:58:35.807" v="2098"/>
          <ac:spMkLst>
            <pc:docMk/>
            <pc:sldMk cId="1475786475" sldId="520"/>
            <ac:spMk id="42" creationId="{225AE175-A77E-4176-B7A6-0A81F3228A5E}"/>
          </ac:spMkLst>
        </pc:spChg>
        <pc:spChg chg="add del mod">
          <ac:chgData name="Ragnhild Halvorsrud" userId="917ea340-fd63-490f-a7db-68428d24cf32" providerId="ADAL" clId="{3F26B701-AADC-4668-AAA4-FB7BA2B947B1}" dt="2020-06-19T08:58:35.807" v="2098"/>
          <ac:spMkLst>
            <pc:docMk/>
            <pc:sldMk cId="1475786475" sldId="520"/>
            <ac:spMk id="43" creationId="{A4BB051A-1BEB-4F4F-8A79-835B5493D084}"/>
          </ac:spMkLst>
        </pc:spChg>
        <pc:spChg chg="add mod">
          <ac:chgData name="Ragnhild Halvorsrud" userId="917ea340-fd63-490f-a7db-68428d24cf32" providerId="ADAL" clId="{3F26B701-AADC-4668-AAA4-FB7BA2B947B1}" dt="2020-06-19T17:20:46.958" v="16605" actId="790"/>
          <ac:spMkLst>
            <pc:docMk/>
            <pc:sldMk cId="1475786475" sldId="520"/>
            <ac:spMk id="45" creationId="{14D2B3E4-8C1B-4CC9-84D2-B0AA5FCF9D65}"/>
          </ac:spMkLst>
        </pc:spChg>
        <pc:spChg chg="add mod">
          <ac:chgData name="Ragnhild Halvorsrud" userId="917ea340-fd63-490f-a7db-68428d24cf32" providerId="ADAL" clId="{3F26B701-AADC-4668-AAA4-FB7BA2B947B1}" dt="2020-06-19T17:20:46.960" v="16606" actId="790"/>
          <ac:spMkLst>
            <pc:docMk/>
            <pc:sldMk cId="1475786475" sldId="520"/>
            <ac:spMk id="47" creationId="{CFE82560-3B4A-4A1F-95B2-CBC8AEEDE638}"/>
          </ac:spMkLst>
        </pc:spChg>
        <pc:spChg chg="add mod">
          <ac:chgData name="Ragnhild Halvorsrud" userId="917ea340-fd63-490f-a7db-68428d24cf32" providerId="ADAL" clId="{3F26B701-AADC-4668-AAA4-FB7BA2B947B1}" dt="2020-06-19T17:20:46.962" v="16607" actId="790"/>
          <ac:spMkLst>
            <pc:docMk/>
            <pc:sldMk cId="1475786475" sldId="520"/>
            <ac:spMk id="49" creationId="{3514EE98-D8B6-4777-A22D-57831457F432}"/>
          </ac:spMkLst>
        </pc:spChg>
        <pc:spChg chg="add mod">
          <ac:chgData name="Ragnhild Halvorsrud" userId="917ea340-fd63-490f-a7db-68428d24cf32" providerId="ADAL" clId="{3F26B701-AADC-4668-AAA4-FB7BA2B947B1}" dt="2020-06-19T17:20:46.965" v="16608" actId="790"/>
          <ac:spMkLst>
            <pc:docMk/>
            <pc:sldMk cId="1475786475" sldId="520"/>
            <ac:spMk id="50" creationId="{D3F69D8A-A1FF-4C98-99A2-4B14F2F162DD}"/>
          </ac:spMkLst>
        </pc:spChg>
        <pc:spChg chg="add mod">
          <ac:chgData name="Ragnhild Halvorsrud" userId="917ea340-fd63-490f-a7db-68428d24cf32" providerId="ADAL" clId="{3F26B701-AADC-4668-AAA4-FB7BA2B947B1}" dt="2020-06-19T17:20:46.966" v="16609" actId="790"/>
          <ac:spMkLst>
            <pc:docMk/>
            <pc:sldMk cId="1475786475" sldId="520"/>
            <ac:spMk id="51" creationId="{94B10B4B-1709-4136-BECA-5764F0F23ECE}"/>
          </ac:spMkLst>
        </pc:spChg>
        <pc:spChg chg="add mod">
          <ac:chgData name="Ragnhild Halvorsrud" userId="917ea340-fd63-490f-a7db-68428d24cf32" providerId="ADAL" clId="{3F26B701-AADC-4668-AAA4-FB7BA2B947B1}" dt="2020-06-19T17:20:46.968" v="16610" actId="790"/>
          <ac:spMkLst>
            <pc:docMk/>
            <pc:sldMk cId="1475786475" sldId="520"/>
            <ac:spMk id="52" creationId="{F2EEF626-10D4-4794-9B6C-6437B8B4BC3D}"/>
          </ac:spMkLst>
        </pc:spChg>
        <pc:spChg chg="add mod">
          <ac:chgData name="Ragnhild Halvorsrud" userId="917ea340-fd63-490f-a7db-68428d24cf32" providerId="ADAL" clId="{3F26B701-AADC-4668-AAA4-FB7BA2B947B1}" dt="2020-06-19T17:20:46.970" v="16611" actId="790"/>
          <ac:spMkLst>
            <pc:docMk/>
            <pc:sldMk cId="1475786475" sldId="520"/>
            <ac:spMk id="54" creationId="{AADCC9A6-DF5C-4C34-90D0-B30D5FEE66F9}"/>
          </ac:spMkLst>
        </pc:spChg>
        <pc:grpChg chg="add mod">
          <ac:chgData name="Ragnhild Halvorsrud" userId="917ea340-fd63-490f-a7db-68428d24cf32" providerId="ADAL" clId="{3F26B701-AADC-4668-AAA4-FB7BA2B947B1}" dt="2020-06-19T08:56:35.124" v="2070"/>
          <ac:grpSpMkLst>
            <pc:docMk/>
            <pc:sldMk cId="1475786475" sldId="520"/>
            <ac:grpSpMk id="5" creationId="{DCAD7514-5667-4D2D-B622-707F232A6544}"/>
          </ac:grpSpMkLst>
        </pc:grpChg>
        <pc:grpChg chg="mod">
          <ac:chgData name="Ragnhild Halvorsrud" userId="917ea340-fd63-490f-a7db-68428d24cf32" providerId="ADAL" clId="{3F26B701-AADC-4668-AAA4-FB7BA2B947B1}" dt="2020-06-19T08:56:35.124" v="2070"/>
          <ac:grpSpMkLst>
            <pc:docMk/>
            <pc:sldMk cId="1475786475" sldId="520"/>
            <ac:grpSpMk id="6" creationId="{83AF1A60-B859-4230-AC5D-3544ED18EFD3}"/>
          </ac:grpSpMkLst>
        </pc:grpChg>
        <pc:picChg chg="mod">
          <ac:chgData name="Ragnhild Halvorsrud" userId="917ea340-fd63-490f-a7db-68428d24cf32" providerId="ADAL" clId="{3F26B701-AADC-4668-AAA4-FB7BA2B947B1}" dt="2020-06-19T08:56:35.124" v="2070"/>
          <ac:picMkLst>
            <pc:docMk/>
            <pc:sldMk cId="1475786475" sldId="520"/>
            <ac:picMk id="7" creationId="{4A5F9B11-0AB6-4A3A-9C08-9698F01A6834}"/>
          </ac:picMkLst>
        </pc:picChg>
        <pc:picChg chg="mod">
          <ac:chgData name="Ragnhild Halvorsrud" userId="917ea340-fd63-490f-a7db-68428d24cf32" providerId="ADAL" clId="{3F26B701-AADC-4668-AAA4-FB7BA2B947B1}" dt="2020-06-19T08:56:35.124" v="2070"/>
          <ac:picMkLst>
            <pc:docMk/>
            <pc:sldMk cId="1475786475" sldId="520"/>
            <ac:picMk id="8" creationId="{7B7B1AA5-8BF0-4E33-9E79-DF4741C8E62C}"/>
          </ac:picMkLst>
        </pc:picChg>
        <pc:picChg chg="mod">
          <ac:chgData name="Ragnhild Halvorsrud" userId="917ea340-fd63-490f-a7db-68428d24cf32" providerId="ADAL" clId="{3F26B701-AADC-4668-AAA4-FB7BA2B947B1}" dt="2020-06-19T08:56:35.124" v="2070"/>
          <ac:picMkLst>
            <pc:docMk/>
            <pc:sldMk cId="1475786475" sldId="520"/>
            <ac:picMk id="9" creationId="{5FBDECDB-222B-4D2D-8074-FA162A710A34}"/>
          </ac:picMkLst>
        </pc:picChg>
        <pc:picChg chg="mod">
          <ac:chgData name="Ragnhild Halvorsrud" userId="917ea340-fd63-490f-a7db-68428d24cf32" providerId="ADAL" clId="{3F26B701-AADC-4668-AAA4-FB7BA2B947B1}" dt="2020-06-19T08:56:35.124" v="2070"/>
          <ac:picMkLst>
            <pc:docMk/>
            <pc:sldMk cId="1475786475" sldId="520"/>
            <ac:picMk id="10" creationId="{2AD6CAF7-6A6F-4264-91F8-11A7F089009E}"/>
          </ac:picMkLst>
        </pc:picChg>
        <pc:picChg chg="mod">
          <ac:chgData name="Ragnhild Halvorsrud" userId="917ea340-fd63-490f-a7db-68428d24cf32" providerId="ADAL" clId="{3F26B701-AADC-4668-AAA4-FB7BA2B947B1}" dt="2020-06-19T08:56:35.124" v="2070"/>
          <ac:picMkLst>
            <pc:docMk/>
            <pc:sldMk cId="1475786475" sldId="520"/>
            <ac:picMk id="15" creationId="{B0EDB209-34B3-4873-81CA-04F91D41E89D}"/>
          </ac:picMkLst>
        </pc:picChg>
        <pc:picChg chg="mod">
          <ac:chgData name="Ragnhild Halvorsrud" userId="917ea340-fd63-490f-a7db-68428d24cf32" providerId="ADAL" clId="{3F26B701-AADC-4668-AAA4-FB7BA2B947B1}" dt="2020-06-19T08:56:35.124" v="2070"/>
          <ac:picMkLst>
            <pc:docMk/>
            <pc:sldMk cId="1475786475" sldId="520"/>
            <ac:picMk id="17" creationId="{620DAC90-83B5-4B25-8E5F-5562DACF6287}"/>
          </ac:picMkLst>
        </pc:picChg>
        <pc:picChg chg="mod">
          <ac:chgData name="Ragnhild Halvorsrud" userId="917ea340-fd63-490f-a7db-68428d24cf32" providerId="ADAL" clId="{3F26B701-AADC-4668-AAA4-FB7BA2B947B1}" dt="2020-06-19T08:56:35.124" v="2070"/>
          <ac:picMkLst>
            <pc:docMk/>
            <pc:sldMk cId="1475786475" sldId="520"/>
            <ac:picMk id="18" creationId="{FF0F3DB0-8426-4A1B-B934-97FAABCAAF87}"/>
          </ac:picMkLst>
        </pc:picChg>
        <pc:picChg chg="add del mod">
          <ac:chgData name="Ragnhild Halvorsrud" userId="917ea340-fd63-490f-a7db-68428d24cf32" providerId="ADAL" clId="{3F26B701-AADC-4668-AAA4-FB7BA2B947B1}" dt="2020-06-19T08:58:23.963" v="2094" actId="478"/>
          <ac:picMkLst>
            <pc:docMk/>
            <pc:sldMk cId="1475786475" sldId="520"/>
            <ac:picMk id="22" creationId="{12919C8B-6F2A-4B88-A6DC-DA5E08E41690}"/>
          </ac:picMkLst>
        </pc:picChg>
        <pc:picChg chg="add del mod">
          <ac:chgData name="Ragnhild Halvorsrud" userId="917ea340-fd63-490f-a7db-68428d24cf32" providerId="ADAL" clId="{3F26B701-AADC-4668-AAA4-FB7BA2B947B1}" dt="2020-06-19T08:58:23.963" v="2094" actId="478"/>
          <ac:picMkLst>
            <pc:docMk/>
            <pc:sldMk cId="1475786475" sldId="520"/>
            <ac:picMk id="24" creationId="{C23E13A3-5FBE-444B-A8EC-4EB711F68DC3}"/>
          </ac:picMkLst>
        </pc:picChg>
        <pc:picChg chg="add del mod">
          <ac:chgData name="Ragnhild Halvorsrud" userId="917ea340-fd63-490f-a7db-68428d24cf32" providerId="ADAL" clId="{3F26B701-AADC-4668-AAA4-FB7BA2B947B1}" dt="2020-06-19T08:58:23.963" v="2094" actId="478"/>
          <ac:picMkLst>
            <pc:docMk/>
            <pc:sldMk cId="1475786475" sldId="520"/>
            <ac:picMk id="30" creationId="{7DC1980E-06E2-4F17-8FC1-16A7BAA8DA7F}"/>
          </ac:picMkLst>
        </pc:picChg>
        <pc:picChg chg="add mod">
          <ac:chgData name="Ragnhild Halvorsrud" userId="917ea340-fd63-490f-a7db-68428d24cf32" providerId="ADAL" clId="{3F26B701-AADC-4668-AAA4-FB7BA2B947B1}" dt="2020-06-19T08:56:35.124" v="2070"/>
          <ac:picMkLst>
            <pc:docMk/>
            <pc:sldMk cId="1475786475" sldId="520"/>
            <ac:picMk id="31" creationId="{78F778D6-B1DB-4D5A-9404-6F51B3F36E8E}"/>
          </ac:picMkLst>
        </pc:picChg>
        <pc:picChg chg="add mod">
          <ac:chgData name="Ragnhild Halvorsrud" userId="917ea340-fd63-490f-a7db-68428d24cf32" providerId="ADAL" clId="{3F26B701-AADC-4668-AAA4-FB7BA2B947B1}" dt="2020-06-19T08:56:35.124" v="2070"/>
          <ac:picMkLst>
            <pc:docMk/>
            <pc:sldMk cId="1475786475" sldId="520"/>
            <ac:picMk id="32" creationId="{20F3AAD3-8384-46AD-859B-A35CDFB06780}"/>
          </ac:picMkLst>
        </pc:picChg>
        <pc:picChg chg="add mod">
          <ac:chgData name="Ragnhild Halvorsrud" userId="917ea340-fd63-490f-a7db-68428d24cf32" providerId="ADAL" clId="{3F26B701-AADC-4668-AAA4-FB7BA2B947B1}" dt="2020-06-19T08:56:35.124" v="2070"/>
          <ac:picMkLst>
            <pc:docMk/>
            <pc:sldMk cId="1475786475" sldId="520"/>
            <ac:picMk id="33" creationId="{65714BFE-7C94-4206-AA7D-5F8BE9DCC026}"/>
          </ac:picMkLst>
        </pc:picChg>
        <pc:picChg chg="add mod">
          <ac:chgData name="Ragnhild Halvorsrud" userId="917ea340-fd63-490f-a7db-68428d24cf32" providerId="ADAL" clId="{3F26B701-AADC-4668-AAA4-FB7BA2B947B1}" dt="2020-06-19T08:56:35.124" v="2070"/>
          <ac:picMkLst>
            <pc:docMk/>
            <pc:sldMk cId="1475786475" sldId="520"/>
            <ac:picMk id="34" creationId="{14FB768A-3425-46DD-98D3-40DC52B70EB8}"/>
          </ac:picMkLst>
        </pc:picChg>
        <pc:picChg chg="add mod">
          <ac:chgData name="Ragnhild Halvorsrud" userId="917ea340-fd63-490f-a7db-68428d24cf32" providerId="ADAL" clId="{3F26B701-AADC-4668-AAA4-FB7BA2B947B1}" dt="2020-06-19T08:56:35.124" v="2070"/>
          <ac:picMkLst>
            <pc:docMk/>
            <pc:sldMk cId="1475786475" sldId="520"/>
            <ac:picMk id="35" creationId="{674B1135-8A1A-4C64-A8C6-C1B866AE57C6}"/>
          </ac:picMkLst>
        </pc:picChg>
        <pc:picChg chg="add del mod">
          <ac:chgData name="Ragnhild Halvorsrud" userId="917ea340-fd63-490f-a7db-68428d24cf32" providerId="ADAL" clId="{3F26B701-AADC-4668-AAA4-FB7BA2B947B1}" dt="2020-06-19T08:58:35.807" v="2098"/>
          <ac:picMkLst>
            <pc:docMk/>
            <pc:sldMk cId="1475786475" sldId="520"/>
            <ac:picMk id="37" creationId="{9F56095A-4D1E-40C0-A9E4-85EE67101B53}"/>
          </ac:picMkLst>
        </pc:picChg>
        <pc:picChg chg="add del mod">
          <ac:chgData name="Ragnhild Halvorsrud" userId="917ea340-fd63-490f-a7db-68428d24cf32" providerId="ADAL" clId="{3F26B701-AADC-4668-AAA4-FB7BA2B947B1}" dt="2020-06-19T08:58:35.807" v="2098"/>
          <ac:picMkLst>
            <pc:docMk/>
            <pc:sldMk cId="1475786475" sldId="520"/>
            <ac:picMk id="39" creationId="{8A183C05-B6EF-4DF7-8237-4DA44A6D5B5B}"/>
          </ac:picMkLst>
        </pc:picChg>
        <pc:picChg chg="add del mod">
          <ac:chgData name="Ragnhild Halvorsrud" userId="917ea340-fd63-490f-a7db-68428d24cf32" providerId="ADAL" clId="{3F26B701-AADC-4668-AAA4-FB7BA2B947B1}" dt="2020-06-19T08:58:35.807" v="2098"/>
          <ac:picMkLst>
            <pc:docMk/>
            <pc:sldMk cId="1475786475" sldId="520"/>
            <ac:picMk id="44" creationId="{B6209B32-A29C-4380-8245-749E6966C0D1}"/>
          </ac:picMkLst>
        </pc:picChg>
        <pc:picChg chg="add mod">
          <ac:chgData name="Ragnhild Halvorsrud" userId="917ea340-fd63-490f-a7db-68428d24cf32" providerId="ADAL" clId="{3F26B701-AADC-4668-AAA4-FB7BA2B947B1}" dt="2020-06-19T08:58:35.826" v="2099"/>
          <ac:picMkLst>
            <pc:docMk/>
            <pc:sldMk cId="1475786475" sldId="520"/>
            <ac:picMk id="46" creationId="{A78A9B6C-5D80-453C-881A-F150B6C1CE1F}"/>
          </ac:picMkLst>
        </pc:picChg>
        <pc:picChg chg="add mod">
          <ac:chgData name="Ragnhild Halvorsrud" userId="917ea340-fd63-490f-a7db-68428d24cf32" providerId="ADAL" clId="{3F26B701-AADC-4668-AAA4-FB7BA2B947B1}" dt="2020-06-19T08:58:35.826" v="2099"/>
          <ac:picMkLst>
            <pc:docMk/>
            <pc:sldMk cId="1475786475" sldId="520"/>
            <ac:picMk id="48" creationId="{40F658E7-363A-4314-B8FD-6D9B6DF30E0A}"/>
          </ac:picMkLst>
        </pc:picChg>
        <pc:picChg chg="add mod">
          <ac:chgData name="Ragnhild Halvorsrud" userId="917ea340-fd63-490f-a7db-68428d24cf32" providerId="ADAL" clId="{3F26B701-AADC-4668-AAA4-FB7BA2B947B1}" dt="2020-06-19T08:58:35.826" v="2099"/>
          <ac:picMkLst>
            <pc:docMk/>
            <pc:sldMk cId="1475786475" sldId="520"/>
            <ac:picMk id="53" creationId="{FE09B80B-8DA3-4790-A52D-92139D55C8D2}"/>
          </ac:picMkLst>
        </pc:picChg>
      </pc:sldChg>
      <pc:sldChg chg="addSp delSp modSp add mod modAnim modNotes">
        <pc:chgData name="Ragnhild Halvorsrud" userId="917ea340-fd63-490f-a7db-68428d24cf32" providerId="ADAL" clId="{3F26B701-AADC-4668-AAA4-FB7BA2B947B1}" dt="2020-06-19T17:20:47.001" v="16636" actId="790"/>
        <pc:sldMkLst>
          <pc:docMk/>
          <pc:sldMk cId="4245267515" sldId="521"/>
        </pc:sldMkLst>
        <pc:spChg chg="mod">
          <ac:chgData name="Ragnhild Halvorsrud" userId="917ea340-fd63-490f-a7db-68428d24cf32" providerId="ADAL" clId="{3F26B701-AADC-4668-AAA4-FB7BA2B947B1}" dt="2020-06-19T17:20:46.976" v="16614" actId="790"/>
          <ac:spMkLst>
            <pc:docMk/>
            <pc:sldMk cId="4245267515" sldId="521"/>
            <ac:spMk id="2" creationId="{CEF0584D-E78C-408F-A464-AF661D7CD2F8}"/>
          </ac:spMkLst>
        </pc:spChg>
        <pc:spChg chg="add mod">
          <ac:chgData name="Ragnhild Halvorsrud" userId="917ea340-fd63-490f-a7db-68428d24cf32" providerId="ADAL" clId="{3F26B701-AADC-4668-AAA4-FB7BA2B947B1}" dt="2020-06-19T17:20:46.980" v="16615" actId="790"/>
          <ac:spMkLst>
            <pc:docMk/>
            <pc:sldMk cId="4245267515" sldId="521"/>
            <ac:spMk id="3" creationId="{4E97E84E-B0E1-4C5B-896F-623199D74F24}"/>
          </ac:spMkLst>
        </pc:spChg>
        <pc:spChg chg="mod">
          <ac:chgData name="Ragnhild Halvorsrud" userId="917ea340-fd63-490f-a7db-68428d24cf32" providerId="ADAL" clId="{3F26B701-AADC-4668-AAA4-FB7BA2B947B1}" dt="2020-06-19T17:20:46.981" v="16616" actId="790"/>
          <ac:spMkLst>
            <pc:docMk/>
            <pc:sldMk cId="4245267515" sldId="521"/>
            <ac:spMk id="4" creationId="{359912B9-4EB6-42C7-BF37-C605F081559D}"/>
          </ac:spMkLst>
        </pc:spChg>
        <pc:spChg chg="add del mod">
          <ac:chgData name="Ragnhild Halvorsrud" userId="917ea340-fd63-490f-a7db-68428d24cf32" providerId="ADAL" clId="{3F26B701-AADC-4668-AAA4-FB7BA2B947B1}" dt="2020-06-19T10:25:21.478" v="8360"/>
          <ac:spMkLst>
            <pc:docMk/>
            <pc:sldMk cId="4245267515" sldId="521"/>
            <ac:spMk id="5" creationId="{E564A88C-2E35-4D8F-88D2-14511DFE1B88}"/>
          </ac:spMkLst>
        </pc:spChg>
        <pc:spChg chg="add del mod">
          <ac:chgData name="Ragnhild Halvorsrud" userId="917ea340-fd63-490f-a7db-68428d24cf32" providerId="ADAL" clId="{3F26B701-AADC-4668-AAA4-FB7BA2B947B1}" dt="2020-06-19T10:25:21.478" v="8360"/>
          <ac:spMkLst>
            <pc:docMk/>
            <pc:sldMk cId="4245267515" sldId="521"/>
            <ac:spMk id="6" creationId="{8B25BA81-C2FD-4290-A6E9-885974DC72B3}"/>
          </ac:spMkLst>
        </pc:spChg>
        <pc:spChg chg="add del mod">
          <ac:chgData name="Ragnhild Halvorsrud" userId="917ea340-fd63-490f-a7db-68428d24cf32" providerId="ADAL" clId="{3F26B701-AADC-4668-AAA4-FB7BA2B947B1}" dt="2020-06-19T10:25:21.478" v="8360"/>
          <ac:spMkLst>
            <pc:docMk/>
            <pc:sldMk cId="4245267515" sldId="521"/>
            <ac:spMk id="7" creationId="{43913829-B837-41C2-BDE6-724972E6D5D0}"/>
          </ac:spMkLst>
        </pc:spChg>
        <pc:spChg chg="add del mod">
          <ac:chgData name="Ragnhild Halvorsrud" userId="917ea340-fd63-490f-a7db-68428d24cf32" providerId="ADAL" clId="{3F26B701-AADC-4668-AAA4-FB7BA2B947B1}" dt="2020-06-19T10:25:21.478" v="8360"/>
          <ac:spMkLst>
            <pc:docMk/>
            <pc:sldMk cId="4245267515" sldId="521"/>
            <ac:spMk id="8" creationId="{57FA6F99-7DCE-4E8D-9B2C-C9F81747070A}"/>
          </ac:spMkLst>
        </pc:spChg>
        <pc:spChg chg="add del mod">
          <ac:chgData name="Ragnhild Halvorsrud" userId="917ea340-fd63-490f-a7db-68428d24cf32" providerId="ADAL" clId="{3F26B701-AADC-4668-AAA4-FB7BA2B947B1}" dt="2020-06-19T10:25:44.417" v="8364" actId="478"/>
          <ac:spMkLst>
            <pc:docMk/>
            <pc:sldMk cId="4245267515" sldId="521"/>
            <ac:spMk id="9" creationId="{19E715EE-6BBB-4B33-A51E-06DDC6496FA5}"/>
          </ac:spMkLst>
        </pc:spChg>
        <pc:spChg chg="add mod">
          <ac:chgData name="Ragnhild Halvorsrud" userId="917ea340-fd63-490f-a7db-68428d24cf32" providerId="ADAL" clId="{3F26B701-AADC-4668-AAA4-FB7BA2B947B1}" dt="2020-06-19T17:20:46.983" v="16617" actId="790"/>
          <ac:spMkLst>
            <pc:docMk/>
            <pc:sldMk cId="4245267515" sldId="521"/>
            <ac:spMk id="10" creationId="{65005528-BEDA-43CB-90F4-CC48C727D4DE}"/>
          </ac:spMkLst>
        </pc:spChg>
        <pc:spChg chg="add del mod">
          <ac:chgData name="Ragnhild Halvorsrud" userId="917ea340-fd63-490f-a7db-68428d24cf32" providerId="ADAL" clId="{3F26B701-AADC-4668-AAA4-FB7BA2B947B1}" dt="2020-06-19T16:36:54.008" v="12207" actId="478"/>
          <ac:spMkLst>
            <pc:docMk/>
            <pc:sldMk cId="4245267515" sldId="521"/>
            <ac:spMk id="11" creationId="{AF4BB1E7-7A66-4C25-BC23-156395700F6F}"/>
          </ac:spMkLst>
        </pc:spChg>
        <pc:spChg chg="add del mod">
          <ac:chgData name="Ragnhild Halvorsrud" userId="917ea340-fd63-490f-a7db-68428d24cf32" providerId="ADAL" clId="{3F26B701-AADC-4668-AAA4-FB7BA2B947B1}" dt="2020-06-19T10:26:01.192" v="8366" actId="478"/>
          <ac:spMkLst>
            <pc:docMk/>
            <pc:sldMk cId="4245267515" sldId="521"/>
            <ac:spMk id="12" creationId="{6FC19258-1157-40CF-8319-90C9A5C8D2E8}"/>
          </ac:spMkLst>
        </pc:spChg>
        <pc:spChg chg="add mod">
          <ac:chgData name="Ragnhild Halvorsrud" userId="917ea340-fd63-490f-a7db-68428d24cf32" providerId="ADAL" clId="{3F26B701-AADC-4668-AAA4-FB7BA2B947B1}" dt="2020-06-19T17:20:46.983" v="16618"/>
          <ac:spMkLst>
            <pc:docMk/>
            <pc:sldMk cId="4245267515" sldId="521"/>
            <ac:spMk id="13" creationId="{40D2E521-E634-4476-9715-CD546D017F05}"/>
          </ac:spMkLst>
        </pc:spChg>
        <pc:spChg chg="add mod">
          <ac:chgData name="Ragnhild Halvorsrud" userId="917ea340-fd63-490f-a7db-68428d24cf32" providerId="ADAL" clId="{3F26B701-AADC-4668-AAA4-FB7BA2B947B1}" dt="2020-06-19T17:20:46.985" v="16619"/>
          <ac:spMkLst>
            <pc:docMk/>
            <pc:sldMk cId="4245267515" sldId="521"/>
            <ac:spMk id="14" creationId="{1CD0294F-1770-438D-A1BE-E44FD4628254}"/>
          </ac:spMkLst>
        </pc:spChg>
        <pc:spChg chg="add mod">
          <ac:chgData name="Ragnhild Halvorsrud" userId="917ea340-fd63-490f-a7db-68428d24cf32" providerId="ADAL" clId="{3F26B701-AADC-4668-AAA4-FB7BA2B947B1}" dt="2020-06-19T17:20:46.986" v="16620"/>
          <ac:spMkLst>
            <pc:docMk/>
            <pc:sldMk cId="4245267515" sldId="521"/>
            <ac:spMk id="15" creationId="{5B2C60AC-06E9-43E0-86D4-85C5B3E2395B}"/>
          </ac:spMkLst>
        </pc:spChg>
        <pc:spChg chg="add mod">
          <ac:chgData name="Ragnhild Halvorsrud" userId="917ea340-fd63-490f-a7db-68428d24cf32" providerId="ADAL" clId="{3F26B701-AADC-4668-AAA4-FB7BA2B947B1}" dt="2020-06-19T17:20:46.986" v="16621"/>
          <ac:spMkLst>
            <pc:docMk/>
            <pc:sldMk cId="4245267515" sldId="521"/>
            <ac:spMk id="16" creationId="{CDB11C76-C880-4B5E-8205-CA2F7A9A43F8}"/>
          </ac:spMkLst>
        </pc:spChg>
        <pc:spChg chg="add mod">
          <ac:chgData name="Ragnhild Halvorsrud" userId="917ea340-fd63-490f-a7db-68428d24cf32" providerId="ADAL" clId="{3F26B701-AADC-4668-AAA4-FB7BA2B947B1}" dt="2020-06-19T17:20:46.987" v="16622"/>
          <ac:spMkLst>
            <pc:docMk/>
            <pc:sldMk cId="4245267515" sldId="521"/>
            <ac:spMk id="19" creationId="{0D058E7D-D475-431D-966B-F0520E7AC49A}"/>
          </ac:spMkLst>
        </pc:spChg>
        <pc:spChg chg="add mod">
          <ac:chgData name="Ragnhild Halvorsrud" userId="917ea340-fd63-490f-a7db-68428d24cf32" providerId="ADAL" clId="{3F26B701-AADC-4668-AAA4-FB7BA2B947B1}" dt="2020-06-19T17:20:46.988" v="16623"/>
          <ac:spMkLst>
            <pc:docMk/>
            <pc:sldMk cId="4245267515" sldId="521"/>
            <ac:spMk id="20" creationId="{342D0868-9FCA-41F9-868F-3D7965033A43}"/>
          </ac:spMkLst>
        </pc:spChg>
        <pc:spChg chg="add mod">
          <ac:chgData name="Ragnhild Halvorsrud" userId="917ea340-fd63-490f-a7db-68428d24cf32" providerId="ADAL" clId="{3F26B701-AADC-4668-AAA4-FB7BA2B947B1}" dt="2020-06-19T17:20:46.989" v="16624"/>
          <ac:spMkLst>
            <pc:docMk/>
            <pc:sldMk cId="4245267515" sldId="521"/>
            <ac:spMk id="22" creationId="{F1184965-7F36-4594-A929-BAD4678FABAB}"/>
          </ac:spMkLst>
        </pc:spChg>
        <pc:spChg chg="add mod">
          <ac:chgData name="Ragnhild Halvorsrud" userId="917ea340-fd63-490f-a7db-68428d24cf32" providerId="ADAL" clId="{3F26B701-AADC-4668-AAA4-FB7BA2B947B1}" dt="2020-06-19T17:20:46.990" v="16625"/>
          <ac:spMkLst>
            <pc:docMk/>
            <pc:sldMk cId="4245267515" sldId="521"/>
            <ac:spMk id="23" creationId="{708197C1-AC71-4324-AB88-E6D2E60C62D9}"/>
          </ac:spMkLst>
        </pc:spChg>
        <pc:spChg chg="add mod">
          <ac:chgData name="Ragnhild Halvorsrud" userId="917ea340-fd63-490f-a7db-68428d24cf32" providerId="ADAL" clId="{3F26B701-AADC-4668-AAA4-FB7BA2B947B1}" dt="2020-06-19T17:20:46.991" v="16626"/>
          <ac:spMkLst>
            <pc:docMk/>
            <pc:sldMk cId="4245267515" sldId="521"/>
            <ac:spMk id="24" creationId="{5CF02FD6-8738-4A45-8BEE-F33B806ACADE}"/>
          </ac:spMkLst>
        </pc:spChg>
        <pc:spChg chg="add mod">
          <ac:chgData name="Ragnhild Halvorsrud" userId="917ea340-fd63-490f-a7db-68428d24cf32" providerId="ADAL" clId="{3F26B701-AADC-4668-AAA4-FB7BA2B947B1}" dt="2020-06-19T17:20:46.992" v="16627"/>
          <ac:spMkLst>
            <pc:docMk/>
            <pc:sldMk cId="4245267515" sldId="521"/>
            <ac:spMk id="25" creationId="{FF5463BE-EA2C-4BB7-9B23-428B6AA63DE0}"/>
          </ac:spMkLst>
        </pc:spChg>
        <pc:spChg chg="add mod">
          <ac:chgData name="Ragnhild Halvorsrud" userId="917ea340-fd63-490f-a7db-68428d24cf32" providerId="ADAL" clId="{3F26B701-AADC-4668-AAA4-FB7BA2B947B1}" dt="2020-06-19T17:20:46.992" v="16628"/>
          <ac:spMkLst>
            <pc:docMk/>
            <pc:sldMk cId="4245267515" sldId="521"/>
            <ac:spMk id="28" creationId="{A77A774B-0AD4-47E2-BE6E-652753346637}"/>
          </ac:spMkLst>
        </pc:spChg>
        <pc:spChg chg="add mod">
          <ac:chgData name="Ragnhild Halvorsrud" userId="917ea340-fd63-490f-a7db-68428d24cf32" providerId="ADAL" clId="{3F26B701-AADC-4668-AAA4-FB7BA2B947B1}" dt="2020-06-19T17:20:46.993" v="16629"/>
          <ac:spMkLst>
            <pc:docMk/>
            <pc:sldMk cId="4245267515" sldId="521"/>
            <ac:spMk id="29" creationId="{E2AC00F9-5259-42E1-85A4-8BB905E5EC98}"/>
          </ac:spMkLst>
        </pc:spChg>
        <pc:spChg chg="add mod">
          <ac:chgData name="Ragnhild Halvorsrud" userId="917ea340-fd63-490f-a7db-68428d24cf32" providerId="ADAL" clId="{3F26B701-AADC-4668-AAA4-FB7BA2B947B1}" dt="2020-06-19T17:20:46.994" v="16630"/>
          <ac:spMkLst>
            <pc:docMk/>
            <pc:sldMk cId="4245267515" sldId="521"/>
            <ac:spMk id="30" creationId="{6B371809-40CF-4D63-98B7-8ED43F621298}"/>
          </ac:spMkLst>
        </pc:spChg>
        <pc:spChg chg="add mod">
          <ac:chgData name="Ragnhild Halvorsrud" userId="917ea340-fd63-490f-a7db-68428d24cf32" providerId="ADAL" clId="{3F26B701-AADC-4668-AAA4-FB7BA2B947B1}" dt="2020-06-19T17:20:46.994" v="16631"/>
          <ac:spMkLst>
            <pc:docMk/>
            <pc:sldMk cId="4245267515" sldId="521"/>
            <ac:spMk id="31" creationId="{5941CE5C-0168-4ED5-B254-192761ABF9DF}"/>
          </ac:spMkLst>
        </pc:spChg>
        <pc:spChg chg="add mod">
          <ac:chgData name="Ragnhild Halvorsrud" userId="917ea340-fd63-490f-a7db-68428d24cf32" providerId="ADAL" clId="{3F26B701-AADC-4668-AAA4-FB7BA2B947B1}" dt="2020-06-19T17:20:46.995" v="16632"/>
          <ac:spMkLst>
            <pc:docMk/>
            <pc:sldMk cId="4245267515" sldId="521"/>
            <ac:spMk id="32" creationId="{4C1118E5-5484-44FD-947B-6BC1EB0954C1}"/>
          </ac:spMkLst>
        </pc:spChg>
        <pc:spChg chg="add mod">
          <ac:chgData name="Ragnhild Halvorsrud" userId="917ea340-fd63-490f-a7db-68428d24cf32" providerId="ADAL" clId="{3F26B701-AADC-4668-AAA4-FB7BA2B947B1}" dt="2020-06-19T17:20:46.996" v="16633"/>
          <ac:spMkLst>
            <pc:docMk/>
            <pc:sldMk cId="4245267515" sldId="521"/>
            <ac:spMk id="33" creationId="{DC93BDB7-0755-4D69-9C8D-44A28E01061F}"/>
          </ac:spMkLst>
        </pc:spChg>
        <pc:spChg chg="add mod">
          <ac:chgData name="Ragnhild Halvorsrud" userId="917ea340-fd63-490f-a7db-68428d24cf32" providerId="ADAL" clId="{3F26B701-AADC-4668-AAA4-FB7BA2B947B1}" dt="2020-06-19T17:20:46.997" v="16634" actId="790"/>
          <ac:spMkLst>
            <pc:docMk/>
            <pc:sldMk cId="4245267515" sldId="521"/>
            <ac:spMk id="34" creationId="{F1375318-2C21-4EEB-B430-22590AA28AB1}"/>
          </ac:spMkLst>
        </pc:spChg>
        <pc:picChg chg="add mod">
          <ac:chgData name="Ragnhild Halvorsrud" userId="917ea340-fd63-490f-a7db-68428d24cf32" providerId="ADAL" clId="{3F26B701-AADC-4668-AAA4-FB7BA2B947B1}" dt="2020-06-19T16:36:59.500" v="12208" actId="1076"/>
          <ac:picMkLst>
            <pc:docMk/>
            <pc:sldMk cId="4245267515" sldId="521"/>
            <ac:picMk id="35" creationId="{3469D6E0-9BC0-4425-85C6-F9A85F72B40C}"/>
          </ac:picMkLst>
        </pc:picChg>
        <pc:cxnChg chg="add mod">
          <ac:chgData name="Ragnhild Halvorsrud" userId="917ea340-fd63-490f-a7db-68428d24cf32" providerId="ADAL" clId="{3F26B701-AADC-4668-AAA4-FB7BA2B947B1}" dt="2020-06-19T12:21:25.182" v="10349" actId="1076"/>
          <ac:cxnSpMkLst>
            <pc:docMk/>
            <pc:sldMk cId="4245267515" sldId="521"/>
            <ac:cxnSpMk id="17" creationId="{9C71034E-BFF9-4D9C-B55A-226881B1CD44}"/>
          </ac:cxnSpMkLst>
        </pc:cxnChg>
        <pc:cxnChg chg="add mod">
          <ac:chgData name="Ragnhild Halvorsrud" userId="917ea340-fd63-490f-a7db-68428d24cf32" providerId="ADAL" clId="{3F26B701-AADC-4668-AAA4-FB7BA2B947B1}" dt="2020-06-19T12:21:25.182" v="10349" actId="1076"/>
          <ac:cxnSpMkLst>
            <pc:docMk/>
            <pc:sldMk cId="4245267515" sldId="521"/>
            <ac:cxnSpMk id="18" creationId="{974FE529-DB7F-471D-8A5D-EFCEB97297D1}"/>
          </ac:cxnSpMkLst>
        </pc:cxnChg>
        <pc:cxnChg chg="add mod">
          <ac:chgData name="Ragnhild Halvorsrud" userId="917ea340-fd63-490f-a7db-68428d24cf32" providerId="ADAL" clId="{3F26B701-AADC-4668-AAA4-FB7BA2B947B1}" dt="2020-06-19T12:21:25.182" v="10349" actId="1076"/>
          <ac:cxnSpMkLst>
            <pc:docMk/>
            <pc:sldMk cId="4245267515" sldId="521"/>
            <ac:cxnSpMk id="21" creationId="{B8D0DA7A-1773-4B82-AC4D-16736CF5F44B}"/>
          </ac:cxnSpMkLst>
        </pc:cxnChg>
        <pc:cxnChg chg="add mod">
          <ac:chgData name="Ragnhild Halvorsrud" userId="917ea340-fd63-490f-a7db-68428d24cf32" providerId="ADAL" clId="{3F26B701-AADC-4668-AAA4-FB7BA2B947B1}" dt="2020-06-19T12:21:25.182" v="10349" actId="1076"/>
          <ac:cxnSpMkLst>
            <pc:docMk/>
            <pc:sldMk cId="4245267515" sldId="521"/>
            <ac:cxnSpMk id="26" creationId="{938B8B73-7659-41F9-9D1E-A8D97ADE1A52}"/>
          </ac:cxnSpMkLst>
        </pc:cxnChg>
        <pc:cxnChg chg="add mod">
          <ac:chgData name="Ragnhild Halvorsrud" userId="917ea340-fd63-490f-a7db-68428d24cf32" providerId="ADAL" clId="{3F26B701-AADC-4668-AAA4-FB7BA2B947B1}" dt="2020-06-19T12:21:25.182" v="10349" actId="1076"/>
          <ac:cxnSpMkLst>
            <pc:docMk/>
            <pc:sldMk cId="4245267515" sldId="521"/>
            <ac:cxnSpMk id="27" creationId="{6563AE76-E623-41B2-A2D4-1A2D40373359}"/>
          </ac:cxnSpMkLst>
        </pc:cxnChg>
      </pc:sldChg>
      <pc:sldChg chg="addSp delSp modSp new mod modNotes">
        <pc:chgData name="Ragnhild Halvorsrud" userId="917ea340-fd63-490f-a7db-68428d24cf32" providerId="ADAL" clId="{3F26B701-AADC-4668-AAA4-FB7BA2B947B1}" dt="2020-06-19T17:20:46.470" v="16348" actId="790"/>
        <pc:sldMkLst>
          <pc:docMk/>
          <pc:sldMk cId="1796706160" sldId="522"/>
        </pc:sldMkLst>
        <pc:spChg chg="mod">
          <ac:chgData name="Ragnhild Halvorsrud" userId="917ea340-fd63-490f-a7db-68428d24cf32" providerId="ADAL" clId="{3F26B701-AADC-4668-AAA4-FB7BA2B947B1}" dt="2020-06-19T17:20:46.056" v="16144" actId="790"/>
          <ac:spMkLst>
            <pc:docMk/>
            <pc:sldMk cId="1796706160" sldId="522"/>
            <ac:spMk id="2" creationId="{1AA7EC0E-8CFE-424D-8AF5-64D77111E340}"/>
          </ac:spMkLst>
        </pc:spChg>
        <pc:spChg chg="mod">
          <ac:chgData name="Ragnhild Halvorsrud" userId="917ea340-fd63-490f-a7db-68428d24cf32" providerId="ADAL" clId="{3F26B701-AADC-4668-AAA4-FB7BA2B947B1}" dt="2020-06-19T17:20:46.058" v="16145" actId="790"/>
          <ac:spMkLst>
            <pc:docMk/>
            <pc:sldMk cId="1796706160" sldId="522"/>
            <ac:spMk id="3" creationId="{CC71634D-2104-4EAC-95B0-FB6EEB37464F}"/>
          </ac:spMkLst>
        </pc:spChg>
        <pc:spChg chg="mod">
          <ac:chgData name="Ragnhild Halvorsrud" userId="917ea340-fd63-490f-a7db-68428d24cf32" providerId="ADAL" clId="{3F26B701-AADC-4668-AAA4-FB7BA2B947B1}" dt="2020-06-19T17:20:46.061" v="16146" actId="790"/>
          <ac:spMkLst>
            <pc:docMk/>
            <pc:sldMk cId="1796706160" sldId="522"/>
            <ac:spMk id="6" creationId="{71D0F299-2A29-4725-A502-5CCEB5DB1216}"/>
          </ac:spMkLst>
        </pc:spChg>
        <pc:spChg chg="mod">
          <ac:chgData name="Ragnhild Halvorsrud" userId="917ea340-fd63-490f-a7db-68428d24cf32" providerId="ADAL" clId="{3F26B701-AADC-4668-AAA4-FB7BA2B947B1}" dt="2020-06-19T17:20:46.064" v="16147" actId="790"/>
          <ac:spMkLst>
            <pc:docMk/>
            <pc:sldMk cId="1796706160" sldId="522"/>
            <ac:spMk id="7" creationId="{0F185E91-F8E2-4BA5-9712-DEEEB3F3E6DC}"/>
          </ac:spMkLst>
        </pc:spChg>
        <pc:spChg chg="mod">
          <ac:chgData name="Ragnhild Halvorsrud" userId="917ea340-fd63-490f-a7db-68428d24cf32" providerId="ADAL" clId="{3F26B701-AADC-4668-AAA4-FB7BA2B947B1}" dt="2020-06-19T17:20:46.066" v="16148" actId="790"/>
          <ac:spMkLst>
            <pc:docMk/>
            <pc:sldMk cId="1796706160" sldId="522"/>
            <ac:spMk id="8" creationId="{7013D52F-41C1-4B0F-9BA9-E04F8BDE903E}"/>
          </ac:spMkLst>
        </pc:spChg>
        <pc:spChg chg="mod">
          <ac:chgData name="Ragnhild Halvorsrud" userId="917ea340-fd63-490f-a7db-68428d24cf32" providerId="ADAL" clId="{3F26B701-AADC-4668-AAA4-FB7BA2B947B1}" dt="2020-06-19T17:20:46.068" v="16149" actId="790"/>
          <ac:spMkLst>
            <pc:docMk/>
            <pc:sldMk cId="1796706160" sldId="522"/>
            <ac:spMk id="9" creationId="{C05B714A-07E7-49AA-9EB6-7AFF0550A600}"/>
          </ac:spMkLst>
        </pc:spChg>
        <pc:spChg chg="mod">
          <ac:chgData name="Ragnhild Halvorsrud" userId="917ea340-fd63-490f-a7db-68428d24cf32" providerId="ADAL" clId="{3F26B701-AADC-4668-AAA4-FB7BA2B947B1}" dt="2020-06-19T17:20:46.070" v="16150" actId="790"/>
          <ac:spMkLst>
            <pc:docMk/>
            <pc:sldMk cId="1796706160" sldId="522"/>
            <ac:spMk id="10" creationId="{96AF4AEF-0A37-40B1-B08E-D341D7F6E36F}"/>
          </ac:spMkLst>
        </pc:spChg>
        <pc:spChg chg="mod">
          <ac:chgData name="Ragnhild Halvorsrud" userId="917ea340-fd63-490f-a7db-68428d24cf32" providerId="ADAL" clId="{3F26B701-AADC-4668-AAA4-FB7BA2B947B1}" dt="2020-06-19T17:20:46.072" v="16151" actId="790"/>
          <ac:spMkLst>
            <pc:docMk/>
            <pc:sldMk cId="1796706160" sldId="522"/>
            <ac:spMk id="11" creationId="{EAB67B61-4982-483F-ACE7-222BACC451B1}"/>
          </ac:spMkLst>
        </pc:spChg>
        <pc:spChg chg="mod">
          <ac:chgData name="Ragnhild Halvorsrud" userId="917ea340-fd63-490f-a7db-68428d24cf32" providerId="ADAL" clId="{3F26B701-AADC-4668-AAA4-FB7BA2B947B1}" dt="2020-06-19T17:20:46.074" v="16152" actId="790"/>
          <ac:spMkLst>
            <pc:docMk/>
            <pc:sldMk cId="1796706160" sldId="522"/>
            <ac:spMk id="12" creationId="{620474D1-01B1-4967-9E36-C9A15A15EC49}"/>
          </ac:spMkLst>
        </pc:spChg>
        <pc:spChg chg="mod">
          <ac:chgData name="Ragnhild Halvorsrud" userId="917ea340-fd63-490f-a7db-68428d24cf32" providerId="ADAL" clId="{3F26B701-AADC-4668-AAA4-FB7BA2B947B1}" dt="2020-06-19T17:20:46.077" v="16153" actId="790"/>
          <ac:spMkLst>
            <pc:docMk/>
            <pc:sldMk cId="1796706160" sldId="522"/>
            <ac:spMk id="13" creationId="{7E4B0E4A-0E11-4068-A97D-15D6532975F5}"/>
          </ac:spMkLst>
        </pc:spChg>
        <pc:spChg chg="mod">
          <ac:chgData name="Ragnhild Halvorsrud" userId="917ea340-fd63-490f-a7db-68428d24cf32" providerId="ADAL" clId="{3F26B701-AADC-4668-AAA4-FB7BA2B947B1}" dt="2020-06-19T17:20:46.079" v="16154" actId="790"/>
          <ac:spMkLst>
            <pc:docMk/>
            <pc:sldMk cId="1796706160" sldId="522"/>
            <ac:spMk id="15" creationId="{8CCA8137-DAE0-4812-B6CC-5D1E6365A141}"/>
          </ac:spMkLst>
        </pc:spChg>
        <pc:spChg chg="mod">
          <ac:chgData name="Ragnhild Halvorsrud" userId="917ea340-fd63-490f-a7db-68428d24cf32" providerId="ADAL" clId="{3F26B701-AADC-4668-AAA4-FB7BA2B947B1}" dt="2020-06-19T17:20:46.081" v="16155" actId="790"/>
          <ac:spMkLst>
            <pc:docMk/>
            <pc:sldMk cId="1796706160" sldId="522"/>
            <ac:spMk id="16" creationId="{5532483D-641C-4FCE-A1AA-6DA5880420EB}"/>
          </ac:spMkLst>
        </pc:spChg>
        <pc:spChg chg="mod">
          <ac:chgData name="Ragnhild Halvorsrud" userId="917ea340-fd63-490f-a7db-68428d24cf32" providerId="ADAL" clId="{3F26B701-AADC-4668-AAA4-FB7BA2B947B1}" dt="2020-06-19T17:20:46.083" v="16156" actId="790"/>
          <ac:spMkLst>
            <pc:docMk/>
            <pc:sldMk cId="1796706160" sldId="522"/>
            <ac:spMk id="17" creationId="{3F4285C9-353E-4FBB-9918-4297D0626841}"/>
          </ac:spMkLst>
        </pc:spChg>
        <pc:spChg chg="mod">
          <ac:chgData name="Ragnhild Halvorsrud" userId="917ea340-fd63-490f-a7db-68428d24cf32" providerId="ADAL" clId="{3F26B701-AADC-4668-AAA4-FB7BA2B947B1}" dt="2020-06-19T17:20:46.085" v="16157" actId="790"/>
          <ac:spMkLst>
            <pc:docMk/>
            <pc:sldMk cId="1796706160" sldId="522"/>
            <ac:spMk id="18" creationId="{D3BADDCD-2314-4441-917E-F8018D4542BF}"/>
          </ac:spMkLst>
        </pc:spChg>
        <pc:spChg chg="mod">
          <ac:chgData name="Ragnhild Halvorsrud" userId="917ea340-fd63-490f-a7db-68428d24cf32" providerId="ADAL" clId="{3F26B701-AADC-4668-AAA4-FB7BA2B947B1}" dt="2020-06-19T17:20:46.087" v="16158" actId="790"/>
          <ac:spMkLst>
            <pc:docMk/>
            <pc:sldMk cId="1796706160" sldId="522"/>
            <ac:spMk id="19" creationId="{B27C7C2C-9D4B-4B31-A40F-C79521CE5873}"/>
          </ac:spMkLst>
        </pc:spChg>
        <pc:spChg chg="mod">
          <ac:chgData name="Ragnhild Halvorsrud" userId="917ea340-fd63-490f-a7db-68428d24cf32" providerId="ADAL" clId="{3F26B701-AADC-4668-AAA4-FB7BA2B947B1}" dt="2020-06-19T17:20:46.089" v="16159" actId="790"/>
          <ac:spMkLst>
            <pc:docMk/>
            <pc:sldMk cId="1796706160" sldId="522"/>
            <ac:spMk id="20" creationId="{D10ECEB4-B525-491A-98EC-7BE4E1740C49}"/>
          </ac:spMkLst>
        </pc:spChg>
        <pc:spChg chg="mod">
          <ac:chgData name="Ragnhild Halvorsrud" userId="917ea340-fd63-490f-a7db-68428d24cf32" providerId="ADAL" clId="{3F26B701-AADC-4668-AAA4-FB7BA2B947B1}" dt="2020-06-19T17:20:46.091" v="16160" actId="790"/>
          <ac:spMkLst>
            <pc:docMk/>
            <pc:sldMk cId="1796706160" sldId="522"/>
            <ac:spMk id="21" creationId="{B7975410-54D5-44DF-AD2D-11AF01455401}"/>
          </ac:spMkLst>
        </pc:spChg>
        <pc:spChg chg="mod">
          <ac:chgData name="Ragnhild Halvorsrud" userId="917ea340-fd63-490f-a7db-68428d24cf32" providerId="ADAL" clId="{3F26B701-AADC-4668-AAA4-FB7BA2B947B1}" dt="2020-06-19T17:20:46.094" v="16161" actId="790"/>
          <ac:spMkLst>
            <pc:docMk/>
            <pc:sldMk cId="1796706160" sldId="522"/>
            <ac:spMk id="22" creationId="{048D66AD-A945-4DA1-9CB3-D7ADA85FAF92}"/>
          </ac:spMkLst>
        </pc:spChg>
        <pc:spChg chg="mod">
          <ac:chgData name="Ragnhild Halvorsrud" userId="917ea340-fd63-490f-a7db-68428d24cf32" providerId="ADAL" clId="{3F26B701-AADC-4668-AAA4-FB7BA2B947B1}" dt="2020-06-19T17:20:46.096" v="16162" actId="790"/>
          <ac:spMkLst>
            <pc:docMk/>
            <pc:sldMk cId="1796706160" sldId="522"/>
            <ac:spMk id="24" creationId="{1376EC91-E225-473A-8C8C-E38EA9A03FB5}"/>
          </ac:spMkLst>
        </pc:spChg>
        <pc:spChg chg="mod">
          <ac:chgData name="Ragnhild Halvorsrud" userId="917ea340-fd63-490f-a7db-68428d24cf32" providerId="ADAL" clId="{3F26B701-AADC-4668-AAA4-FB7BA2B947B1}" dt="2020-06-19T17:20:46.098" v="16163" actId="790"/>
          <ac:spMkLst>
            <pc:docMk/>
            <pc:sldMk cId="1796706160" sldId="522"/>
            <ac:spMk id="25" creationId="{835DE645-25DB-4401-8318-3BC9C16F28DD}"/>
          </ac:spMkLst>
        </pc:spChg>
        <pc:spChg chg="mod">
          <ac:chgData name="Ragnhild Halvorsrud" userId="917ea340-fd63-490f-a7db-68428d24cf32" providerId="ADAL" clId="{3F26B701-AADC-4668-AAA4-FB7BA2B947B1}" dt="2020-06-19T17:20:46.100" v="16164" actId="790"/>
          <ac:spMkLst>
            <pc:docMk/>
            <pc:sldMk cId="1796706160" sldId="522"/>
            <ac:spMk id="26" creationId="{901F88F2-6A01-4550-A7EF-D4D1921ED205}"/>
          </ac:spMkLst>
        </pc:spChg>
        <pc:spChg chg="mod">
          <ac:chgData name="Ragnhild Halvorsrud" userId="917ea340-fd63-490f-a7db-68428d24cf32" providerId="ADAL" clId="{3F26B701-AADC-4668-AAA4-FB7BA2B947B1}" dt="2020-06-19T17:20:46.102" v="16165" actId="790"/>
          <ac:spMkLst>
            <pc:docMk/>
            <pc:sldMk cId="1796706160" sldId="522"/>
            <ac:spMk id="27" creationId="{C1A6664E-7BAD-44B3-A5CA-B19F4ED799D7}"/>
          </ac:spMkLst>
        </pc:spChg>
        <pc:spChg chg="mod">
          <ac:chgData name="Ragnhild Halvorsrud" userId="917ea340-fd63-490f-a7db-68428d24cf32" providerId="ADAL" clId="{3F26B701-AADC-4668-AAA4-FB7BA2B947B1}" dt="2020-06-19T17:20:46.105" v="16166" actId="790"/>
          <ac:spMkLst>
            <pc:docMk/>
            <pc:sldMk cId="1796706160" sldId="522"/>
            <ac:spMk id="28" creationId="{2FBC74BC-0810-448F-B6CE-85869778AF76}"/>
          </ac:spMkLst>
        </pc:spChg>
        <pc:spChg chg="mod">
          <ac:chgData name="Ragnhild Halvorsrud" userId="917ea340-fd63-490f-a7db-68428d24cf32" providerId="ADAL" clId="{3F26B701-AADC-4668-AAA4-FB7BA2B947B1}" dt="2020-06-19T17:20:46.107" v="16167" actId="790"/>
          <ac:spMkLst>
            <pc:docMk/>
            <pc:sldMk cId="1796706160" sldId="522"/>
            <ac:spMk id="29" creationId="{18D92134-E209-4497-97BD-A48A822283B7}"/>
          </ac:spMkLst>
        </pc:spChg>
        <pc:spChg chg="mod">
          <ac:chgData name="Ragnhild Halvorsrud" userId="917ea340-fd63-490f-a7db-68428d24cf32" providerId="ADAL" clId="{3F26B701-AADC-4668-AAA4-FB7BA2B947B1}" dt="2020-06-19T17:20:46.108" v="16168" actId="790"/>
          <ac:spMkLst>
            <pc:docMk/>
            <pc:sldMk cId="1796706160" sldId="522"/>
            <ac:spMk id="30" creationId="{E762E981-8B3D-4FBA-B7B6-4C06D058D6C4}"/>
          </ac:spMkLst>
        </pc:spChg>
        <pc:spChg chg="mod">
          <ac:chgData name="Ragnhild Halvorsrud" userId="917ea340-fd63-490f-a7db-68428d24cf32" providerId="ADAL" clId="{3F26B701-AADC-4668-AAA4-FB7BA2B947B1}" dt="2020-06-19T17:20:46.110" v="16169" actId="790"/>
          <ac:spMkLst>
            <pc:docMk/>
            <pc:sldMk cId="1796706160" sldId="522"/>
            <ac:spMk id="31" creationId="{AE5C7A4E-7897-4BB6-A64B-3BED367B1C84}"/>
          </ac:spMkLst>
        </pc:spChg>
        <pc:spChg chg="mod">
          <ac:chgData name="Ragnhild Halvorsrud" userId="917ea340-fd63-490f-a7db-68428d24cf32" providerId="ADAL" clId="{3F26B701-AADC-4668-AAA4-FB7BA2B947B1}" dt="2020-06-19T17:20:46.113" v="16170" actId="790"/>
          <ac:spMkLst>
            <pc:docMk/>
            <pc:sldMk cId="1796706160" sldId="522"/>
            <ac:spMk id="33" creationId="{A28AEF36-9540-406D-A826-887ADE0BAA3E}"/>
          </ac:spMkLst>
        </pc:spChg>
        <pc:spChg chg="mod">
          <ac:chgData name="Ragnhild Halvorsrud" userId="917ea340-fd63-490f-a7db-68428d24cf32" providerId="ADAL" clId="{3F26B701-AADC-4668-AAA4-FB7BA2B947B1}" dt="2020-06-19T17:20:46.115" v="16171" actId="790"/>
          <ac:spMkLst>
            <pc:docMk/>
            <pc:sldMk cId="1796706160" sldId="522"/>
            <ac:spMk id="34" creationId="{E525A1D4-B7CC-414F-9192-715B055403A3}"/>
          </ac:spMkLst>
        </pc:spChg>
        <pc:spChg chg="mod">
          <ac:chgData name="Ragnhild Halvorsrud" userId="917ea340-fd63-490f-a7db-68428d24cf32" providerId="ADAL" clId="{3F26B701-AADC-4668-AAA4-FB7BA2B947B1}" dt="2020-06-19T17:20:46.117" v="16172" actId="790"/>
          <ac:spMkLst>
            <pc:docMk/>
            <pc:sldMk cId="1796706160" sldId="522"/>
            <ac:spMk id="35" creationId="{CB0255F7-AD1F-4662-9D0C-E873E6762E1A}"/>
          </ac:spMkLst>
        </pc:spChg>
        <pc:spChg chg="mod">
          <ac:chgData name="Ragnhild Halvorsrud" userId="917ea340-fd63-490f-a7db-68428d24cf32" providerId="ADAL" clId="{3F26B701-AADC-4668-AAA4-FB7BA2B947B1}" dt="2020-06-19T17:20:46.119" v="16173" actId="790"/>
          <ac:spMkLst>
            <pc:docMk/>
            <pc:sldMk cId="1796706160" sldId="522"/>
            <ac:spMk id="36" creationId="{5D60650B-9EB9-4655-BDBD-458DCD20A98E}"/>
          </ac:spMkLst>
        </pc:spChg>
        <pc:spChg chg="mod">
          <ac:chgData name="Ragnhild Halvorsrud" userId="917ea340-fd63-490f-a7db-68428d24cf32" providerId="ADAL" clId="{3F26B701-AADC-4668-AAA4-FB7BA2B947B1}" dt="2020-06-19T17:20:46.120" v="16174" actId="790"/>
          <ac:spMkLst>
            <pc:docMk/>
            <pc:sldMk cId="1796706160" sldId="522"/>
            <ac:spMk id="37" creationId="{337D5BBE-7742-4602-8EF9-E1E2EF47C06B}"/>
          </ac:spMkLst>
        </pc:spChg>
        <pc:spChg chg="mod">
          <ac:chgData name="Ragnhild Halvorsrud" userId="917ea340-fd63-490f-a7db-68428d24cf32" providerId="ADAL" clId="{3F26B701-AADC-4668-AAA4-FB7BA2B947B1}" dt="2020-06-19T17:20:46.122" v="16175" actId="790"/>
          <ac:spMkLst>
            <pc:docMk/>
            <pc:sldMk cId="1796706160" sldId="522"/>
            <ac:spMk id="38" creationId="{3A21568C-BEF3-4CD3-852D-BC6846FC9989}"/>
          </ac:spMkLst>
        </pc:spChg>
        <pc:spChg chg="mod">
          <ac:chgData name="Ragnhild Halvorsrud" userId="917ea340-fd63-490f-a7db-68428d24cf32" providerId="ADAL" clId="{3F26B701-AADC-4668-AAA4-FB7BA2B947B1}" dt="2020-06-19T17:20:46.124" v="16176" actId="790"/>
          <ac:spMkLst>
            <pc:docMk/>
            <pc:sldMk cId="1796706160" sldId="522"/>
            <ac:spMk id="39" creationId="{838C484B-882B-4901-A45C-68F3B27A7C7F}"/>
          </ac:spMkLst>
        </pc:spChg>
        <pc:spChg chg="mod">
          <ac:chgData name="Ragnhild Halvorsrud" userId="917ea340-fd63-490f-a7db-68428d24cf32" providerId="ADAL" clId="{3F26B701-AADC-4668-AAA4-FB7BA2B947B1}" dt="2020-06-19T17:20:46.126" v="16177" actId="790"/>
          <ac:spMkLst>
            <pc:docMk/>
            <pc:sldMk cId="1796706160" sldId="522"/>
            <ac:spMk id="40" creationId="{90483C43-157F-4CCB-A0B2-F8D689AB097C}"/>
          </ac:spMkLst>
        </pc:spChg>
        <pc:spChg chg="mod">
          <ac:chgData name="Ragnhild Halvorsrud" userId="917ea340-fd63-490f-a7db-68428d24cf32" providerId="ADAL" clId="{3F26B701-AADC-4668-AAA4-FB7BA2B947B1}" dt="2020-06-19T17:20:46.128" v="16178" actId="790"/>
          <ac:spMkLst>
            <pc:docMk/>
            <pc:sldMk cId="1796706160" sldId="522"/>
            <ac:spMk id="42" creationId="{70F9F124-6B73-4C5C-8D56-EC106D746C4C}"/>
          </ac:spMkLst>
        </pc:spChg>
        <pc:spChg chg="mod">
          <ac:chgData name="Ragnhild Halvorsrud" userId="917ea340-fd63-490f-a7db-68428d24cf32" providerId="ADAL" clId="{3F26B701-AADC-4668-AAA4-FB7BA2B947B1}" dt="2020-06-19T17:20:46.131" v="16179" actId="790"/>
          <ac:spMkLst>
            <pc:docMk/>
            <pc:sldMk cId="1796706160" sldId="522"/>
            <ac:spMk id="43" creationId="{FE7505A8-83F1-4A87-A199-AA2356D18E94}"/>
          </ac:spMkLst>
        </pc:spChg>
        <pc:spChg chg="mod">
          <ac:chgData name="Ragnhild Halvorsrud" userId="917ea340-fd63-490f-a7db-68428d24cf32" providerId="ADAL" clId="{3F26B701-AADC-4668-AAA4-FB7BA2B947B1}" dt="2020-06-19T17:20:46.133" v="16180" actId="790"/>
          <ac:spMkLst>
            <pc:docMk/>
            <pc:sldMk cId="1796706160" sldId="522"/>
            <ac:spMk id="44" creationId="{8793C06D-0CEE-4651-9E0B-0AC73C56C2D0}"/>
          </ac:spMkLst>
        </pc:spChg>
        <pc:spChg chg="mod">
          <ac:chgData name="Ragnhild Halvorsrud" userId="917ea340-fd63-490f-a7db-68428d24cf32" providerId="ADAL" clId="{3F26B701-AADC-4668-AAA4-FB7BA2B947B1}" dt="2020-06-19T17:20:46.135" v="16181" actId="790"/>
          <ac:spMkLst>
            <pc:docMk/>
            <pc:sldMk cId="1796706160" sldId="522"/>
            <ac:spMk id="45" creationId="{3E89A2DB-E0D2-4B40-9A29-A3178B672D0C}"/>
          </ac:spMkLst>
        </pc:spChg>
        <pc:spChg chg="mod">
          <ac:chgData name="Ragnhild Halvorsrud" userId="917ea340-fd63-490f-a7db-68428d24cf32" providerId="ADAL" clId="{3F26B701-AADC-4668-AAA4-FB7BA2B947B1}" dt="2020-06-19T17:20:46.137" v="16182" actId="790"/>
          <ac:spMkLst>
            <pc:docMk/>
            <pc:sldMk cId="1796706160" sldId="522"/>
            <ac:spMk id="46" creationId="{1A113376-1D4D-4F37-896C-BAB0A69E0C7C}"/>
          </ac:spMkLst>
        </pc:spChg>
        <pc:spChg chg="mod">
          <ac:chgData name="Ragnhild Halvorsrud" userId="917ea340-fd63-490f-a7db-68428d24cf32" providerId="ADAL" clId="{3F26B701-AADC-4668-AAA4-FB7BA2B947B1}" dt="2020-06-19T17:20:46.139" v="16183" actId="790"/>
          <ac:spMkLst>
            <pc:docMk/>
            <pc:sldMk cId="1796706160" sldId="522"/>
            <ac:spMk id="47" creationId="{5017A7E9-BFB3-460D-8791-5F5C4321FF36}"/>
          </ac:spMkLst>
        </pc:spChg>
        <pc:spChg chg="mod">
          <ac:chgData name="Ragnhild Halvorsrud" userId="917ea340-fd63-490f-a7db-68428d24cf32" providerId="ADAL" clId="{3F26B701-AADC-4668-AAA4-FB7BA2B947B1}" dt="2020-06-19T17:20:46.141" v="16184" actId="790"/>
          <ac:spMkLst>
            <pc:docMk/>
            <pc:sldMk cId="1796706160" sldId="522"/>
            <ac:spMk id="48" creationId="{8796451E-D396-47D9-BE9E-82258A41CFF4}"/>
          </ac:spMkLst>
        </pc:spChg>
        <pc:spChg chg="mod">
          <ac:chgData name="Ragnhild Halvorsrud" userId="917ea340-fd63-490f-a7db-68428d24cf32" providerId="ADAL" clId="{3F26B701-AADC-4668-AAA4-FB7BA2B947B1}" dt="2020-06-19T17:20:46.143" v="16185" actId="790"/>
          <ac:spMkLst>
            <pc:docMk/>
            <pc:sldMk cId="1796706160" sldId="522"/>
            <ac:spMk id="49" creationId="{E1D0A85D-89E3-402D-A532-6B0117765633}"/>
          </ac:spMkLst>
        </pc:spChg>
        <pc:spChg chg="mod">
          <ac:chgData name="Ragnhild Halvorsrud" userId="917ea340-fd63-490f-a7db-68428d24cf32" providerId="ADAL" clId="{3F26B701-AADC-4668-AAA4-FB7BA2B947B1}" dt="2020-06-19T17:20:46.146" v="16186" actId="790"/>
          <ac:spMkLst>
            <pc:docMk/>
            <pc:sldMk cId="1796706160" sldId="522"/>
            <ac:spMk id="51" creationId="{BB199132-108C-43A3-A6EC-C90CC9334328}"/>
          </ac:spMkLst>
        </pc:spChg>
        <pc:spChg chg="mod">
          <ac:chgData name="Ragnhild Halvorsrud" userId="917ea340-fd63-490f-a7db-68428d24cf32" providerId="ADAL" clId="{3F26B701-AADC-4668-AAA4-FB7BA2B947B1}" dt="2020-06-19T17:20:46.147" v="16187" actId="790"/>
          <ac:spMkLst>
            <pc:docMk/>
            <pc:sldMk cId="1796706160" sldId="522"/>
            <ac:spMk id="52" creationId="{DB3C7E3E-553B-4107-91D0-E0A48F4BE265}"/>
          </ac:spMkLst>
        </pc:spChg>
        <pc:spChg chg="mod">
          <ac:chgData name="Ragnhild Halvorsrud" userId="917ea340-fd63-490f-a7db-68428d24cf32" providerId="ADAL" clId="{3F26B701-AADC-4668-AAA4-FB7BA2B947B1}" dt="2020-06-19T17:20:46.149" v="16188" actId="790"/>
          <ac:spMkLst>
            <pc:docMk/>
            <pc:sldMk cId="1796706160" sldId="522"/>
            <ac:spMk id="53" creationId="{B4B936D6-DEC7-479C-94D2-9012DBE73FD5}"/>
          </ac:spMkLst>
        </pc:spChg>
        <pc:spChg chg="mod">
          <ac:chgData name="Ragnhild Halvorsrud" userId="917ea340-fd63-490f-a7db-68428d24cf32" providerId="ADAL" clId="{3F26B701-AADC-4668-AAA4-FB7BA2B947B1}" dt="2020-06-19T17:20:46.151" v="16189" actId="790"/>
          <ac:spMkLst>
            <pc:docMk/>
            <pc:sldMk cId="1796706160" sldId="522"/>
            <ac:spMk id="54" creationId="{67BBE10E-0909-4990-B24D-6CCA91C63836}"/>
          </ac:spMkLst>
        </pc:spChg>
        <pc:spChg chg="mod">
          <ac:chgData name="Ragnhild Halvorsrud" userId="917ea340-fd63-490f-a7db-68428d24cf32" providerId="ADAL" clId="{3F26B701-AADC-4668-AAA4-FB7BA2B947B1}" dt="2020-06-19T17:20:46.153" v="16190" actId="790"/>
          <ac:spMkLst>
            <pc:docMk/>
            <pc:sldMk cId="1796706160" sldId="522"/>
            <ac:spMk id="55" creationId="{D21DEA63-7894-4D5F-9CA1-69BDA45D927E}"/>
          </ac:spMkLst>
        </pc:spChg>
        <pc:spChg chg="mod">
          <ac:chgData name="Ragnhild Halvorsrud" userId="917ea340-fd63-490f-a7db-68428d24cf32" providerId="ADAL" clId="{3F26B701-AADC-4668-AAA4-FB7BA2B947B1}" dt="2020-06-19T17:20:46.155" v="16191" actId="790"/>
          <ac:spMkLst>
            <pc:docMk/>
            <pc:sldMk cId="1796706160" sldId="522"/>
            <ac:spMk id="56" creationId="{17FADC1E-7F9A-4201-8E63-EA126569E428}"/>
          </ac:spMkLst>
        </pc:spChg>
        <pc:spChg chg="mod">
          <ac:chgData name="Ragnhild Halvorsrud" userId="917ea340-fd63-490f-a7db-68428d24cf32" providerId="ADAL" clId="{3F26B701-AADC-4668-AAA4-FB7BA2B947B1}" dt="2020-06-19T17:20:46.158" v="16192" actId="790"/>
          <ac:spMkLst>
            <pc:docMk/>
            <pc:sldMk cId="1796706160" sldId="522"/>
            <ac:spMk id="57" creationId="{7D0817B8-0202-47FB-8463-E3124A2A3BE0}"/>
          </ac:spMkLst>
        </pc:spChg>
        <pc:spChg chg="mod">
          <ac:chgData name="Ragnhild Halvorsrud" userId="917ea340-fd63-490f-a7db-68428d24cf32" providerId="ADAL" clId="{3F26B701-AADC-4668-AAA4-FB7BA2B947B1}" dt="2020-06-19T17:20:46.160" v="16193" actId="790"/>
          <ac:spMkLst>
            <pc:docMk/>
            <pc:sldMk cId="1796706160" sldId="522"/>
            <ac:spMk id="58" creationId="{B53206E2-7D79-43A6-BD04-75000680ABC5}"/>
          </ac:spMkLst>
        </pc:spChg>
        <pc:spChg chg="mod">
          <ac:chgData name="Ragnhild Halvorsrud" userId="917ea340-fd63-490f-a7db-68428d24cf32" providerId="ADAL" clId="{3F26B701-AADC-4668-AAA4-FB7BA2B947B1}" dt="2020-06-19T17:20:46.162" v="16194" actId="790"/>
          <ac:spMkLst>
            <pc:docMk/>
            <pc:sldMk cId="1796706160" sldId="522"/>
            <ac:spMk id="59" creationId="{6E700219-522F-4E9F-91B3-CDE9D5A2CC22}"/>
          </ac:spMkLst>
        </pc:spChg>
        <pc:spChg chg="mod">
          <ac:chgData name="Ragnhild Halvorsrud" userId="917ea340-fd63-490f-a7db-68428d24cf32" providerId="ADAL" clId="{3F26B701-AADC-4668-AAA4-FB7BA2B947B1}" dt="2020-06-19T17:20:46.164" v="16195" actId="790"/>
          <ac:spMkLst>
            <pc:docMk/>
            <pc:sldMk cId="1796706160" sldId="522"/>
            <ac:spMk id="60" creationId="{064DC3B2-9AF4-49EB-B926-129EB0F8E0C0}"/>
          </ac:spMkLst>
        </pc:spChg>
        <pc:spChg chg="mod">
          <ac:chgData name="Ragnhild Halvorsrud" userId="917ea340-fd63-490f-a7db-68428d24cf32" providerId="ADAL" clId="{3F26B701-AADC-4668-AAA4-FB7BA2B947B1}" dt="2020-06-19T17:20:46.166" v="16196" actId="790"/>
          <ac:spMkLst>
            <pc:docMk/>
            <pc:sldMk cId="1796706160" sldId="522"/>
            <ac:spMk id="61" creationId="{50810802-FF95-4AF1-B8BD-497A0949B520}"/>
          </ac:spMkLst>
        </pc:spChg>
        <pc:spChg chg="mod">
          <ac:chgData name="Ragnhild Halvorsrud" userId="917ea340-fd63-490f-a7db-68428d24cf32" providerId="ADAL" clId="{3F26B701-AADC-4668-AAA4-FB7BA2B947B1}" dt="2020-06-19T17:20:46.167" v="16197" actId="790"/>
          <ac:spMkLst>
            <pc:docMk/>
            <pc:sldMk cId="1796706160" sldId="522"/>
            <ac:spMk id="62" creationId="{09DE5C10-27C3-43C5-B0C5-DD56028C70B8}"/>
          </ac:spMkLst>
        </pc:spChg>
        <pc:spChg chg="mod">
          <ac:chgData name="Ragnhild Halvorsrud" userId="917ea340-fd63-490f-a7db-68428d24cf32" providerId="ADAL" clId="{3F26B701-AADC-4668-AAA4-FB7BA2B947B1}" dt="2020-06-19T17:20:46.170" v="16198" actId="790"/>
          <ac:spMkLst>
            <pc:docMk/>
            <pc:sldMk cId="1796706160" sldId="522"/>
            <ac:spMk id="63" creationId="{09732EC1-16A8-434D-A297-7382CEF2D7FD}"/>
          </ac:spMkLst>
        </pc:spChg>
        <pc:spChg chg="mod">
          <ac:chgData name="Ragnhild Halvorsrud" userId="917ea340-fd63-490f-a7db-68428d24cf32" providerId="ADAL" clId="{3F26B701-AADC-4668-AAA4-FB7BA2B947B1}" dt="2020-06-19T17:20:46.172" v="16199" actId="790"/>
          <ac:spMkLst>
            <pc:docMk/>
            <pc:sldMk cId="1796706160" sldId="522"/>
            <ac:spMk id="64" creationId="{86FAB310-D5F8-438E-AF01-BB86524D13CE}"/>
          </ac:spMkLst>
        </pc:spChg>
        <pc:spChg chg="add mod">
          <ac:chgData name="Ragnhild Halvorsrud" userId="917ea340-fd63-490f-a7db-68428d24cf32" providerId="ADAL" clId="{3F26B701-AADC-4668-AAA4-FB7BA2B947B1}" dt="2020-06-19T17:20:46.177" v="16200" actId="790"/>
          <ac:spMkLst>
            <pc:docMk/>
            <pc:sldMk cId="1796706160" sldId="522"/>
            <ac:spMk id="76" creationId="{374509E0-87FB-4762-B49E-B61DD6F1D693}"/>
          </ac:spMkLst>
        </pc:spChg>
        <pc:spChg chg="add mod">
          <ac:chgData name="Ragnhild Halvorsrud" userId="917ea340-fd63-490f-a7db-68428d24cf32" providerId="ADAL" clId="{3F26B701-AADC-4668-AAA4-FB7BA2B947B1}" dt="2020-06-19T17:20:46.178" v="16201" actId="790"/>
          <ac:spMkLst>
            <pc:docMk/>
            <pc:sldMk cId="1796706160" sldId="522"/>
            <ac:spMk id="77" creationId="{61065D73-6058-41AB-B4D3-B8879FC44926}"/>
          </ac:spMkLst>
        </pc:spChg>
        <pc:spChg chg="add mod">
          <ac:chgData name="Ragnhild Halvorsrud" userId="917ea340-fd63-490f-a7db-68428d24cf32" providerId="ADAL" clId="{3F26B701-AADC-4668-AAA4-FB7BA2B947B1}" dt="2020-06-19T17:20:46.180" v="16202" actId="790"/>
          <ac:spMkLst>
            <pc:docMk/>
            <pc:sldMk cId="1796706160" sldId="522"/>
            <ac:spMk id="78" creationId="{C838F100-4C73-4C8F-A5D1-A6D695575DCD}"/>
          </ac:spMkLst>
        </pc:spChg>
        <pc:spChg chg="add mod">
          <ac:chgData name="Ragnhild Halvorsrud" userId="917ea340-fd63-490f-a7db-68428d24cf32" providerId="ADAL" clId="{3F26B701-AADC-4668-AAA4-FB7BA2B947B1}" dt="2020-06-19T17:20:46.182" v="16203" actId="790"/>
          <ac:spMkLst>
            <pc:docMk/>
            <pc:sldMk cId="1796706160" sldId="522"/>
            <ac:spMk id="79" creationId="{F551E887-3CF1-44A0-898F-DD97435C021E}"/>
          </ac:spMkLst>
        </pc:spChg>
        <pc:spChg chg="add mod">
          <ac:chgData name="Ragnhild Halvorsrud" userId="917ea340-fd63-490f-a7db-68428d24cf32" providerId="ADAL" clId="{3F26B701-AADC-4668-AAA4-FB7BA2B947B1}" dt="2020-06-19T17:20:46.184" v="16204" actId="790"/>
          <ac:spMkLst>
            <pc:docMk/>
            <pc:sldMk cId="1796706160" sldId="522"/>
            <ac:spMk id="80" creationId="{5009CC1C-31BA-4420-8344-85C313DE8F78}"/>
          </ac:spMkLst>
        </pc:spChg>
        <pc:spChg chg="add mod">
          <ac:chgData name="Ragnhild Halvorsrud" userId="917ea340-fd63-490f-a7db-68428d24cf32" providerId="ADAL" clId="{3F26B701-AADC-4668-AAA4-FB7BA2B947B1}" dt="2020-06-19T17:20:46.186" v="16205" actId="790"/>
          <ac:spMkLst>
            <pc:docMk/>
            <pc:sldMk cId="1796706160" sldId="522"/>
            <ac:spMk id="81" creationId="{DA584749-B875-46EB-B19D-6D84655203CF}"/>
          </ac:spMkLst>
        </pc:spChg>
        <pc:spChg chg="add mod">
          <ac:chgData name="Ragnhild Halvorsrud" userId="917ea340-fd63-490f-a7db-68428d24cf32" providerId="ADAL" clId="{3F26B701-AADC-4668-AAA4-FB7BA2B947B1}" dt="2020-06-19T17:20:46.188" v="16206" actId="790"/>
          <ac:spMkLst>
            <pc:docMk/>
            <pc:sldMk cId="1796706160" sldId="522"/>
            <ac:spMk id="83" creationId="{ED7B57A3-7B84-489B-A2F8-679CA6D41842}"/>
          </ac:spMkLst>
        </pc:spChg>
        <pc:spChg chg="add mod">
          <ac:chgData name="Ragnhild Halvorsrud" userId="917ea340-fd63-490f-a7db-68428d24cf32" providerId="ADAL" clId="{3F26B701-AADC-4668-AAA4-FB7BA2B947B1}" dt="2020-06-19T17:20:46.190" v="16207" actId="790"/>
          <ac:spMkLst>
            <pc:docMk/>
            <pc:sldMk cId="1796706160" sldId="522"/>
            <ac:spMk id="84" creationId="{86FFAD69-4065-4730-AD16-49DD06FAC3EB}"/>
          </ac:spMkLst>
        </pc:spChg>
        <pc:spChg chg="add mod">
          <ac:chgData name="Ragnhild Halvorsrud" userId="917ea340-fd63-490f-a7db-68428d24cf32" providerId="ADAL" clId="{3F26B701-AADC-4668-AAA4-FB7BA2B947B1}" dt="2020-06-19T17:20:46.192" v="16208" actId="790"/>
          <ac:spMkLst>
            <pc:docMk/>
            <pc:sldMk cId="1796706160" sldId="522"/>
            <ac:spMk id="85" creationId="{30FADCBD-E9BD-4449-B795-7B762C6836A2}"/>
          </ac:spMkLst>
        </pc:spChg>
        <pc:spChg chg="add mod">
          <ac:chgData name="Ragnhild Halvorsrud" userId="917ea340-fd63-490f-a7db-68428d24cf32" providerId="ADAL" clId="{3F26B701-AADC-4668-AAA4-FB7BA2B947B1}" dt="2020-06-19T17:20:46.194" v="16209" actId="790"/>
          <ac:spMkLst>
            <pc:docMk/>
            <pc:sldMk cId="1796706160" sldId="522"/>
            <ac:spMk id="86" creationId="{11129938-27AD-4559-A792-2AB489577E6B}"/>
          </ac:spMkLst>
        </pc:spChg>
        <pc:spChg chg="add mod">
          <ac:chgData name="Ragnhild Halvorsrud" userId="917ea340-fd63-490f-a7db-68428d24cf32" providerId="ADAL" clId="{3F26B701-AADC-4668-AAA4-FB7BA2B947B1}" dt="2020-06-19T17:20:46.196" v="16210" actId="790"/>
          <ac:spMkLst>
            <pc:docMk/>
            <pc:sldMk cId="1796706160" sldId="522"/>
            <ac:spMk id="87" creationId="{1FCEC702-A7EC-4B76-AAA4-6DC0DC1136F4}"/>
          </ac:spMkLst>
        </pc:spChg>
        <pc:spChg chg="add mod">
          <ac:chgData name="Ragnhild Halvorsrud" userId="917ea340-fd63-490f-a7db-68428d24cf32" providerId="ADAL" clId="{3F26B701-AADC-4668-AAA4-FB7BA2B947B1}" dt="2020-06-19T17:20:46.199" v="16211" actId="790"/>
          <ac:spMkLst>
            <pc:docMk/>
            <pc:sldMk cId="1796706160" sldId="522"/>
            <ac:spMk id="88" creationId="{82EB609C-0D8F-42FD-854F-9F8667D32617}"/>
          </ac:spMkLst>
        </pc:spChg>
        <pc:spChg chg="add mod">
          <ac:chgData name="Ragnhild Halvorsrud" userId="917ea340-fd63-490f-a7db-68428d24cf32" providerId="ADAL" clId="{3F26B701-AADC-4668-AAA4-FB7BA2B947B1}" dt="2020-06-19T17:20:46.201" v="16212" actId="790"/>
          <ac:spMkLst>
            <pc:docMk/>
            <pc:sldMk cId="1796706160" sldId="522"/>
            <ac:spMk id="90" creationId="{EC226EB3-45FB-4609-B1A1-C95C57F67AE8}"/>
          </ac:spMkLst>
        </pc:spChg>
        <pc:spChg chg="add mod">
          <ac:chgData name="Ragnhild Halvorsrud" userId="917ea340-fd63-490f-a7db-68428d24cf32" providerId="ADAL" clId="{3F26B701-AADC-4668-AAA4-FB7BA2B947B1}" dt="2020-06-19T17:20:46.202" v="16213" actId="790"/>
          <ac:spMkLst>
            <pc:docMk/>
            <pc:sldMk cId="1796706160" sldId="522"/>
            <ac:spMk id="91" creationId="{A2FDDE00-DA85-4065-8FDD-0D43A137F72B}"/>
          </ac:spMkLst>
        </pc:spChg>
        <pc:spChg chg="add mod">
          <ac:chgData name="Ragnhild Halvorsrud" userId="917ea340-fd63-490f-a7db-68428d24cf32" providerId="ADAL" clId="{3F26B701-AADC-4668-AAA4-FB7BA2B947B1}" dt="2020-06-19T17:20:46.204" v="16214" actId="790"/>
          <ac:spMkLst>
            <pc:docMk/>
            <pc:sldMk cId="1796706160" sldId="522"/>
            <ac:spMk id="92" creationId="{D78F6F7D-92C0-4626-9922-563DB47FC27E}"/>
          </ac:spMkLst>
        </pc:spChg>
        <pc:spChg chg="add mod">
          <ac:chgData name="Ragnhild Halvorsrud" userId="917ea340-fd63-490f-a7db-68428d24cf32" providerId="ADAL" clId="{3F26B701-AADC-4668-AAA4-FB7BA2B947B1}" dt="2020-06-19T17:20:46.206" v="16215" actId="790"/>
          <ac:spMkLst>
            <pc:docMk/>
            <pc:sldMk cId="1796706160" sldId="522"/>
            <ac:spMk id="93" creationId="{AB9C48C7-6527-4636-B525-F1572D9F7A33}"/>
          </ac:spMkLst>
        </pc:spChg>
        <pc:spChg chg="add mod">
          <ac:chgData name="Ragnhild Halvorsrud" userId="917ea340-fd63-490f-a7db-68428d24cf32" providerId="ADAL" clId="{3F26B701-AADC-4668-AAA4-FB7BA2B947B1}" dt="2020-06-19T17:20:46.208" v="16216" actId="790"/>
          <ac:spMkLst>
            <pc:docMk/>
            <pc:sldMk cId="1796706160" sldId="522"/>
            <ac:spMk id="94" creationId="{0CFE1A95-F97C-4B42-99A1-B146CD211097}"/>
          </ac:spMkLst>
        </pc:spChg>
        <pc:spChg chg="add mod">
          <ac:chgData name="Ragnhild Halvorsrud" userId="917ea340-fd63-490f-a7db-68428d24cf32" providerId="ADAL" clId="{3F26B701-AADC-4668-AAA4-FB7BA2B947B1}" dt="2020-06-19T17:20:46.210" v="16217" actId="790"/>
          <ac:spMkLst>
            <pc:docMk/>
            <pc:sldMk cId="1796706160" sldId="522"/>
            <ac:spMk id="95" creationId="{F79A25AB-B625-4727-AD57-3CDD036632C0}"/>
          </ac:spMkLst>
        </pc:spChg>
        <pc:spChg chg="add mod">
          <ac:chgData name="Ragnhild Halvorsrud" userId="917ea340-fd63-490f-a7db-68428d24cf32" providerId="ADAL" clId="{3F26B701-AADC-4668-AAA4-FB7BA2B947B1}" dt="2020-06-19T17:20:46.212" v="16218" actId="790"/>
          <ac:spMkLst>
            <pc:docMk/>
            <pc:sldMk cId="1796706160" sldId="522"/>
            <ac:spMk id="97" creationId="{AE3EBE5E-CC30-4CC0-87E5-06A0B277A782}"/>
          </ac:spMkLst>
        </pc:spChg>
        <pc:spChg chg="add mod">
          <ac:chgData name="Ragnhild Halvorsrud" userId="917ea340-fd63-490f-a7db-68428d24cf32" providerId="ADAL" clId="{3F26B701-AADC-4668-AAA4-FB7BA2B947B1}" dt="2020-06-19T17:20:46.214" v="16219" actId="790"/>
          <ac:spMkLst>
            <pc:docMk/>
            <pc:sldMk cId="1796706160" sldId="522"/>
            <ac:spMk id="98" creationId="{01950FEC-0FC3-4DD5-B9CD-95B081B265B0}"/>
          </ac:spMkLst>
        </pc:spChg>
        <pc:spChg chg="add mod">
          <ac:chgData name="Ragnhild Halvorsrud" userId="917ea340-fd63-490f-a7db-68428d24cf32" providerId="ADAL" clId="{3F26B701-AADC-4668-AAA4-FB7BA2B947B1}" dt="2020-06-19T17:20:46.216" v="16220" actId="790"/>
          <ac:spMkLst>
            <pc:docMk/>
            <pc:sldMk cId="1796706160" sldId="522"/>
            <ac:spMk id="99" creationId="{5EF4EB1C-E9FA-4B20-A616-2E8C8A60834C}"/>
          </ac:spMkLst>
        </pc:spChg>
        <pc:spChg chg="add mod">
          <ac:chgData name="Ragnhild Halvorsrud" userId="917ea340-fd63-490f-a7db-68428d24cf32" providerId="ADAL" clId="{3F26B701-AADC-4668-AAA4-FB7BA2B947B1}" dt="2020-06-19T17:20:46.218" v="16221" actId="790"/>
          <ac:spMkLst>
            <pc:docMk/>
            <pc:sldMk cId="1796706160" sldId="522"/>
            <ac:spMk id="100" creationId="{D4499620-1C91-4D28-B763-D14A5E10AEF2}"/>
          </ac:spMkLst>
        </pc:spChg>
        <pc:spChg chg="add mod">
          <ac:chgData name="Ragnhild Halvorsrud" userId="917ea340-fd63-490f-a7db-68428d24cf32" providerId="ADAL" clId="{3F26B701-AADC-4668-AAA4-FB7BA2B947B1}" dt="2020-06-19T17:20:46.219" v="16222" actId="790"/>
          <ac:spMkLst>
            <pc:docMk/>
            <pc:sldMk cId="1796706160" sldId="522"/>
            <ac:spMk id="101" creationId="{6ADB9B8F-4A09-4A35-B716-787210AE3581}"/>
          </ac:spMkLst>
        </pc:spChg>
        <pc:spChg chg="add mod">
          <ac:chgData name="Ragnhild Halvorsrud" userId="917ea340-fd63-490f-a7db-68428d24cf32" providerId="ADAL" clId="{3F26B701-AADC-4668-AAA4-FB7BA2B947B1}" dt="2020-06-19T17:20:46.221" v="16223" actId="790"/>
          <ac:spMkLst>
            <pc:docMk/>
            <pc:sldMk cId="1796706160" sldId="522"/>
            <ac:spMk id="102" creationId="{E703295B-4A9B-4DDE-84F2-2C7D10073F56}"/>
          </ac:spMkLst>
        </pc:spChg>
        <pc:spChg chg="add mod">
          <ac:chgData name="Ragnhild Halvorsrud" userId="917ea340-fd63-490f-a7db-68428d24cf32" providerId="ADAL" clId="{3F26B701-AADC-4668-AAA4-FB7BA2B947B1}" dt="2020-06-19T17:20:46.223" v="16224" actId="790"/>
          <ac:spMkLst>
            <pc:docMk/>
            <pc:sldMk cId="1796706160" sldId="522"/>
            <ac:spMk id="104" creationId="{6A7D5E5E-6586-44F4-A1B5-59A2FC2278B7}"/>
          </ac:spMkLst>
        </pc:spChg>
        <pc:spChg chg="add mod">
          <ac:chgData name="Ragnhild Halvorsrud" userId="917ea340-fd63-490f-a7db-68428d24cf32" providerId="ADAL" clId="{3F26B701-AADC-4668-AAA4-FB7BA2B947B1}" dt="2020-06-19T17:20:46.225" v="16225" actId="790"/>
          <ac:spMkLst>
            <pc:docMk/>
            <pc:sldMk cId="1796706160" sldId="522"/>
            <ac:spMk id="105" creationId="{B5FBEA1D-79F6-4FCB-B2D6-1DD5B89D0EAC}"/>
          </ac:spMkLst>
        </pc:spChg>
        <pc:spChg chg="add mod">
          <ac:chgData name="Ragnhild Halvorsrud" userId="917ea340-fd63-490f-a7db-68428d24cf32" providerId="ADAL" clId="{3F26B701-AADC-4668-AAA4-FB7BA2B947B1}" dt="2020-06-19T17:20:46.227" v="16226" actId="790"/>
          <ac:spMkLst>
            <pc:docMk/>
            <pc:sldMk cId="1796706160" sldId="522"/>
            <ac:spMk id="106" creationId="{6FF267C2-F801-45FE-8366-9290ABEC30D9}"/>
          </ac:spMkLst>
        </pc:spChg>
        <pc:spChg chg="add mod">
          <ac:chgData name="Ragnhild Halvorsrud" userId="917ea340-fd63-490f-a7db-68428d24cf32" providerId="ADAL" clId="{3F26B701-AADC-4668-AAA4-FB7BA2B947B1}" dt="2020-06-19T17:20:46.229" v="16227" actId="790"/>
          <ac:spMkLst>
            <pc:docMk/>
            <pc:sldMk cId="1796706160" sldId="522"/>
            <ac:spMk id="107" creationId="{60DA4293-B0FC-492D-B572-D8013E0D8401}"/>
          </ac:spMkLst>
        </pc:spChg>
        <pc:spChg chg="add mod">
          <ac:chgData name="Ragnhild Halvorsrud" userId="917ea340-fd63-490f-a7db-68428d24cf32" providerId="ADAL" clId="{3F26B701-AADC-4668-AAA4-FB7BA2B947B1}" dt="2020-06-19T17:20:46.231" v="16228" actId="790"/>
          <ac:spMkLst>
            <pc:docMk/>
            <pc:sldMk cId="1796706160" sldId="522"/>
            <ac:spMk id="108" creationId="{4FEB556B-5C7A-40D8-9188-C42A8E5BB66D}"/>
          </ac:spMkLst>
        </pc:spChg>
        <pc:spChg chg="add mod">
          <ac:chgData name="Ragnhild Halvorsrud" userId="917ea340-fd63-490f-a7db-68428d24cf32" providerId="ADAL" clId="{3F26B701-AADC-4668-AAA4-FB7BA2B947B1}" dt="2020-06-19T17:20:46.232" v="16229" actId="790"/>
          <ac:spMkLst>
            <pc:docMk/>
            <pc:sldMk cId="1796706160" sldId="522"/>
            <ac:spMk id="109" creationId="{4EF336B9-080F-4C9D-90C2-DA2756845B71}"/>
          </ac:spMkLst>
        </pc:spChg>
        <pc:spChg chg="add mod">
          <ac:chgData name="Ragnhild Halvorsrud" userId="917ea340-fd63-490f-a7db-68428d24cf32" providerId="ADAL" clId="{3F26B701-AADC-4668-AAA4-FB7BA2B947B1}" dt="2020-06-19T17:20:46.234" v="16230" actId="790"/>
          <ac:spMkLst>
            <pc:docMk/>
            <pc:sldMk cId="1796706160" sldId="522"/>
            <ac:spMk id="110" creationId="{397C9903-59B7-4FE3-B015-18130D3DD53A}"/>
          </ac:spMkLst>
        </pc:spChg>
        <pc:spChg chg="add mod">
          <ac:chgData name="Ragnhild Halvorsrud" userId="917ea340-fd63-490f-a7db-68428d24cf32" providerId="ADAL" clId="{3F26B701-AADC-4668-AAA4-FB7BA2B947B1}" dt="2020-06-19T17:20:46.236" v="16231" actId="790"/>
          <ac:spMkLst>
            <pc:docMk/>
            <pc:sldMk cId="1796706160" sldId="522"/>
            <ac:spMk id="111" creationId="{7077C3AF-6B91-4CCF-8FC5-65EC444876C3}"/>
          </ac:spMkLst>
        </pc:spChg>
        <pc:spChg chg="add mod">
          <ac:chgData name="Ragnhild Halvorsrud" userId="917ea340-fd63-490f-a7db-68428d24cf32" providerId="ADAL" clId="{3F26B701-AADC-4668-AAA4-FB7BA2B947B1}" dt="2020-06-19T17:20:46.238" v="16232" actId="790"/>
          <ac:spMkLst>
            <pc:docMk/>
            <pc:sldMk cId="1796706160" sldId="522"/>
            <ac:spMk id="112" creationId="{028E4657-3CD0-4FC8-9587-4D430392D449}"/>
          </ac:spMkLst>
        </pc:spChg>
        <pc:spChg chg="add mod">
          <ac:chgData name="Ragnhild Halvorsrud" userId="917ea340-fd63-490f-a7db-68428d24cf32" providerId="ADAL" clId="{3F26B701-AADC-4668-AAA4-FB7BA2B947B1}" dt="2020-06-19T17:20:46.239" v="16233" actId="790"/>
          <ac:spMkLst>
            <pc:docMk/>
            <pc:sldMk cId="1796706160" sldId="522"/>
            <ac:spMk id="113" creationId="{E27F9ABC-4847-46B6-ADAD-854F334C51DF}"/>
          </ac:spMkLst>
        </pc:spChg>
        <pc:spChg chg="add mod">
          <ac:chgData name="Ragnhild Halvorsrud" userId="917ea340-fd63-490f-a7db-68428d24cf32" providerId="ADAL" clId="{3F26B701-AADC-4668-AAA4-FB7BA2B947B1}" dt="2020-06-19T17:20:46.242" v="16234" actId="790"/>
          <ac:spMkLst>
            <pc:docMk/>
            <pc:sldMk cId="1796706160" sldId="522"/>
            <ac:spMk id="114" creationId="{25C8E9AC-FC27-4E63-9CE9-123DA5C6CCF7}"/>
          </ac:spMkLst>
        </pc:spChg>
        <pc:spChg chg="mod">
          <ac:chgData name="Ragnhild Halvorsrud" userId="917ea340-fd63-490f-a7db-68428d24cf32" providerId="ADAL" clId="{3F26B701-AADC-4668-AAA4-FB7BA2B947B1}" dt="2020-06-19T17:20:46.246" v="16235" actId="790"/>
          <ac:spMkLst>
            <pc:docMk/>
            <pc:sldMk cId="1796706160" sldId="522"/>
            <ac:spMk id="125" creationId="{51D29242-56F3-43AE-9AE8-8319B4479BAB}"/>
          </ac:spMkLst>
        </pc:spChg>
        <pc:spChg chg="mod">
          <ac:chgData name="Ragnhild Halvorsrud" userId="917ea340-fd63-490f-a7db-68428d24cf32" providerId="ADAL" clId="{3F26B701-AADC-4668-AAA4-FB7BA2B947B1}" dt="2020-06-19T17:20:46.247" v="16236" actId="790"/>
          <ac:spMkLst>
            <pc:docMk/>
            <pc:sldMk cId="1796706160" sldId="522"/>
            <ac:spMk id="126" creationId="{BD42B0DE-3B11-4EAF-A54D-EE5252EC0F2D}"/>
          </ac:spMkLst>
        </pc:spChg>
        <pc:spChg chg="mod">
          <ac:chgData name="Ragnhild Halvorsrud" userId="917ea340-fd63-490f-a7db-68428d24cf32" providerId="ADAL" clId="{3F26B701-AADC-4668-AAA4-FB7BA2B947B1}" dt="2020-06-19T17:20:46.249" v="16237" actId="790"/>
          <ac:spMkLst>
            <pc:docMk/>
            <pc:sldMk cId="1796706160" sldId="522"/>
            <ac:spMk id="127" creationId="{50FAD153-DA25-4F49-ABC3-3D657D75F917}"/>
          </ac:spMkLst>
        </pc:spChg>
        <pc:spChg chg="mod">
          <ac:chgData name="Ragnhild Halvorsrud" userId="917ea340-fd63-490f-a7db-68428d24cf32" providerId="ADAL" clId="{3F26B701-AADC-4668-AAA4-FB7BA2B947B1}" dt="2020-06-19T17:20:46.251" v="16238" actId="790"/>
          <ac:spMkLst>
            <pc:docMk/>
            <pc:sldMk cId="1796706160" sldId="522"/>
            <ac:spMk id="128" creationId="{13B3CACC-1B07-42E7-911C-EC8D4C09E0A1}"/>
          </ac:spMkLst>
        </pc:spChg>
        <pc:spChg chg="mod">
          <ac:chgData name="Ragnhild Halvorsrud" userId="917ea340-fd63-490f-a7db-68428d24cf32" providerId="ADAL" clId="{3F26B701-AADC-4668-AAA4-FB7BA2B947B1}" dt="2020-06-19T17:20:46.253" v="16239" actId="790"/>
          <ac:spMkLst>
            <pc:docMk/>
            <pc:sldMk cId="1796706160" sldId="522"/>
            <ac:spMk id="129" creationId="{EF92DE6C-E5FC-4F65-BE01-F7C0B299D346}"/>
          </ac:spMkLst>
        </pc:spChg>
        <pc:spChg chg="mod">
          <ac:chgData name="Ragnhild Halvorsrud" userId="917ea340-fd63-490f-a7db-68428d24cf32" providerId="ADAL" clId="{3F26B701-AADC-4668-AAA4-FB7BA2B947B1}" dt="2020-06-19T17:20:46.254" v="16240" actId="790"/>
          <ac:spMkLst>
            <pc:docMk/>
            <pc:sldMk cId="1796706160" sldId="522"/>
            <ac:spMk id="130" creationId="{5AA3A69F-3DE7-424E-A601-240BC22457C3}"/>
          </ac:spMkLst>
        </pc:spChg>
        <pc:spChg chg="mod">
          <ac:chgData name="Ragnhild Halvorsrud" userId="917ea340-fd63-490f-a7db-68428d24cf32" providerId="ADAL" clId="{3F26B701-AADC-4668-AAA4-FB7BA2B947B1}" dt="2020-06-19T17:20:46.256" v="16241" actId="790"/>
          <ac:spMkLst>
            <pc:docMk/>
            <pc:sldMk cId="1796706160" sldId="522"/>
            <ac:spMk id="131" creationId="{C24C4978-B355-471E-B444-FA607F15145F}"/>
          </ac:spMkLst>
        </pc:spChg>
        <pc:spChg chg="mod">
          <ac:chgData name="Ragnhild Halvorsrud" userId="917ea340-fd63-490f-a7db-68428d24cf32" providerId="ADAL" clId="{3F26B701-AADC-4668-AAA4-FB7BA2B947B1}" dt="2020-06-19T17:20:46.258" v="16242" actId="790"/>
          <ac:spMkLst>
            <pc:docMk/>
            <pc:sldMk cId="1796706160" sldId="522"/>
            <ac:spMk id="133" creationId="{AE2B63DC-1B4C-4EAA-9A02-8311304EFC21}"/>
          </ac:spMkLst>
        </pc:spChg>
        <pc:spChg chg="mod">
          <ac:chgData name="Ragnhild Halvorsrud" userId="917ea340-fd63-490f-a7db-68428d24cf32" providerId="ADAL" clId="{3F26B701-AADC-4668-AAA4-FB7BA2B947B1}" dt="2020-06-19T17:20:46.260" v="16243" actId="790"/>
          <ac:spMkLst>
            <pc:docMk/>
            <pc:sldMk cId="1796706160" sldId="522"/>
            <ac:spMk id="134" creationId="{35D2F1BE-68ED-4715-8A1A-C43F654E9E98}"/>
          </ac:spMkLst>
        </pc:spChg>
        <pc:spChg chg="mod">
          <ac:chgData name="Ragnhild Halvorsrud" userId="917ea340-fd63-490f-a7db-68428d24cf32" providerId="ADAL" clId="{3F26B701-AADC-4668-AAA4-FB7BA2B947B1}" dt="2020-06-19T17:20:46.262" v="16244" actId="790"/>
          <ac:spMkLst>
            <pc:docMk/>
            <pc:sldMk cId="1796706160" sldId="522"/>
            <ac:spMk id="135" creationId="{383CE938-1E42-4575-9D1E-33556139D502}"/>
          </ac:spMkLst>
        </pc:spChg>
        <pc:spChg chg="mod">
          <ac:chgData name="Ragnhild Halvorsrud" userId="917ea340-fd63-490f-a7db-68428d24cf32" providerId="ADAL" clId="{3F26B701-AADC-4668-AAA4-FB7BA2B947B1}" dt="2020-06-19T17:20:46.264" v="16245" actId="790"/>
          <ac:spMkLst>
            <pc:docMk/>
            <pc:sldMk cId="1796706160" sldId="522"/>
            <ac:spMk id="136" creationId="{73F3252D-9010-45F6-AF8C-E5A354E13767}"/>
          </ac:spMkLst>
        </pc:spChg>
        <pc:spChg chg="mod">
          <ac:chgData name="Ragnhild Halvorsrud" userId="917ea340-fd63-490f-a7db-68428d24cf32" providerId="ADAL" clId="{3F26B701-AADC-4668-AAA4-FB7BA2B947B1}" dt="2020-06-19T17:20:46.265" v="16246" actId="790"/>
          <ac:spMkLst>
            <pc:docMk/>
            <pc:sldMk cId="1796706160" sldId="522"/>
            <ac:spMk id="137" creationId="{DCE22695-011B-4183-A680-C152752FEFED}"/>
          </ac:spMkLst>
        </pc:spChg>
        <pc:spChg chg="mod">
          <ac:chgData name="Ragnhild Halvorsrud" userId="917ea340-fd63-490f-a7db-68428d24cf32" providerId="ADAL" clId="{3F26B701-AADC-4668-AAA4-FB7BA2B947B1}" dt="2020-06-19T17:20:46.267" v="16247" actId="790"/>
          <ac:spMkLst>
            <pc:docMk/>
            <pc:sldMk cId="1796706160" sldId="522"/>
            <ac:spMk id="138" creationId="{E868BBF9-B954-43AD-8887-513316CA1A2E}"/>
          </ac:spMkLst>
        </pc:spChg>
        <pc:spChg chg="mod">
          <ac:chgData name="Ragnhild Halvorsrud" userId="917ea340-fd63-490f-a7db-68428d24cf32" providerId="ADAL" clId="{3F26B701-AADC-4668-AAA4-FB7BA2B947B1}" dt="2020-06-19T17:20:46.269" v="16248" actId="790"/>
          <ac:spMkLst>
            <pc:docMk/>
            <pc:sldMk cId="1796706160" sldId="522"/>
            <ac:spMk id="139" creationId="{5543C712-83A0-4F63-A349-6912CFCB972D}"/>
          </ac:spMkLst>
        </pc:spChg>
        <pc:spChg chg="mod">
          <ac:chgData name="Ragnhild Halvorsrud" userId="917ea340-fd63-490f-a7db-68428d24cf32" providerId="ADAL" clId="{3F26B701-AADC-4668-AAA4-FB7BA2B947B1}" dt="2020-06-19T17:20:46.271" v="16249" actId="790"/>
          <ac:spMkLst>
            <pc:docMk/>
            <pc:sldMk cId="1796706160" sldId="522"/>
            <ac:spMk id="141" creationId="{4E4C8710-B0B7-4D5F-8E7D-7C7A4D43724B}"/>
          </ac:spMkLst>
        </pc:spChg>
        <pc:spChg chg="mod">
          <ac:chgData name="Ragnhild Halvorsrud" userId="917ea340-fd63-490f-a7db-68428d24cf32" providerId="ADAL" clId="{3F26B701-AADC-4668-AAA4-FB7BA2B947B1}" dt="2020-06-19T17:20:46.273" v="16250" actId="790"/>
          <ac:spMkLst>
            <pc:docMk/>
            <pc:sldMk cId="1796706160" sldId="522"/>
            <ac:spMk id="142" creationId="{5119CA38-80FC-45BC-B393-A768CAB15247}"/>
          </ac:spMkLst>
        </pc:spChg>
        <pc:spChg chg="mod">
          <ac:chgData name="Ragnhild Halvorsrud" userId="917ea340-fd63-490f-a7db-68428d24cf32" providerId="ADAL" clId="{3F26B701-AADC-4668-AAA4-FB7BA2B947B1}" dt="2020-06-19T17:20:46.275" v="16251" actId="790"/>
          <ac:spMkLst>
            <pc:docMk/>
            <pc:sldMk cId="1796706160" sldId="522"/>
            <ac:spMk id="143" creationId="{8F6BD3B5-3AA9-4B35-B24D-27F89B831838}"/>
          </ac:spMkLst>
        </pc:spChg>
        <pc:spChg chg="mod">
          <ac:chgData name="Ragnhild Halvorsrud" userId="917ea340-fd63-490f-a7db-68428d24cf32" providerId="ADAL" clId="{3F26B701-AADC-4668-AAA4-FB7BA2B947B1}" dt="2020-06-19T17:20:46.277" v="16252" actId="790"/>
          <ac:spMkLst>
            <pc:docMk/>
            <pc:sldMk cId="1796706160" sldId="522"/>
            <ac:spMk id="144" creationId="{5BD7B8D2-36F9-4DB1-85BA-0376B4CFEA46}"/>
          </ac:spMkLst>
        </pc:spChg>
        <pc:spChg chg="mod">
          <ac:chgData name="Ragnhild Halvorsrud" userId="917ea340-fd63-490f-a7db-68428d24cf32" providerId="ADAL" clId="{3F26B701-AADC-4668-AAA4-FB7BA2B947B1}" dt="2020-06-19T17:20:46.278" v="16253" actId="790"/>
          <ac:spMkLst>
            <pc:docMk/>
            <pc:sldMk cId="1796706160" sldId="522"/>
            <ac:spMk id="145" creationId="{B95CC7D6-F4F8-484C-85FE-BED14C2F5B16}"/>
          </ac:spMkLst>
        </pc:spChg>
        <pc:spChg chg="mod">
          <ac:chgData name="Ragnhild Halvorsrud" userId="917ea340-fd63-490f-a7db-68428d24cf32" providerId="ADAL" clId="{3F26B701-AADC-4668-AAA4-FB7BA2B947B1}" dt="2020-06-19T17:20:46.280" v="16254" actId="790"/>
          <ac:spMkLst>
            <pc:docMk/>
            <pc:sldMk cId="1796706160" sldId="522"/>
            <ac:spMk id="146" creationId="{35DD7DEC-66D0-418D-BE44-162694B53D23}"/>
          </ac:spMkLst>
        </pc:spChg>
        <pc:spChg chg="mod">
          <ac:chgData name="Ragnhild Halvorsrud" userId="917ea340-fd63-490f-a7db-68428d24cf32" providerId="ADAL" clId="{3F26B701-AADC-4668-AAA4-FB7BA2B947B1}" dt="2020-06-19T17:20:46.282" v="16255" actId="790"/>
          <ac:spMkLst>
            <pc:docMk/>
            <pc:sldMk cId="1796706160" sldId="522"/>
            <ac:spMk id="147" creationId="{C01EC60D-9CA8-4869-805E-0233604926B7}"/>
          </ac:spMkLst>
        </pc:spChg>
        <pc:spChg chg="mod">
          <ac:chgData name="Ragnhild Halvorsrud" userId="917ea340-fd63-490f-a7db-68428d24cf32" providerId="ADAL" clId="{3F26B701-AADC-4668-AAA4-FB7BA2B947B1}" dt="2020-06-19T17:20:46.284" v="16256" actId="790"/>
          <ac:spMkLst>
            <pc:docMk/>
            <pc:sldMk cId="1796706160" sldId="522"/>
            <ac:spMk id="149" creationId="{E0176157-09BD-43DE-9976-0DED838FAEE6}"/>
          </ac:spMkLst>
        </pc:spChg>
        <pc:spChg chg="mod">
          <ac:chgData name="Ragnhild Halvorsrud" userId="917ea340-fd63-490f-a7db-68428d24cf32" providerId="ADAL" clId="{3F26B701-AADC-4668-AAA4-FB7BA2B947B1}" dt="2020-06-19T17:20:46.286" v="16257" actId="790"/>
          <ac:spMkLst>
            <pc:docMk/>
            <pc:sldMk cId="1796706160" sldId="522"/>
            <ac:spMk id="150" creationId="{11D765F7-B1C6-4A1D-8646-C62DAB65FABB}"/>
          </ac:spMkLst>
        </pc:spChg>
        <pc:spChg chg="mod">
          <ac:chgData name="Ragnhild Halvorsrud" userId="917ea340-fd63-490f-a7db-68428d24cf32" providerId="ADAL" clId="{3F26B701-AADC-4668-AAA4-FB7BA2B947B1}" dt="2020-06-19T17:20:46.287" v="16258" actId="790"/>
          <ac:spMkLst>
            <pc:docMk/>
            <pc:sldMk cId="1796706160" sldId="522"/>
            <ac:spMk id="151" creationId="{E202EEDC-5BAA-4EF6-B727-5FF3DDD5031C}"/>
          </ac:spMkLst>
        </pc:spChg>
        <pc:spChg chg="mod">
          <ac:chgData name="Ragnhild Halvorsrud" userId="917ea340-fd63-490f-a7db-68428d24cf32" providerId="ADAL" clId="{3F26B701-AADC-4668-AAA4-FB7BA2B947B1}" dt="2020-06-19T17:20:46.289" v="16259" actId="790"/>
          <ac:spMkLst>
            <pc:docMk/>
            <pc:sldMk cId="1796706160" sldId="522"/>
            <ac:spMk id="152" creationId="{79B22139-B39B-4F73-9CB6-0BF35388A493}"/>
          </ac:spMkLst>
        </pc:spChg>
        <pc:spChg chg="mod">
          <ac:chgData name="Ragnhild Halvorsrud" userId="917ea340-fd63-490f-a7db-68428d24cf32" providerId="ADAL" clId="{3F26B701-AADC-4668-AAA4-FB7BA2B947B1}" dt="2020-06-19T17:20:46.291" v="16260" actId="790"/>
          <ac:spMkLst>
            <pc:docMk/>
            <pc:sldMk cId="1796706160" sldId="522"/>
            <ac:spMk id="153" creationId="{C3F4FD3F-8C06-43F6-82C7-305B978EE1CA}"/>
          </ac:spMkLst>
        </pc:spChg>
        <pc:spChg chg="mod">
          <ac:chgData name="Ragnhild Halvorsrud" userId="917ea340-fd63-490f-a7db-68428d24cf32" providerId="ADAL" clId="{3F26B701-AADC-4668-AAA4-FB7BA2B947B1}" dt="2020-06-19T17:20:46.293" v="16261" actId="790"/>
          <ac:spMkLst>
            <pc:docMk/>
            <pc:sldMk cId="1796706160" sldId="522"/>
            <ac:spMk id="154" creationId="{94A805DD-F3E8-44EF-A9B4-D01882C3660D}"/>
          </ac:spMkLst>
        </pc:spChg>
        <pc:spChg chg="mod">
          <ac:chgData name="Ragnhild Halvorsrud" userId="917ea340-fd63-490f-a7db-68428d24cf32" providerId="ADAL" clId="{3F26B701-AADC-4668-AAA4-FB7BA2B947B1}" dt="2020-06-19T17:20:46.295" v="16262" actId="790"/>
          <ac:spMkLst>
            <pc:docMk/>
            <pc:sldMk cId="1796706160" sldId="522"/>
            <ac:spMk id="155" creationId="{E74C0278-92F6-4120-AB24-EE75A32702A1}"/>
          </ac:spMkLst>
        </pc:spChg>
        <pc:spChg chg="mod">
          <ac:chgData name="Ragnhild Halvorsrud" userId="917ea340-fd63-490f-a7db-68428d24cf32" providerId="ADAL" clId="{3F26B701-AADC-4668-AAA4-FB7BA2B947B1}" dt="2020-06-19T17:20:46.297" v="16263" actId="790"/>
          <ac:spMkLst>
            <pc:docMk/>
            <pc:sldMk cId="1796706160" sldId="522"/>
            <ac:spMk id="157" creationId="{3345C5CD-0B01-4A2F-9972-A32443F9A3F9}"/>
          </ac:spMkLst>
        </pc:spChg>
        <pc:spChg chg="mod">
          <ac:chgData name="Ragnhild Halvorsrud" userId="917ea340-fd63-490f-a7db-68428d24cf32" providerId="ADAL" clId="{3F26B701-AADC-4668-AAA4-FB7BA2B947B1}" dt="2020-06-19T17:20:46.299" v="16264" actId="790"/>
          <ac:spMkLst>
            <pc:docMk/>
            <pc:sldMk cId="1796706160" sldId="522"/>
            <ac:spMk id="158" creationId="{C7FC3DED-231D-4F27-A30C-823DFBFCC050}"/>
          </ac:spMkLst>
        </pc:spChg>
        <pc:spChg chg="mod">
          <ac:chgData name="Ragnhild Halvorsrud" userId="917ea340-fd63-490f-a7db-68428d24cf32" providerId="ADAL" clId="{3F26B701-AADC-4668-AAA4-FB7BA2B947B1}" dt="2020-06-19T17:20:46.300" v="16265" actId="790"/>
          <ac:spMkLst>
            <pc:docMk/>
            <pc:sldMk cId="1796706160" sldId="522"/>
            <ac:spMk id="159" creationId="{2C44079D-F3AE-48C9-9E37-2DAA6F0752F4}"/>
          </ac:spMkLst>
        </pc:spChg>
        <pc:spChg chg="mod">
          <ac:chgData name="Ragnhild Halvorsrud" userId="917ea340-fd63-490f-a7db-68428d24cf32" providerId="ADAL" clId="{3F26B701-AADC-4668-AAA4-FB7BA2B947B1}" dt="2020-06-19T17:20:46.302" v="16266" actId="790"/>
          <ac:spMkLst>
            <pc:docMk/>
            <pc:sldMk cId="1796706160" sldId="522"/>
            <ac:spMk id="160" creationId="{CBE546E3-71A2-4ACA-ADF3-D5A45DE5F0F1}"/>
          </ac:spMkLst>
        </pc:spChg>
        <pc:spChg chg="mod">
          <ac:chgData name="Ragnhild Halvorsrud" userId="917ea340-fd63-490f-a7db-68428d24cf32" providerId="ADAL" clId="{3F26B701-AADC-4668-AAA4-FB7BA2B947B1}" dt="2020-06-19T17:20:46.304" v="16267" actId="790"/>
          <ac:spMkLst>
            <pc:docMk/>
            <pc:sldMk cId="1796706160" sldId="522"/>
            <ac:spMk id="161" creationId="{C008BDC4-BF69-4106-9B61-344E8BC4C4C7}"/>
          </ac:spMkLst>
        </pc:spChg>
        <pc:spChg chg="mod">
          <ac:chgData name="Ragnhild Halvorsrud" userId="917ea340-fd63-490f-a7db-68428d24cf32" providerId="ADAL" clId="{3F26B701-AADC-4668-AAA4-FB7BA2B947B1}" dt="2020-06-19T17:20:46.306" v="16268" actId="790"/>
          <ac:spMkLst>
            <pc:docMk/>
            <pc:sldMk cId="1796706160" sldId="522"/>
            <ac:spMk id="162" creationId="{5A6476E4-96C1-4494-9B71-1B0C24E6E03E}"/>
          </ac:spMkLst>
        </pc:spChg>
        <pc:spChg chg="mod">
          <ac:chgData name="Ragnhild Halvorsrud" userId="917ea340-fd63-490f-a7db-68428d24cf32" providerId="ADAL" clId="{3F26B701-AADC-4668-AAA4-FB7BA2B947B1}" dt="2020-06-19T17:20:46.307" v="16269" actId="790"/>
          <ac:spMkLst>
            <pc:docMk/>
            <pc:sldMk cId="1796706160" sldId="522"/>
            <ac:spMk id="163" creationId="{8D14011C-196D-4208-99CB-6E1DC25584D8}"/>
          </ac:spMkLst>
        </pc:spChg>
        <pc:spChg chg="mod">
          <ac:chgData name="Ragnhild Halvorsrud" userId="917ea340-fd63-490f-a7db-68428d24cf32" providerId="ADAL" clId="{3F26B701-AADC-4668-AAA4-FB7BA2B947B1}" dt="2020-06-19T17:20:46.309" v="16270" actId="790"/>
          <ac:spMkLst>
            <pc:docMk/>
            <pc:sldMk cId="1796706160" sldId="522"/>
            <ac:spMk id="164" creationId="{CFC4D03A-6759-4B58-B521-3BEF8543A7C4}"/>
          </ac:spMkLst>
        </pc:spChg>
        <pc:spChg chg="mod">
          <ac:chgData name="Ragnhild Halvorsrud" userId="917ea340-fd63-490f-a7db-68428d24cf32" providerId="ADAL" clId="{3F26B701-AADC-4668-AAA4-FB7BA2B947B1}" dt="2020-06-19T17:20:46.311" v="16271" actId="790"/>
          <ac:spMkLst>
            <pc:docMk/>
            <pc:sldMk cId="1796706160" sldId="522"/>
            <ac:spMk id="165" creationId="{D56F1522-0153-4028-BD4D-E2320B663139}"/>
          </ac:spMkLst>
        </pc:spChg>
        <pc:spChg chg="mod">
          <ac:chgData name="Ragnhild Halvorsrud" userId="917ea340-fd63-490f-a7db-68428d24cf32" providerId="ADAL" clId="{3F26B701-AADC-4668-AAA4-FB7BA2B947B1}" dt="2020-06-19T17:20:46.313" v="16272" actId="790"/>
          <ac:spMkLst>
            <pc:docMk/>
            <pc:sldMk cId="1796706160" sldId="522"/>
            <ac:spMk id="166" creationId="{51155D5C-E3CD-4DCE-B5B0-AB6371BEAF43}"/>
          </ac:spMkLst>
        </pc:spChg>
        <pc:spChg chg="mod">
          <ac:chgData name="Ragnhild Halvorsrud" userId="917ea340-fd63-490f-a7db-68428d24cf32" providerId="ADAL" clId="{3F26B701-AADC-4668-AAA4-FB7BA2B947B1}" dt="2020-06-19T17:20:46.315" v="16273" actId="790"/>
          <ac:spMkLst>
            <pc:docMk/>
            <pc:sldMk cId="1796706160" sldId="522"/>
            <ac:spMk id="167" creationId="{5015D89A-86BF-42D4-9127-935238A8C5E9}"/>
          </ac:spMkLst>
        </pc:spChg>
        <pc:spChg chg="mod">
          <ac:chgData name="Ragnhild Halvorsrud" userId="917ea340-fd63-490f-a7db-68428d24cf32" providerId="ADAL" clId="{3F26B701-AADC-4668-AAA4-FB7BA2B947B1}" dt="2020-06-19T17:20:46.316" v="16274" actId="790"/>
          <ac:spMkLst>
            <pc:docMk/>
            <pc:sldMk cId="1796706160" sldId="522"/>
            <ac:spMk id="168" creationId="{2227D740-5287-46CE-849C-BA2986DE7ED7}"/>
          </ac:spMkLst>
        </pc:spChg>
        <pc:spChg chg="mod">
          <ac:chgData name="Ragnhild Halvorsrud" userId="917ea340-fd63-490f-a7db-68428d24cf32" providerId="ADAL" clId="{3F26B701-AADC-4668-AAA4-FB7BA2B947B1}" dt="2020-06-19T17:20:46.320" v="16275" actId="790"/>
          <ac:spMkLst>
            <pc:docMk/>
            <pc:sldMk cId="1796706160" sldId="522"/>
            <ac:spMk id="179" creationId="{62E90625-8621-4FCD-A954-01A07C77C98D}"/>
          </ac:spMkLst>
        </pc:spChg>
        <pc:spChg chg="mod">
          <ac:chgData name="Ragnhild Halvorsrud" userId="917ea340-fd63-490f-a7db-68428d24cf32" providerId="ADAL" clId="{3F26B701-AADC-4668-AAA4-FB7BA2B947B1}" dt="2020-06-19T17:20:46.323" v="16276" actId="790"/>
          <ac:spMkLst>
            <pc:docMk/>
            <pc:sldMk cId="1796706160" sldId="522"/>
            <ac:spMk id="180" creationId="{249B5410-7D71-43F4-B1E5-D20FFB999F93}"/>
          </ac:spMkLst>
        </pc:spChg>
        <pc:spChg chg="mod">
          <ac:chgData name="Ragnhild Halvorsrud" userId="917ea340-fd63-490f-a7db-68428d24cf32" providerId="ADAL" clId="{3F26B701-AADC-4668-AAA4-FB7BA2B947B1}" dt="2020-06-19T17:20:46.325" v="16277" actId="790"/>
          <ac:spMkLst>
            <pc:docMk/>
            <pc:sldMk cId="1796706160" sldId="522"/>
            <ac:spMk id="181" creationId="{86E3986C-423E-4496-A814-79A4CD371A35}"/>
          </ac:spMkLst>
        </pc:spChg>
        <pc:spChg chg="mod">
          <ac:chgData name="Ragnhild Halvorsrud" userId="917ea340-fd63-490f-a7db-68428d24cf32" providerId="ADAL" clId="{3F26B701-AADC-4668-AAA4-FB7BA2B947B1}" dt="2020-06-19T17:20:46.327" v="16278" actId="790"/>
          <ac:spMkLst>
            <pc:docMk/>
            <pc:sldMk cId="1796706160" sldId="522"/>
            <ac:spMk id="183" creationId="{30EA4F96-9556-4896-809D-5B2F78C0F196}"/>
          </ac:spMkLst>
        </pc:spChg>
        <pc:spChg chg="mod">
          <ac:chgData name="Ragnhild Halvorsrud" userId="917ea340-fd63-490f-a7db-68428d24cf32" providerId="ADAL" clId="{3F26B701-AADC-4668-AAA4-FB7BA2B947B1}" dt="2020-06-19T17:20:46.328" v="16279" actId="790"/>
          <ac:spMkLst>
            <pc:docMk/>
            <pc:sldMk cId="1796706160" sldId="522"/>
            <ac:spMk id="184" creationId="{021554DB-A31B-4DBD-A57F-A6BCB6FD432A}"/>
          </ac:spMkLst>
        </pc:spChg>
        <pc:spChg chg="mod">
          <ac:chgData name="Ragnhild Halvorsrud" userId="917ea340-fd63-490f-a7db-68428d24cf32" providerId="ADAL" clId="{3F26B701-AADC-4668-AAA4-FB7BA2B947B1}" dt="2020-06-19T17:20:46.330" v="16280" actId="790"/>
          <ac:spMkLst>
            <pc:docMk/>
            <pc:sldMk cId="1796706160" sldId="522"/>
            <ac:spMk id="185" creationId="{6502E27E-FD57-4334-93C7-060DAFBD25CB}"/>
          </ac:spMkLst>
        </pc:spChg>
        <pc:spChg chg="mod">
          <ac:chgData name="Ragnhild Halvorsrud" userId="917ea340-fd63-490f-a7db-68428d24cf32" providerId="ADAL" clId="{3F26B701-AADC-4668-AAA4-FB7BA2B947B1}" dt="2020-06-19T17:20:46.333" v="16281" actId="790"/>
          <ac:spMkLst>
            <pc:docMk/>
            <pc:sldMk cId="1796706160" sldId="522"/>
            <ac:spMk id="187" creationId="{41BB7829-5704-49BF-BDCE-33406E9F1704}"/>
          </ac:spMkLst>
        </pc:spChg>
        <pc:spChg chg="mod">
          <ac:chgData name="Ragnhild Halvorsrud" userId="917ea340-fd63-490f-a7db-68428d24cf32" providerId="ADAL" clId="{3F26B701-AADC-4668-AAA4-FB7BA2B947B1}" dt="2020-06-19T17:20:46.335" v="16282" actId="790"/>
          <ac:spMkLst>
            <pc:docMk/>
            <pc:sldMk cId="1796706160" sldId="522"/>
            <ac:spMk id="188" creationId="{38E390B4-932E-4CE2-B3DF-80A1E5FD89AE}"/>
          </ac:spMkLst>
        </pc:spChg>
        <pc:spChg chg="add mod">
          <ac:chgData name="Ragnhild Halvorsrud" userId="917ea340-fd63-490f-a7db-68428d24cf32" providerId="ADAL" clId="{3F26B701-AADC-4668-AAA4-FB7BA2B947B1}" dt="2020-06-19T17:20:46.337" v="16283" actId="790"/>
          <ac:spMkLst>
            <pc:docMk/>
            <pc:sldMk cId="1796706160" sldId="522"/>
            <ac:spMk id="191" creationId="{DAB4D17D-48A8-4EE1-A776-288D8F617863}"/>
          </ac:spMkLst>
        </pc:spChg>
        <pc:spChg chg="add mod">
          <ac:chgData name="Ragnhild Halvorsrud" userId="917ea340-fd63-490f-a7db-68428d24cf32" providerId="ADAL" clId="{3F26B701-AADC-4668-AAA4-FB7BA2B947B1}" dt="2020-06-19T17:20:46.339" v="16284" actId="790"/>
          <ac:spMkLst>
            <pc:docMk/>
            <pc:sldMk cId="1796706160" sldId="522"/>
            <ac:spMk id="192" creationId="{85094AE3-2358-4242-BB92-9087C595D93C}"/>
          </ac:spMkLst>
        </pc:spChg>
        <pc:spChg chg="add mod">
          <ac:chgData name="Ragnhild Halvorsrud" userId="917ea340-fd63-490f-a7db-68428d24cf32" providerId="ADAL" clId="{3F26B701-AADC-4668-AAA4-FB7BA2B947B1}" dt="2020-06-19T17:20:46.340" v="16285" actId="790"/>
          <ac:spMkLst>
            <pc:docMk/>
            <pc:sldMk cId="1796706160" sldId="522"/>
            <ac:spMk id="193" creationId="{81C7A87B-554F-4C5C-975F-01956E658112}"/>
          </ac:spMkLst>
        </pc:spChg>
        <pc:spChg chg="add mod">
          <ac:chgData name="Ragnhild Halvorsrud" userId="917ea340-fd63-490f-a7db-68428d24cf32" providerId="ADAL" clId="{3F26B701-AADC-4668-AAA4-FB7BA2B947B1}" dt="2020-06-19T17:20:46.342" v="16286" actId="790"/>
          <ac:spMkLst>
            <pc:docMk/>
            <pc:sldMk cId="1796706160" sldId="522"/>
            <ac:spMk id="194" creationId="{2B0BF3C5-9AC4-4D8E-B199-03E7597918E5}"/>
          </ac:spMkLst>
        </pc:spChg>
        <pc:spChg chg="add mod">
          <ac:chgData name="Ragnhild Halvorsrud" userId="917ea340-fd63-490f-a7db-68428d24cf32" providerId="ADAL" clId="{3F26B701-AADC-4668-AAA4-FB7BA2B947B1}" dt="2020-06-19T17:20:46.344" v="16287" actId="790"/>
          <ac:spMkLst>
            <pc:docMk/>
            <pc:sldMk cId="1796706160" sldId="522"/>
            <ac:spMk id="195" creationId="{9D5F010F-26E6-4D28-AB86-AD97480C405F}"/>
          </ac:spMkLst>
        </pc:spChg>
        <pc:spChg chg="add mod">
          <ac:chgData name="Ragnhild Halvorsrud" userId="917ea340-fd63-490f-a7db-68428d24cf32" providerId="ADAL" clId="{3F26B701-AADC-4668-AAA4-FB7BA2B947B1}" dt="2020-06-19T17:20:46.346" v="16288" actId="790"/>
          <ac:spMkLst>
            <pc:docMk/>
            <pc:sldMk cId="1796706160" sldId="522"/>
            <ac:spMk id="197" creationId="{77739512-F5F8-4B1D-B727-D199EBD4B706}"/>
          </ac:spMkLst>
        </pc:spChg>
        <pc:spChg chg="add mod">
          <ac:chgData name="Ragnhild Halvorsrud" userId="917ea340-fd63-490f-a7db-68428d24cf32" providerId="ADAL" clId="{3F26B701-AADC-4668-AAA4-FB7BA2B947B1}" dt="2020-06-19T17:20:46.348" v="16289" actId="790"/>
          <ac:spMkLst>
            <pc:docMk/>
            <pc:sldMk cId="1796706160" sldId="522"/>
            <ac:spMk id="199" creationId="{5B82D45C-9B8D-461E-8ED3-B2029AAC7E5E}"/>
          </ac:spMkLst>
        </pc:spChg>
        <pc:spChg chg="add mod">
          <ac:chgData name="Ragnhild Halvorsrud" userId="917ea340-fd63-490f-a7db-68428d24cf32" providerId="ADAL" clId="{3F26B701-AADC-4668-AAA4-FB7BA2B947B1}" dt="2020-06-19T17:20:46.350" v="16290" actId="790"/>
          <ac:spMkLst>
            <pc:docMk/>
            <pc:sldMk cId="1796706160" sldId="522"/>
            <ac:spMk id="200" creationId="{D124D30E-213B-4CB6-9EF3-3FF50DD3BF19}"/>
          </ac:spMkLst>
        </pc:spChg>
        <pc:spChg chg="add mod">
          <ac:chgData name="Ragnhild Halvorsrud" userId="917ea340-fd63-490f-a7db-68428d24cf32" providerId="ADAL" clId="{3F26B701-AADC-4668-AAA4-FB7BA2B947B1}" dt="2020-06-19T17:20:46.352" v="16291" actId="790"/>
          <ac:spMkLst>
            <pc:docMk/>
            <pc:sldMk cId="1796706160" sldId="522"/>
            <ac:spMk id="201" creationId="{A1D27D72-5A01-4843-9AE0-65CA07F84F5A}"/>
          </ac:spMkLst>
        </pc:spChg>
        <pc:spChg chg="add mod">
          <ac:chgData name="Ragnhild Halvorsrud" userId="917ea340-fd63-490f-a7db-68428d24cf32" providerId="ADAL" clId="{3F26B701-AADC-4668-AAA4-FB7BA2B947B1}" dt="2020-06-19T17:20:46.354" v="16292" actId="790"/>
          <ac:spMkLst>
            <pc:docMk/>
            <pc:sldMk cId="1796706160" sldId="522"/>
            <ac:spMk id="202" creationId="{A6F3541C-CEE8-4708-9C4F-BFB130F90976}"/>
          </ac:spMkLst>
        </pc:spChg>
        <pc:spChg chg="add mod">
          <ac:chgData name="Ragnhild Halvorsrud" userId="917ea340-fd63-490f-a7db-68428d24cf32" providerId="ADAL" clId="{3F26B701-AADC-4668-AAA4-FB7BA2B947B1}" dt="2020-06-19T17:20:46.355" v="16293" actId="790"/>
          <ac:spMkLst>
            <pc:docMk/>
            <pc:sldMk cId="1796706160" sldId="522"/>
            <ac:spMk id="203" creationId="{E015286A-C8A7-409C-B5A7-09D356A6A144}"/>
          </ac:spMkLst>
        </pc:spChg>
        <pc:spChg chg="add mod">
          <ac:chgData name="Ragnhild Halvorsrud" userId="917ea340-fd63-490f-a7db-68428d24cf32" providerId="ADAL" clId="{3F26B701-AADC-4668-AAA4-FB7BA2B947B1}" dt="2020-06-19T17:20:46.357" v="16294" actId="790"/>
          <ac:spMkLst>
            <pc:docMk/>
            <pc:sldMk cId="1796706160" sldId="522"/>
            <ac:spMk id="205" creationId="{3F2E8038-699E-4964-939F-6FABA7484445}"/>
          </ac:spMkLst>
        </pc:spChg>
        <pc:spChg chg="add mod">
          <ac:chgData name="Ragnhild Halvorsrud" userId="917ea340-fd63-490f-a7db-68428d24cf32" providerId="ADAL" clId="{3F26B701-AADC-4668-AAA4-FB7BA2B947B1}" dt="2020-06-19T17:20:46.359" v="16295" actId="790"/>
          <ac:spMkLst>
            <pc:docMk/>
            <pc:sldMk cId="1796706160" sldId="522"/>
            <ac:spMk id="206" creationId="{EE4670B8-34D6-4E98-9DAD-C1D8778D8A96}"/>
          </ac:spMkLst>
        </pc:spChg>
        <pc:spChg chg="add mod">
          <ac:chgData name="Ragnhild Halvorsrud" userId="917ea340-fd63-490f-a7db-68428d24cf32" providerId="ADAL" clId="{3F26B701-AADC-4668-AAA4-FB7BA2B947B1}" dt="2020-06-19T17:20:46.361" v="16296" actId="790"/>
          <ac:spMkLst>
            <pc:docMk/>
            <pc:sldMk cId="1796706160" sldId="522"/>
            <ac:spMk id="207" creationId="{0D645823-20DF-434A-A148-9900FD7F01B1}"/>
          </ac:spMkLst>
        </pc:spChg>
        <pc:spChg chg="add mod">
          <ac:chgData name="Ragnhild Halvorsrud" userId="917ea340-fd63-490f-a7db-68428d24cf32" providerId="ADAL" clId="{3F26B701-AADC-4668-AAA4-FB7BA2B947B1}" dt="2020-06-19T17:20:46.363" v="16297" actId="790"/>
          <ac:spMkLst>
            <pc:docMk/>
            <pc:sldMk cId="1796706160" sldId="522"/>
            <ac:spMk id="208" creationId="{71707D11-4B34-4BAF-8BE7-ECB952E42A1E}"/>
          </ac:spMkLst>
        </pc:spChg>
        <pc:spChg chg="add mod">
          <ac:chgData name="Ragnhild Halvorsrud" userId="917ea340-fd63-490f-a7db-68428d24cf32" providerId="ADAL" clId="{3F26B701-AADC-4668-AAA4-FB7BA2B947B1}" dt="2020-06-19T17:20:46.364" v="16298" actId="790"/>
          <ac:spMkLst>
            <pc:docMk/>
            <pc:sldMk cId="1796706160" sldId="522"/>
            <ac:spMk id="209" creationId="{C0D6F308-5024-473E-A963-A05AB5B6FD31}"/>
          </ac:spMkLst>
        </pc:spChg>
        <pc:spChg chg="add mod">
          <ac:chgData name="Ragnhild Halvorsrud" userId="917ea340-fd63-490f-a7db-68428d24cf32" providerId="ADAL" clId="{3F26B701-AADC-4668-AAA4-FB7BA2B947B1}" dt="2020-06-19T17:20:46.366" v="16299" actId="790"/>
          <ac:spMkLst>
            <pc:docMk/>
            <pc:sldMk cId="1796706160" sldId="522"/>
            <ac:spMk id="210" creationId="{466D12F7-E36F-4BE8-84BD-78C1E34089CD}"/>
          </ac:spMkLst>
        </pc:spChg>
        <pc:spChg chg="add mod">
          <ac:chgData name="Ragnhild Halvorsrud" userId="917ea340-fd63-490f-a7db-68428d24cf32" providerId="ADAL" clId="{3F26B701-AADC-4668-AAA4-FB7BA2B947B1}" dt="2020-06-19T17:20:46.368" v="16300" actId="790"/>
          <ac:spMkLst>
            <pc:docMk/>
            <pc:sldMk cId="1796706160" sldId="522"/>
            <ac:spMk id="211" creationId="{B822BFFD-83DE-4F4D-9442-708FEEFD2C20}"/>
          </ac:spMkLst>
        </pc:spChg>
        <pc:spChg chg="add mod">
          <ac:chgData name="Ragnhild Halvorsrud" userId="917ea340-fd63-490f-a7db-68428d24cf32" providerId="ADAL" clId="{3F26B701-AADC-4668-AAA4-FB7BA2B947B1}" dt="2020-06-19T17:20:46.370" v="16301" actId="790"/>
          <ac:spMkLst>
            <pc:docMk/>
            <pc:sldMk cId="1796706160" sldId="522"/>
            <ac:spMk id="212" creationId="{2AE198DB-B6A8-4ACE-8C8E-B4EFF9251AA8}"/>
          </ac:spMkLst>
        </pc:spChg>
        <pc:spChg chg="add mod">
          <ac:chgData name="Ragnhild Halvorsrud" userId="917ea340-fd63-490f-a7db-68428d24cf32" providerId="ADAL" clId="{3F26B701-AADC-4668-AAA4-FB7BA2B947B1}" dt="2020-06-19T17:20:46.372" v="16302" actId="790"/>
          <ac:spMkLst>
            <pc:docMk/>
            <pc:sldMk cId="1796706160" sldId="522"/>
            <ac:spMk id="213" creationId="{8A52DFBA-570D-4F8E-B541-129728BAC6A2}"/>
          </ac:spMkLst>
        </pc:spChg>
        <pc:spChg chg="add mod">
          <ac:chgData name="Ragnhild Halvorsrud" userId="917ea340-fd63-490f-a7db-68428d24cf32" providerId="ADAL" clId="{3F26B701-AADC-4668-AAA4-FB7BA2B947B1}" dt="2020-06-19T17:20:46.375" v="16303" actId="790"/>
          <ac:spMkLst>
            <pc:docMk/>
            <pc:sldMk cId="1796706160" sldId="522"/>
            <ac:spMk id="221" creationId="{AC35EB88-B7A7-4A65-8A8E-93C685F7F803}"/>
          </ac:spMkLst>
        </pc:spChg>
        <pc:spChg chg="add mod">
          <ac:chgData name="Ragnhild Halvorsrud" userId="917ea340-fd63-490f-a7db-68428d24cf32" providerId="ADAL" clId="{3F26B701-AADC-4668-AAA4-FB7BA2B947B1}" dt="2020-06-19T17:20:46.377" v="16304" actId="790"/>
          <ac:spMkLst>
            <pc:docMk/>
            <pc:sldMk cId="1796706160" sldId="522"/>
            <ac:spMk id="223" creationId="{E388BAA5-0B36-458F-A81E-FFA3037C6806}"/>
          </ac:spMkLst>
        </pc:spChg>
        <pc:spChg chg="add mod">
          <ac:chgData name="Ragnhild Halvorsrud" userId="917ea340-fd63-490f-a7db-68428d24cf32" providerId="ADAL" clId="{3F26B701-AADC-4668-AAA4-FB7BA2B947B1}" dt="2020-06-19T17:20:46.380" v="16305" actId="790"/>
          <ac:spMkLst>
            <pc:docMk/>
            <pc:sldMk cId="1796706160" sldId="522"/>
            <ac:spMk id="226" creationId="{B43B55B0-D10F-40F6-9081-00BA7114B3AB}"/>
          </ac:spMkLst>
        </pc:spChg>
        <pc:spChg chg="add mod">
          <ac:chgData name="Ragnhild Halvorsrud" userId="917ea340-fd63-490f-a7db-68428d24cf32" providerId="ADAL" clId="{3F26B701-AADC-4668-AAA4-FB7BA2B947B1}" dt="2020-06-19T17:20:46.381" v="16306" actId="790"/>
          <ac:spMkLst>
            <pc:docMk/>
            <pc:sldMk cId="1796706160" sldId="522"/>
            <ac:spMk id="227" creationId="{D97F7DDE-2E14-45AF-89C9-71766DF65A06}"/>
          </ac:spMkLst>
        </pc:spChg>
        <pc:spChg chg="add mod">
          <ac:chgData name="Ragnhild Halvorsrud" userId="917ea340-fd63-490f-a7db-68428d24cf32" providerId="ADAL" clId="{3F26B701-AADC-4668-AAA4-FB7BA2B947B1}" dt="2020-06-19T17:20:46.384" v="16307" actId="790"/>
          <ac:spMkLst>
            <pc:docMk/>
            <pc:sldMk cId="1796706160" sldId="522"/>
            <ac:spMk id="230" creationId="{CE46B8F9-7C6B-4A58-9067-6CE217FD725B}"/>
          </ac:spMkLst>
        </pc:spChg>
        <pc:spChg chg="add mod">
          <ac:chgData name="Ragnhild Halvorsrud" userId="917ea340-fd63-490f-a7db-68428d24cf32" providerId="ADAL" clId="{3F26B701-AADC-4668-AAA4-FB7BA2B947B1}" dt="2020-06-19T17:20:46.385" v="16308" actId="790"/>
          <ac:spMkLst>
            <pc:docMk/>
            <pc:sldMk cId="1796706160" sldId="522"/>
            <ac:spMk id="231" creationId="{DBADCF28-B69B-44A3-A774-70066840F2E0}"/>
          </ac:spMkLst>
        </pc:spChg>
        <pc:spChg chg="add mod">
          <ac:chgData name="Ragnhild Halvorsrud" userId="917ea340-fd63-490f-a7db-68428d24cf32" providerId="ADAL" clId="{3F26B701-AADC-4668-AAA4-FB7BA2B947B1}" dt="2020-06-19T17:20:46.387" v="16309" actId="790"/>
          <ac:spMkLst>
            <pc:docMk/>
            <pc:sldMk cId="1796706160" sldId="522"/>
            <ac:spMk id="233" creationId="{27E54863-7A8C-41B4-8F22-E26FCBEA32AE}"/>
          </ac:spMkLst>
        </pc:spChg>
        <pc:spChg chg="add mod">
          <ac:chgData name="Ragnhild Halvorsrud" userId="917ea340-fd63-490f-a7db-68428d24cf32" providerId="ADAL" clId="{3F26B701-AADC-4668-AAA4-FB7BA2B947B1}" dt="2020-06-19T17:20:46.390" v="16310" actId="790"/>
          <ac:spMkLst>
            <pc:docMk/>
            <pc:sldMk cId="1796706160" sldId="522"/>
            <ac:spMk id="236" creationId="{5673C265-8AA6-4E73-A5DD-0E12EE171678}"/>
          </ac:spMkLst>
        </pc:spChg>
        <pc:spChg chg="add mod">
          <ac:chgData name="Ragnhild Halvorsrud" userId="917ea340-fd63-490f-a7db-68428d24cf32" providerId="ADAL" clId="{3F26B701-AADC-4668-AAA4-FB7BA2B947B1}" dt="2020-06-19T17:20:46.392" v="16311" actId="790"/>
          <ac:spMkLst>
            <pc:docMk/>
            <pc:sldMk cId="1796706160" sldId="522"/>
            <ac:spMk id="237" creationId="{CE09B525-9E8D-48D6-84EE-A2D655F8DAAC}"/>
          </ac:spMkLst>
        </pc:spChg>
        <pc:spChg chg="add mod">
          <ac:chgData name="Ragnhild Halvorsrud" userId="917ea340-fd63-490f-a7db-68428d24cf32" providerId="ADAL" clId="{3F26B701-AADC-4668-AAA4-FB7BA2B947B1}" dt="2020-06-19T17:20:46.394" v="16312" actId="790"/>
          <ac:spMkLst>
            <pc:docMk/>
            <pc:sldMk cId="1796706160" sldId="522"/>
            <ac:spMk id="238" creationId="{97B61FE9-251E-4395-8DA8-C0B9F1822C36}"/>
          </ac:spMkLst>
        </pc:spChg>
        <pc:spChg chg="add mod">
          <ac:chgData name="Ragnhild Halvorsrud" userId="917ea340-fd63-490f-a7db-68428d24cf32" providerId="ADAL" clId="{3F26B701-AADC-4668-AAA4-FB7BA2B947B1}" dt="2020-06-19T17:20:46.395" v="16313" actId="790"/>
          <ac:spMkLst>
            <pc:docMk/>
            <pc:sldMk cId="1796706160" sldId="522"/>
            <ac:spMk id="239" creationId="{94C8BA20-1BC0-477C-9E6C-D9195BE96506}"/>
          </ac:spMkLst>
        </pc:spChg>
        <pc:spChg chg="add mod">
          <ac:chgData name="Ragnhild Halvorsrud" userId="917ea340-fd63-490f-a7db-68428d24cf32" providerId="ADAL" clId="{3F26B701-AADC-4668-AAA4-FB7BA2B947B1}" dt="2020-06-19T17:20:46.398" v="16314" actId="790"/>
          <ac:spMkLst>
            <pc:docMk/>
            <pc:sldMk cId="1796706160" sldId="522"/>
            <ac:spMk id="244" creationId="{D81A569C-8F16-4F7B-9798-81D5076E3ADB}"/>
          </ac:spMkLst>
        </pc:spChg>
        <pc:spChg chg="add mod">
          <ac:chgData name="Ragnhild Halvorsrud" userId="917ea340-fd63-490f-a7db-68428d24cf32" providerId="ADAL" clId="{3F26B701-AADC-4668-AAA4-FB7BA2B947B1}" dt="2020-06-19T17:20:46.400" v="16315" actId="790"/>
          <ac:spMkLst>
            <pc:docMk/>
            <pc:sldMk cId="1796706160" sldId="522"/>
            <ac:spMk id="246" creationId="{55E4007E-CB64-4EE0-8B72-76724BD66FCB}"/>
          </ac:spMkLst>
        </pc:spChg>
        <pc:spChg chg="add mod">
          <ac:chgData name="Ragnhild Halvorsrud" userId="917ea340-fd63-490f-a7db-68428d24cf32" providerId="ADAL" clId="{3F26B701-AADC-4668-AAA4-FB7BA2B947B1}" dt="2020-06-19T17:20:46.403" v="16316" actId="790"/>
          <ac:spMkLst>
            <pc:docMk/>
            <pc:sldMk cId="1796706160" sldId="522"/>
            <ac:spMk id="249" creationId="{37FB65F1-57C2-4176-BB65-C0AD0FE24A73}"/>
          </ac:spMkLst>
        </pc:spChg>
        <pc:spChg chg="add mod">
          <ac:chgData name="Ragnhild Halvorsrud" userId="917ea340-fd63-490f-a7db-68428d24cf32" providerId="ADAL" clId="{3F26B701-AADC-4668-AAA4-FB7BA2B947B1}" dt="2020-06-19T17:20:46.404" v="16317" actId="790"/>
          <ac:spMkLst>
            <pc:docMk/>
            <pc:sldMk cId="1796706160" sldId="522"/>
            <ac:spMk id="250" creationId="{23292AC1-BCED-4EE8-ABE4-AA0C7BC50AC4}"/>
          </ac:spMkLst>
        </pc:spChg>
        <pc:spChg chg="add mod">
          <ac:chgData name="Ragnhild Halvorsrud" userId="917ea340-fd63-490f-a7db-68428d24cf32" providerId="ADAL" clId="{3F26B701-AADC-4668-AAA4-FB7BA2B947B1}" dt="2020-06-19T17:20:46.407" v="16318" actId="790"/>
          <ac:spMkLst>
            <pc:docMk/>
            <pc:sldMk cId="1796706160" sldId="522"/>
            <ac:spMk id="251" creationId="{96A9202B-B5C4-4240-9EE3-B485B102293E}"/>
          </ac:spMkLst>
        </pc:spChg>
        <pc:spChg chg="add mod">
          <ac:chgData name="Ragnhild Halvorsrud" userId="917ea340-fd63-490f-a7db-68428d24cf32" providerId="ADAL" clId="{3F26B701-AADC-4668-AAA4-FB7BA2B947B1}" dt="2020-06-19T17:20:46.409" v="16319" actId="790"/>
          <ac:spMkLst>
            <pc:docMk/>
            <pc:sldMk cId="1796706160" sldId="522"/>
            <ac:spMk id="253" creationId="{19982E45-4763-45EB-A5C5-EFE8E6259451}"/>
          </ac:spMkLst>
        </pc:spChg>
        <pc:spChg chg="add mod">
          <ac:chgData name="Ragnhild Halvorsrud" userId="917ea340-fd63-490f-a7db-68428d24cf32" providerId="ADAL" clId="{3F26B701-AADC-4668-AAA4-FB7BA2B947B1}" dt="2020-06-19T17:20:46.412" v="16320" actId="790"/>
          <ac:spMkLst>
            <pc:docMk/>
            <pc:sldMk cId="1796706160" sldId="522"/>
            <ac:spMk id="254" creationId="{2FCD401B-8C84-4DE1-A2AE-456EC139D24A}"/>
          </ac:spMkLst>
        </pc:spChg>
        <pc:spChg chg="add mod">
          <ac:chgData name="Ragnhild Halvorsrud" userId="917ea340-fd63-490f-a7db-68428d24cf32" providerId="ADAL" clId="{3F26B701-AADC-4668-AAA4-FB7BA2B947B1}" dt="2020-06-19T17:20:46.414" v="16321" actId="790"/>
          <ac:spMkLst>
            <pc:docMk/>
            <pc:sldMk cId="1796706160" sldId="522"/>
            <ac:spMk id="255" creationId="{867614DE-DDD1-4444-8FCE-08F03048A321}"/>
          </ac:spMkLst>
        </pc:spChg>
        <pc:spChg chg="add mod">
          <ac:chgData name="Ragnhild Halvorsrud" userId="917ea340-fd63-490f-a7db-68428d24cf32" providerId="ADAL" clId="{3F26B701-AADC-4668-AAA4-FB7BA2B947B1}" dt="2020-06-19T17:20:46.417" v="16322" actId="790"/>
          <ac:spMkLst>
            <pc:docMk/>
            <pc:sldMk cId="1796706160" sldId="522"/>
            <ac:spMk id="259" creationId="{733769AE-F37B-481C-BB9D-26AF7F7A2C22}"/>
          </ac:spMkLst>
        </pc:spChg>
        <pc:spChg chg="add mod">
          <ac:chgData name="Ragnhild Halvorsrud" userId="917ea340-fd63-490f-a7db-68428d24cf32" providerId="ADAL" clId="{3F26B701-AADC-4668-AAA4-FB7BA2B947B1}" dt="2020-06-19T17:20:46.419" v="16323" actId="790"/>
          <ac:spMkLst>
            <pc:docMk/>
            <pc:sldMk cId="1796706160" sldId="522"/>
            <ac:spMk id="260" creationId="{211C474C-B281-409B-B195-76730D4B8D0E}"/>
          </ac:spMkLst>
        </pc:spChg>
        <pc:spChg chg="add mod">
          <ac:chgData name="Ragnhild Halvorsrud" userId="917ea340-fd63-490f-a7db-68428d24cf32" providerId="ADAL" clId="{3F26B701-AADC-4668-AAA4-FB7BA2B947B1}" dt="2020-06-19T17:20:46.421" v="16324" actId="790"/>
          <ac:spMkLst>
            <pc:docMk/>
            <pc:sldMk cId="1796706160" sldId="522"/>
            <ac:spMk id="264" creationId="{149A4990-CCF0-4CC3-AD70-857C347DD849}"/>
          </ac:spMkLst>
        </pc:spChg>
        <pc:spChg chg="add mod">
          <ac:chgData name="Ragnhild Halvorsrud" userId="917ea340-fd63-490f-a7db-68428d24cf32" providerId="ADAL" clId="{3F26B701-AADC-4668-AAA4-FB7BA2B947B1}" dt="2020-06-19T17:20:46.424" v="16325" actId="790"/>
          <ac:spMkLst>
            <pc:docMk/>
            <pc:sldMk cId="1796706160" sldId="522"/>
            <ac:spMk id="267" creationId="{FB23B50B-3E78-4F62-BB15-38E143A8C9E8}"/>
          </ac:spMkLst>
        </pc:spChg>
        <pc:spChg chg="add mod">
          <ac:chgData name="Ragnhild Halvorsrud" userId="917ea340-fd63-490f-a7db-68428d24cf32" providerId="ADAL" clId="{3F26B701-AADC-4668-AAA4-FB7BA2B947B1}" dt="2020-06-19T17:20:46.426" v="16326" actId="790"/>
          <ac:spMkLst>
            <pc:docMk/>
            <pc:sldMk cId="1796706160" sldId="522"/>
            <ac:spMk id="269" creationId="{A6B471C5-653E-48C1-BB81-0869B1A0DCD1}"/>
          </ac:spMkLst>
        </pc:spChg>
        <pc:spChg chg="add mod">
          <ac:chgData name="Ragnhild Halvorsrud" userId="917ea340-fd63-490f-a7db-68428d24cf32" providerId="ADAL" clId="{3F26B701-AADC-4668-AAA4-FB7BA2B947B1}" dt="2020-06-19T17:20:46.427" v="16327" actId="790"/>
          <ac:spMkLst>
            <pc:docMk/>
            <pc:sldMk cId="1796706160" sldId="522"/>
            <ac:spMk id="270" creationId="{07689D87-F465-40B6-806C-D8187DDACFFF}"/>
          </ac:spMkLst>
        </pc:spChg>
        <pc:spChg chg="add mod">
          <ac:chgData name="Ragnhild Halvorsrud" userId="917ea340-fd63-490f-a7db-68428d24cf32" providerId="ADAL" clId="{3F26B701-AADC-4668-AAA4-FB7BA2B947B1}" dt="2020-06-19T17:20:46.429" v="16328" actId="790"/>
          <ac:spMkLst>
            <pc:docMk/>
            <pc:sldMk cId="1796706160" sldId="522"/>
            <ac:spMk id="271" creationId="{0DA77A01-2864-4897-B449-03BBB039E2FD}"/>
          </ac:spMkLst>
        </pc:spChg>
        <pc:spChg chg="add mod">
          <ac:chgData name="Ragnhild Halvorsrud" userId="917ea340-fd63-490f-a7db-68428d24cf32" providerId="ADAL" clId="{3F26B701-AADC-4668-AAA4-FB7BA2B947B1}" dt="2020-06-19T17:20:46.431" v="16329" actId="790"/>
          <ac:spMkLst>
            <pc:docMk/>
            <pc:sldMk cId="1796706160" sldId="522"/>
            <ac:spMk id="274" creationId="{BAFB401C-DBFA-4BA6-9C31-EA7B10DBD4A7}"/>
          </ac:spMkLst>
        </pc:spChg>
        <pc:spChg chg="add mod">
          <ac:chgData name="Ragnhild Halvorsrud" userId="917ea340-fd63-490f-a7db-68428d24cf32" providerId="ADAL" clId="{3F26B701-AADC-4668-AAA4-FB7BA2B947B1}" dt="2020-06-19T17:20:46.434" v="16330" actId="790"/>
          <ac:spMkLst>
            <pc:docMk/>
            <pc:sldMk cId="1796706160" sldId="522"/>
            <ac:spMk id="276" creationId="{77E623F5-4C8D-4A49-BD85-DA65257759AC}"/>
          </ac:spMkLst>
        </pc:spChg>
        <pc:spChg chg="add mod">
          <ac:chgData name="Ragnhild Halvorsrud" userId="917ea340-fd63-490f-a7db-68428d24cf32" providerId="ADAL" clId="{3F26B701-AADC-4668-AAA4-FB7BA2B947B1}" dt="2020-06-19T17:20:46.436" v="16331" actId="790"/>
          <ac:spMkLst>
            <pc:docMk/>
            <pc:sldMk cId="1796706160" sldId="522"/>
            <ac:spMk id="278" creationId="{A749D1DB-84EB-4228-B29A-056BC3D1EB53}"/>
          </ac:spMkLst>
        </pc:spChg>
        <pc:spChg chg="add mod">
          <ac:chgData name="Ragnhild Halvorsrud" userId="917ea340-fd63-490f-a7db-68428d24cf32" providerId="ADAL" clId="{3F26B701-AADC-4668-AAA4-FB7BA2B947B1}" dt="2020-06-19T17:20:46.438" v="16332" actId="790"/>
          <ac:spMkLst>
            <pc:docMk/>
            <pc:sldMk cId="1796706160" sldId="522"/>
            <ac:spMk id="279" creationId="{0E4D0815-F903-476E-8516-4DFC5B54752C}"/>
          </ac:spMkLst>
        </pc:spChg>
        <pc:spChg chg="add mod">
          <ac:chgData name="Ragnhild Halvorsrud" userId="917ea340-fd63-490f-a7db-68428d24cf32" providerId="ADAL" clId="{3F26B701-AADC-4668-AAA4-FB7BA2B947B1}" dt="2020-06-19T17:20:46.439" v="16333" actId="790"/>
          <ac:spMkLst>
            <pc:docMk/>
            <pc:sldMk cId="1796706160" sldId="522"/>
            <ac:spMk id="280" creationId="{6FCFEFC6-ECEB-467E-B8A8-69A5A59A8248}"/>
          </ac:spMkLst>
        </pc:spChg>
        <pc:spChg chg="add mod">
          <ac:chgData name="Ragnhild Halvorsrud" userId="917ea340-fd63-490f-a7db-68428d24cf32" providerId="ADAL" clId="{3F26B701-AADC-4668-AAA4-FB7BA2B947B1}" dt="2020-06-19T17:20:46.441" v="16334" actId="790"/>
          <ac:spMkLst>
            <pc:docMk/>
            <pc:sldMk cId="1796706160" sldId="522"/>
            <ac:spMk id="282" creationId="{EC577213-DF52-4519-9BCC-82997433F919}"/>
          </ac:spMkLst>
        </pc:spChg>
        <pc:spChg chg="add mod">
          <ac:chgData name="Ragnhild Halvorsrud" userId="917ea340-fd63-490f-a7db-68428d24cf32" providerId="ADAL" clId="{3F26B701-AADC-4668-AAA4-FB7BA2B947B1}" dt="2020-06-19T17:20:46.444" v="16335" actId="790"/>
          <ac:spMkLst>
            <pc:docMk/>
            <pc:sldMk cId="1796706160" sldId="522"/>
            <ac:spMk id="286" creationId="{F96B6C2F-DC6C-49A2-B803-0C664FED25D0}"/>
          </ac:spMkLst>
        </pc:spChg>
        <pc:spChg chg="add mod">
          <ac:chgData name="Ragnhild Halvorsrud" userId="917ea340-fd63-490f-a7db-68428d24cf32" providerId="ADAL" clId="{3F26B701-AADC-4668-AAA4-FB7BA2B947B1}" dt="2020-06-19T17:20:46.446" v="16336" actId="790"/>
          <ac:spMkLst>
            <pc:docMk/>
            <pc:sldMk cId="1796706160" sldId="522"/>
            <ac:spMk id="287" creationId="{F2CBA80C-15BC-4C4D-B269-F66D4C771067}"/>
          </ac:spMkLst>
        </pc:spChg>
        <pc:spChg chg="add mod">
          <ac:chgData name="Ragnhild Halvorsrud" userId="917ea340-fd63-490f-a7db-68428d24cf32" providerId="ADAL" clId="{3F26B701-AADC-4668-AAA4-FB7BA2B947B1}" dt="2020-06-19T17:20:46.450" v="16337" actId="790"/>
          <ac:spMkLst>
            <pc:docMk/>
            <pc:sldMk cId="1796706160" sldId="522"/>
            <ac:spMk id="299" creationId="{2EB66A4B-4939-432E-A4D6-3DBB0F7F8C95}"/>
          </ac:spMkLst>
        </pc:spChg>
        <pc:spChg chg="add mod">
          <ac:chgData name="Ragnhild Halvorsrud" userId="917ea340-fd63-490f-a7db-68428d24cf32" providerId="ADAL" clId="{3F26B701-AADC-4668-AAA4-FB7BA2B947B1}" dt="2020-06-19T17:20:46.452" v="16338" actId="790"/>
          <ac:spMkLst>
            <pc:docMk/>
            <pc:sldMk cId="1796706160" sldId="522"/>
            <ac:spMk id="300" creationId="{3E8E359A-757E-4982-A76F-CA4D90797652}"/>
          </ac:spMkLst>
        </pc:spChg>
        <pc:spChg chg="add mod">
          <ac:chgData name="Ragnhild Halvorsrud" userId="917ea340-fd63-490f-a7db-68428d24cf32" providerId="ADAL" clId="{3F26B701-AADC-4668-AAA4-FB7BA2B947B1}" dt="2020-06-19T17:20:46.454" v="16339" actId="790"/>
          <ac:spMkLst>
            <pc:docMk/>
            <pc:sldMk cId="1796706160" sldId="522"/>
            <ac:spMk id="301" creationId="{373F61BD-C419-40D4-9D9F-32A782C41727}"/>
          </ac:spMkLst>
        </pc:spChg>
        <pc:spChg chg="add mod">
          <ac:chgData name="Ragnhild Halvorsrud" userId="917ea340-fd63-490f-a7db-68428d24cf32" providerId="ADAL" clId="{3F26B701-AADC-4668-AAA4-FB7BA2B947B1}" dt="2020-06-19T17:20:46.456" v="16340" actId="790"/>
          <ac:spMkLst>
            <pc:docMk/>
            <pc:sldMk cId="1796706160" sldId="522"/>
            <ac:spMk id="302" creationId="{E08E9368-DB9B-4B1C-8D39-981451A6BB18}"/>
          </ac:spMkLst>
        </pc:spChg>
        <pc:spChg chg="add mod">
          <ac:chgData name="Ragnhild Halvorsrud" userId="917ea340-fd63-490f-a7db-68428d24cf32" providerId="ADAL" clId="{3F26B701-AADC-4668-AAA4-FB7BA2B947B1}" dt="2020-06-19T17:20:46.457" v="16341" actId="790"/>
          <ac:spMkLst>
            <pc:docMk/>
            <pc:sldMk cId="1796706160" sldId="522"/>
            <ac:spMk id="303" creationId="{747FBF5C-095A-45FE-8854-D429DEF68794}"/>
          </ac:spMkLst>
        </pc:spChg>
        <pc:spChg chg="add mod">
          <ac:chgData name="Ragnhild Halvorsrud" userId="917ea340-fd63-490f-a7db-68428d24cf32" providerId="ADAL" clId="{3F26B701-AADC-4668-AAA4-FB7BA2B947B1}" dt="2020-06-19T17:20:46.459" v="16342" actId="790"/>
          <ac:spMkLst>
            <pc:docMk/>
            <pc:sldMk cId="1796706160" sldId="522"/>
            <ac:spMk id="305" creationId="{0DBF0D01-D33F-4C68-91B2-C55C2397487D}"/>
          </ac:spMkLst>
        </pc:spChg>
        <pc:spChg chg="add mod">
          <ac:chgData name="Ragnhild Halvorsrud" userId="917ea340-fd63-490f-a7db-68428d24cf32" providerId="ADAL" clId="{3F26B701-AADC-4668-AAA4-FB7BA2B947B1}" dt="2020-06-19T17:20:46.462" v="16343" actId="790"/>
          <ac:spMkLst>
            <pc:docMk/>
            <pc:sldMk cId="1796706160" sldId="522"/>
            <ac:spMk id="308" creationId="{9F7577AC-69E9-4408-99C3-C85FD5501648}"/>
          </ac:spMkLst>
        </pc:spChg>
        <pc:spChg chg="add del mod">
          <ac:chgData name="Ragnhild Halvorsrud" userId="917ea340-fd63-490f-a7db-68428d24cf32" providerId="ADAL" clId="{3F26B701-AADC-4668-AAA4-FB7BA2B947B1}" dt="2020-06-19T09:14:03.117" v="4240"/>
          <ac:spMkLst>
            <pc:docMk/>
            <pc:sldMk cId="1796706160" sldId="522"/>
            <ac:spMk id="311" creationId="{6CD7990C-33F7-4DAF-B21D-D0D569646751}"/>
          </ac:spMkLst>
        </pc:spChg>
        <pc:spChg chg="add del mod">
          <ac:chgData name="Ragnhild Halvorsrud" userId="917ea340-fd63-490f-a7db-68428d24cf32" providerId="ADAL" clId="{3F26B701-AADC-4668-AAA4-FB7BA2B947B1}" dt="2020-06-19T09:14:03.117" v="4240"/>
          <ac:spMkLst>
            <pc:docMk/>
            <pc:sldMk cId="1796706160" sldId="522"/>
            <ac:spMk id="312" creationId="{AAD74FA8-4CC9-4D25-9878-CE5F40A25560}"/>
          </ac:spMkLst>
        </pc:spChg>
        <pc:spChg chg="add mod">
          <ac:chgData name="Ragnhild Halvorsrud" userId="917ea340-fd63-490f-a7db-68428d24cf32" providerId="ADAL" clId="{3F26B701-AADC-4668-AAA4-FB7BA2B947B1}" dt="2020-06-19T17:20:46.463" v="16344" actId="790"/>
          <ac:spMkLst>
            <pc:docMk/>
            <pc:sldMk cId="1796706160" sldId="522"/>
            <ac:spMk id="313" creationId="{426AB4B2-A908-41D8-AA22-63EF3139CEE0}"/>
          </ac:spMkLst>
        </pc:spChg>
        <pc:spChg chg="add mod">
          <ac:chgData name="Ragnhild Halvorsrud" userId="917ea340-fd63-490f-a7db-68428d24cf32" providerId="ADAL" clId="{3F26B701-AADC-4668-AAA4-FB7BA2B947B1}" dt="2020-06-19T17:20:46.465" v="16345" actId="790"/>
          <ac:spMkLst>
            <pc:docMk/>
            <pc:sldMk cId="1796706160" sldId="522"/>
            <ac:spMk id="314" creationId="{F621B33F-B7F9-4AF7-B1DE-B5A9FBF7725B}"/>
          </ac:spMkLst>
        </pc:spChg>
        <pc:spChg chg="add del mod">
          <ac:chgData name="Ragnhild Halvorsrud" userId="917ea340-fd63-490f-a7db-68428d24cf32" providerId="ADAL" clId="{3F26B701-AADC-4668-AAA4-FB7BA2B947B1}" dt="2020-06-19T09:25:31.839" v="5296"/>
          <ac:spMkLst>
            <pc:docMk/>
            <pc:sldMk cId="1796706160" sldId="522"/>
            <ac:spMk id="320" creationId="{D2528665-E4BE-4F4B-AFC7-335C22A79489}"/>
          </ac:spMkLst>
        </pc:spChg>
        <pc:spChg chg="add del mod">
          <ac:chgData name="Ragnhild Halvorsrud" userId="917ea340-fd63-490f-a7db-68428d24cf32" providerId="ADAL" clId="{3F26B701-AADC-4668-AAA4-FB7BA2B947B1}" dt="2020-06-19T09:25:43.816" v="5300" actId="21"/>
          <ac:spMkLst>
            <pc:docMk/>
            <pc:sldMk cId="1796706160" sldId="522"/>
            <ac:spMk id="322" creationId="{C40BAD00-74C0-4751-B822-D292FBFEE8D8}"/>
          </ac:spMkLst>
        </pc:spChg>
        <pc:spChg chg="add mod">
          <ac:chgData name="Ragnhild Halvorsrud" userId="917ea340-fd63-490f-a7db-68428d24cf32" providerId="ADAL" clId="{3F26B701-AADC-4668-AAA4-FB7BA2B947B1}" dt="2020-06-19T17:20:46.467" v="16346" actId="790"/>
          <ac:spMkLst>
            <pc:docMk/>
            <pc:sldMk cId="1796706160" sldId="522"/>
            <ac:spMk id="324" creationId="{47415B12-0750-459D-BE0E-062084D40829}"/>
          </ac:spMkLst>
        </pc:spChg>
        <pc:grpChg chg="add mod">
          <ac:chgData name="Ragnhild Halvorsrud" userId="917ea340-fd63-490f-a7db-68428d24cf32" providerId="ADAL" clId="{3F26B701-AADC-4668-AAA4-FB7BA2B947B1}" dt="2020-06-19T09:17:56.088" v="5163" actId="164"/>
          <ac:grpSpMkLst>
            <pc:docMk/>
            <pc:sldMk cId="1796706160" sldId="522"/>
            <ac:grpSpMk id="4" creationId="{19838274-CD14-4988-9475-DE281C297B5F}"/>
          </ac:grpSpMkLst>
        </pc:grpChg>
        <pc:grpChg chg="add mod">
          <ac:chgData name="Ragnhild Halvorsrud" userId="917ea340-fd63-490f-a7db-68428d24cf32" providerId="ADAL" clId="{3F26B701-AADC-4668-AAA4-FB7BA2B947B1}" dt="2020-06-19T09:17:56.088" v="5163" actId="164"/>
          <ac:grpSpMkLst>
            <pc:docMk/>
            <pc:sldMk cId="1796706160" sldId="522"/>
            <ac:grpSpMk id="123" creationId="{4C1459BC-4D8F-44F9-B207-A981A5532C8B}"/>
          </ac:grpSpMkLst>
        </pc:grpChg>
        <pc:grpChg chg="add mod">
          <ac:chgData name="Ragnhild Halvorsrud" userId="917ea340-fd63-490f-a7db-68428d24cf32" providerId="ADAL" clId="{3F26B701-AADC-4668-AAA4-FB7BA2B947B1}" dt="2020-06-19T09:17:56.088" v="5163" actId="164"/>
          <ac:grpSpMkLst>
            <pc:docMk/>
            <pc:sldMk cId="1796706160" sldId="522"/>
            <ac:grpSpMk id="177" creationId="{42B501C7-495F-48C3-9404-458FAE9518E4}"/>
          </ac:grpSpMkLst>
        </pc:grpChg>
        <pc:grpChg chg="add mod">
          <ac:chgData name="Ragnhild Halvorsrud" userId="917ea340-fd63-490f-a7db-68428d24cf32" providerId="ADAL" clId="{3F26B701-AADC-4668-AAA4-FB7BA2B947B1}" dt="2020-06-19T09:19:20.866" v="5177" actId="14100"/>
          <ac:grpSpMkLst>
            <pc:docMk/>
            <pc:sldMk cId="1796706160" sldId="522"/>
            <ac:grpSpMk id="315" creationId="{DA7AA28E-EBA7-4E2C-BFB2-B4ACFC52404C}"/>
          </ac:grpSpMkLst>
        </pc:grpChg>
        <pc:picChg chg="add del mod">
          <ac:chgData name="Ragnhild Halvorsrud" userId="917ea340-fd63-490f-a7db-68428d24cf32" providerId="ADAL" clId="{3F26B701-AADC-4668-AAA4-FB7BA2B947B1}" dt="2020-06-19T09:25:31.839" v="5296"/>
          <ac:picMkLst>
            <pc:docMk/>
            <pc:sldMk cId="1796706160" sldId="522"/>
            <ac:picMk id="321" creationId="{68DC2D72-FEDE-4790-A605-7D9D67E4FE1E}"/>
          </ac:picMkLst>
        </pc:picChg>
        <pc:picChg chg="add del mod">
          <ac:chgData name="Ragnhild Halvorsrud" userId="917ea340-fd63-490f-a7db-68428d24cf32" providerId="ADAL" clId="{3F26B701-AADC-4668-AAA4-FB7BA2B947B1}" dt="2020-06-19T09:25:43.816" v="5300" actId="21"/>
          <ac:picMkLst>
            <pc:docMk/>
            <pc:sldMk cId="1796706160" sldId="522"/>
            <ac:picMk id="323" creationId="{93678F93-6AC9-4A65-8A37-8BDEFE2471DE}"/>
          </ac:picMkLst>
        </pc:picChg>
        <pc:cxnChg chg="mod">
          <ac:chgData name="Ragnhild Halvorsrud" userId="917ea340-fd63-490f-a7db-68428d24cf32" providerId="ADAL" clId="{3F26B701-AADC-4668-AAA4-FB7BA2B947B1}" dt="2020-06-19T09:06:46.470" v="2947"/>
          <ac:cxnSpMkLst>
            <pc:docMk/>
            <pc:sldMk cId="1796706160" sldId="522"/>
            <ac:cxnSpMk id="5" creationId="{BF297F20-3FA6-4BA0-9191-3821B4BA3CF5}"/>
          </ac:cxnSpMkLst>
        </pc:cxnChg>
        <pc:cxnChg chg="mod">
          <ac:chgData name="Ragnhild Halvorsrud" userId="917ea340-fd63-490f-a7db-68428d24cf32" providerId="ADAL" clId="{3F26B701-AADC-4668-AAA4-FB7BA2B947B1}" dt="2020-06-19T09:06:46.470" v="2947"/>
          <ac:cxnSpMkLst>
            <pc:docMk/>
            <pc:sldMk cId="1796706160" sldId="522"/>
            <ac:cxnSpMk id="14" creationId="{FD4865EE-E968-4420-B5F7-E8AB332B39FB}"/>
          </ac:cxnSpMkLst>
        </pc:cxnChg>
        <pc:cxnChg chg="mod">
          <ac:chgData name="Ragnhild Halvorsrud" userId="917ea340-fd63-490f-a7db-68428d24cf32" providerId="ADAL" clId="{3F26B701-AADC-4668-AAA4-FB7BA2B947B1}" dt="2020-06-19T09:06:46.470" v="2947"/>
          <ac:cxnSpMkLst>
            <pc:docMk/>
            <pc:sldMk cId="1796706160" sldId="522"/>
            <ac:cxnSpMk id="23" creationId="{328CB6ED-3E65-4292-A537-3BEDD379011E}"/>
          </ac:cxnSpMkLst>
        </pc:cxnChg>
        <pc:cxnChg chg="mod">
          <ac:chgData name="Ragnhild Halvorsrud" userId="917ea340-fd63-490f-a7db-68428d24cf32" providerId="ADAL" clId="{3F26B701-AADC-4668-AAA4-FB7BA2B947B1}" dt="2020-06-19T09:06:46.470" v="2947"/>
          <ac:cxnSpMkLst>
            <pc:docMk/>
            <pc:sldMk cId="1796706160" sldId="522"/>
            <ac:cxnSpMk id="32" creationId="{4B2D6B59-BF80-4920-B181-1A26736C43B7}"/>
          </ac:cxnSpMkLst>
        </pc:cxnChg>
        <pc:cxnChg chg="mod">
          <ac:chgData name="Ragnhild Halvorsrud" userId="917ea340-fd63-490f-a7db-68428d24cf32" providerId="ADAL" clId="{3F26B701-AADC-4668-AAA4-FB7BA2B947B1}" dt="2020-06-19T09:06:46.470" v="2947"/>
          <ac:cxnSpMkLst>
            <pc:docMk/>
            <pc:sldMk cId="1796706160" sldId="522"/>
            <ac:cxnSpMk id="41" creationId="{0D829C62-5945-479C-9D47-3AB5465B9A8D}"/>
          </ac:cxnSpMkLst>
        </pc:cxnChg>
        <pc:cxnChg chg="mod">
          <ac:chgData name="Ragnhild Halvorsrud" userId="917ea340-fd63-490f-a7db-68428d24cf32" providerId="ADAL" clId="{3F26B701-AADC-4668-AAA4-FB7BA2B947B1}" dt="2020-06-19T09:06:46.470" v="2947"/>
          <ac:cxnSpMkLst>
            <pc:docMk/>
            <pc:sldMk cId="1796706160" sldId="522"/>
            <ac:cxnSpMk id="50" creationId="{42FE404D-3A2F-43A9-A797-83DE7CA780F4}"/>
          </ac:cxnSpMkLst>
        </pc:cxnChg>
        <pc:cxnChg chg="mod">
          <ac:chgData name="Ragnhild Halvorsrud" userId="917ea340-fd63-490f-a7db-68428d24cf32" providerId="ADAL" clId="{3F26B701-AADC-4668-AAA4-FB7BA2B947B1}" dt="2020-06-19T09:06:46.470" v="2947"/>
          <ac:cxnSpMkLst>
            <pc:docMk/>
            <pc:sldMk cId="1796706160" sldId="522"/>
            <ac:cxnSpMk id="65" creationId="{A32523F6-633E-4D3D-B1EC-28BFB9D92D66}"/>
          </ac:cxnSpMkLst>
        </pc:cxnChg>
        <pc:cxnChg chg="mod">
          <ac:chgData name="Ragnhild Halvorsrud" userId="917ea340-fd63-490f-a7db-68428d24cf32" providerId="ADAL" clId="{3F26B701-AADC-4668-AAA4-FB7BA2B947B1}" dt="2020-06-19T09:06:46.470" v="2947"/>
          <ac:cxnSpMkLst>
            <pc:docMk/>
            <pc:sldMk cId="1796706160" sldId="522"/>
            <ac:cxnSpMk id="66" creationId="{FE235409-C8F2-4D82-8053-17784B1682C9}"/>
          </ac:cxnSpMkLst>
        </pc:cxnChg>
        <pc:cxnChg chg="mod">
          <ac:chgData name="Ragnhild Halvorsrud" userId="917ea340-fd63-490f-a7db-68428d24cf32" providerId="ADAL" clId="{3F26B701-AADC-4668-AAA4-FB7BA2B947B1}" dt="2020-06-19T09:06:46.470" v="2947"/>
          <ac:cxnSpMkLst>
            <pc:docMk/>
            <pc:sldMk cId="1796706160" sldId="522"/>
            <ac:cxnSpMk id="67" creationId="{48EA1606-CD20-41ED-85D7-3E610F8D7E20}"/>
          </ac:cxnSpMkLst>
        </pc:cxnChg>
        <pc:cxnChg chg="mod">
          <ac:chgData name="Ragnhild Halvorsrud" userId="917ea340-fd63-490f-a7db-68428d24cf32" providerId="ADAL" clId="{3F26B701-AADC-4668-AAA4-FB7BA2B947B1}" dt="2020-06-19T09:06:46.470" v="2947"/>
          <ac:cxnSpMkLst>
            <pc:docMk/>
            <pc:sldMk cId="1796706160" sldId="522"/>
            <ac:cxnSpMk id="68" creationId="{85C879F5-037A-439C-872E-59A4C9F46FA1}"/>
          </ac:cxnSpMkLst>
        </pc:cxnChg>
        <pc:cxnChg chg="mod">
          <ac:chgData name="Ragnhild Halvorsrud" userId="917ea340-fd63-490f-a7db-68428d24cf32" providerId="ADAL" clId="{3F26B701-AADC-4668-AAA4-FB7BA2B947B1}" dt="2020-06-19T09:06:46.470" v="2947"/>
          <ac:cxnSpMkLst>
            <pc:docMk/>
            <pc:sldMk cId="1796706160" sldId="522"/>
            <ac:cxnSpMk id="69" creationId="{A3DDCE53-0961-4439-B7DC-8863D426EA06}"/>
          </ac:cxnSpMkLst>
        </pc:cxnChg>
        <pc:cxnChg chg="mod">
          <ac:chgData name="Ragnhild Halvorsrud" userId="917ea340-fd63-490f-a7db-68428d24cf32" providerId="ADAL" clId="{3F26B701-AADC-4668-AAA4-FB7BA2B947B1}" dt="2020-06-19T09:06:46.470" v="2947"/>
          <ac:cxnSpMkLst>
            <pc:docMk/>
            <pc:sldMk cId="1796706160" sldId="522"/>
            <ac:cxnSpMk id="70" creationId="{6999A65C-A5AB-477F-8DD8-0C2B5ADF0675}"/>
          </ac:cxnSpMkLst>
        </pc:cxnChg>
        <pc:cxnChg chg="mod">
          <ac:chgData name="Ragnhild Halvorsrud" userId="917ea340-fd63-490f-a7db-68428d24cf32" providerId="ADAL" clId="{3F26B701-AADC-4668-AAA4-FB7BA2B947B1}" dt="2020-06-19T09:06:46.470" v="2947"/>
          <ac:cxnSpMkLst>
            <pc:docMk/>
            <pc:sldMk cId="1796706160" sldId="522"/>
            <ac:cxnSpMk id="71" creationId="{0121D46C-82A6-4ECC-9411-E41FECE19911}"/>
          </ac:cxnSpMkLst>
        </pc:cxnChg>
        <pc:cxnChg chg="mod">
          <ac:chgData name="Ragnhild Halvorsrud" userId="917ea340-fd63-490f-a7db-68428d24cf32" providerId="ADAL" clId="{3F26B701-AADC-4668-AAA4-FB7BA2B947B1}" dt="2020-06-19T09:06:46.470" v="2947"/>
          <ac:cxnSpMkLst>
            <pc:docMk/>
            <pc:sldMk cId="1796706160" sldId="522"/>
            <ac:cxnSpMk id="72" creationId="{8400B641-9332-486A-A572-C9303467D585}"/>
          </ac:cxnSpMkLst>
        </pc:cxnChg>
        <pc:cxnChg chg="mod">
          <ac:chgData name="Ragnhild Halvorsrud" userId="917ea340-fd63-490f-a7db-68428d24cf32" providerId="ADAL" clId="{3F26B701-AADC-4668-AAA4-FB7BA2B947B1}" dt="2020-06-19T09:06:46.470" v="2947"/>
          <ac:cxnSpMkLst>
            <pc:docMk/>
            <pc:sldMk cId="1796706160" sldId="522"/>
            <ac:cxnSpMk id="73" creationId="{67477189-C449-4B67-8F56-49EECEE24A74}"/>
          </ac:cxnSpMkLst>
        </pc:cxnChg>
        <pc:cxnChg chg="mod">
          <ac:chgData name="Ragnhild Halvorsrud" userId="917ea340-fd63-490f-a7db-68428d24cf32" providerId="ADAL" clId="{3F26B701-AADC-4668-AAA4-FB7BA2B947B1}" dt="2020-06-19T09:06:46.470" v="2947"/>
          <ac:cxnSpMkLst>
            <pc:docMk/>
            <pc:sldMk cId="1796706160" sldId="522"/>
            <ac:cxnSpMk id="74" creationId="{89FF4413-99E6-46D5-9751-27C6466C8F1B}"/>
          </ac:cxnSpMkLst>
        </pc:cxnChg>
        <pc:cxnChg chg="add mod">
          <ac:chgData name="Ragnhild Halvorsrud" userId="917ea340-fd63-490f-a7db-68428d24cf32" providerId="ADAL" clId="{3F26B701-AADC-4668-AAA4-FB7BA2B947B1}" dt="2020-06-19T09:17:56.088" v="5163" actId="164"/>
          <ac:cxnSpMkLst>
            <pc:docMk/>
            <pc:sldMk cId="1796706160" sldId="522"/>
            <ac:cxnSpMk id="75" creationId="{41C7FA3C-E180-4406-9098-58A281F9FE70}"/>
          </ac:cxnSpMkLst>
        </pc:cxnChg>
        <pc:cxnChg chg="add mod">
          <ac:chgData name="Ragnhild Halvorsrud" userId="917ea340-fd63-490f-a7db-68428d24cf32" providerId="ADAL" clId="{3F26B701-AADC-4668-AAA4-FB7BA2B947B1}" dt="2020-06-19T09:17:56.088" v="5163" actId="164"/>
          <ac:cxnSpMkLst>
            <pc:docMk/>
            <pc:sldMk cId="1796706160" sldId="522"/>
            <ac:cxnSpMk id="82" creationId="{C8434A13-377D-4619-B914-8B6370CFFF5B}"/>
          </ac:cxnSpMkLst>
        </pc:cxnChg>
        <pc:cxnChg chg="add mod">
          <ac:chgData name="Ragnhild Halvorsrud" userId="917ea340-fd63-490f-a7db-68428d24cf32" providerId="ADAL" clId="{3F26B701-AADC-4668-AAA4-FB7BA2B947B1}" dt="2020-06-19T09:17:56.088" v="5163" actId="164"/>
          <ac:cxnSpMkLst>
            <pc:docMk/>
            <pc:sldMk cId="1796706160" sldId="522"/>
            <ac:cxnSpMk id="89" creationId="{74B300FC-3422-4577-AB78-9A9D11F59375}"/>
          </ac:cxnSpMkLst>
        </pc:cxnChg>
        <pc:cxnChg chg="add mod">
          <ac:chgData name="Ragnhild Halvorsrud" userId="917ea340-fd63-490f-a7db-68428d24cf32" providerId="ADAL" clId="{3F26B701-AADC-4668-AAA4-FB7BA2B947B1}" dt="2020-06-19T09:17:56.088" v="5163" actId="164"/>
          <ac:cxnSpMkLst>
            <pc:docMk/>
            <pc:sldMk cId="1796706160" sldId="522"/>
            <ac:cxnSpMk id="96" creationId="{083B3AAE-7973-42EF-9821-FFC414B14826}"/>
          </ac:cxnSpMkLst>
        </pc:cxnChg>
        <pc:cxnChg chg="add mod">
          <ac:chgData name="Ragnhild Halvorsrud" userId="917ea340-fd63-490f-a7db-68428d24cf32" providerId="ADAL" clId="{3F26B701-AADC-4668-AAA4-FB7BA2B947B1}" dt="2020-06-19T09:17:56.088" v="5163" actId="164"/>
          <ac:cxnSpMkLst>
            <pc:docMk/>
            <pc:sldMk cId="1796706160" sldId="522"/>
            <ac:cxnSpMk id="103" creationId="{F5BF84BF-5DC3-4865-AFDE-E27FB9B900FC}"/>
          </ac:cxnSpMkLst>
        </pc:cxnChg>
        <pc:cxnChg chg="add mod">
          <ac:chgData name="Ragnhild Halvorsrud" userId="917ea340-fd63-490f-a7db-68428d24cf32" providerId="ADAL" clId="{3F26B701-AADC-4668-AAA4-FB7BA2B947B1}" dt="2020-06-19T09:17:56.088" v="5163" actId="164"/>
          <ac:cxnSpMkLst>
            <pc:docMk/>
            <pc:sldMk cId="1796706160" sldId="522"/>
            <ac:cxnSpMk id="115" creationId="{A6C8085A-0F68-43E7-8B42-41E4EF81537A}"/>
          </ac:cxnSpMkLst>
        </pc:cxnChg>
        <pc:cxnChg chg="add mod">
          <ac:chgData name="Ragnhild Halvorsrud" userId="917ea340-fd63-490f-a7db-68428d24cf32" providerId="ADAL" clId="{3F26B701-AADC-4668-AAA4-FB7BA2B947B1}" dt="2020-06-19T09:17:56.088" v="5163" actId="164"/>
          <ac:cxnSpMkLst>
            <pc:docMk/>
            <pc:sldMk cId="1796706160" sldId="522"/>
            <ac:cxnSpMk id="116" creationId="{B716392A-6359-46B7-AE6C-75BC81AAB18A}"/>
          </ac:cxnSpMkLst>
        </pc:cxnChg>
        <pc:cxnChg chg="add mod">
          <ac:chgData name="Ragnhild Halvorsrud" userId="917ea340-fd63-490f-a7db-68428d24cf32" providerId="ADAL" clId="{3F26B701-AADC-4668-AAA4-FB7BA2B947B1}" dt="2020-06-19T09:17:56.088" v="5163" actId="164"/>
          <ac:cxnSpMkLst>
            <pc:docMk/>
            <pc:sldMk cId="1796706160" sldId="522"/>
            <ac:cxnSpMk id="117" creationId="{00E96EC2-B011-498F-B22F-81C6C558C601}"/>
          </ac:cxnSpMkLst>
        </pc:cxnChg>
        <pc:cxnChg chg="add mod">
          <ac:chgData name="Ragnhild Halvorsrud" userId="917ea340-fd63-490f-a7db-68428d24cf32" providerId="ADAL" clId="{3F26B701-AADC-4668-AAA4-FB7BA2B947B1}" dt="2020-06-19T09:17:56.088" v="5163" actId="164"/>
          <ac:cxnSpMkLst>
            <pc:docMk/>
            <pc:sldMk cId="1796706160" sldId="522"/>
            <ac:cxnSpMk id="118" creationId="{36C44676-DD9D-41FC-B2F3-684072ECE760}"/>
          </ac:cxnSpMkLst>
        </pc:cxnChg>
        <pc:cxnChg chg="add mod">
          <ac:chgData name="Ragnhild Halvorsrud" userId="917ea340-fd63-490f-a7db-68428d24cf32" providerId="ADAL" clId="{3F26B701-AADC-4668-AAA4-FB7BA2B947B1}" dt="2020-06-19T09:17:56.088" v="5163" actId="164"/>
          <ac:cxnSpMkLst>
            <pc:docMk/>
            <pc:sldMk cId="1796706160" sldId="522"/>
            <ac:cxnSpMk id="119" creationId="{C16B030C-54FA-4016-8C09-A816A632937A}"/>
          </ac:cxnSpMkLst>
        </pc:cxnChg>
        <pc:cxnChg chg="add mod">
          <ac:chgData name="Ragnhild Halvorsrud" userId="917ea340-fd63-490f-a7db-68428d24cf32" providerId="ADAL" clId="{3F26B701-AADC-4668-AAA4-FB7BA2B947B1}" dt="2020-06-19T09:17:56.088" v="5163" actId="164"/>
          <ac:cxnSpMkLst>
            <pc:docMk/>
            <pc:sldMk cId="1796706160" sldId="522"/>
            <ac:cxnSpMk id="120" creationId="{36195B1F-F322-4EB8-83FB-137A1AF4F681}"/>
          </ac:cxnSpMkLst>
        </pc:cxnChg>
        <pc:cxnChg chg="add mod">
          <ac:chgData name="Ragnhild Halvorsrud" userId="917ea340-fd63-490f-a7db-68428d24cf32" providerId="ADAL" clId="{3F26B701-AADC-4668-AAA4-FB7BA2B947B1}" dt="2020-06-19T09:17:56.088" v="5163" actId="164"/>
          <ac:cxnSpMkLst>
            <pc:docMk/>
            <pc:sldMk cId="1796706160" sldId="522"/>
            <ac:cxnSpMk id="121" creationId="{24024EB9-A66F-4793-90D6-A790F65036D7}"/>
          </ac:cxnSpMkLst>
        </pc:cxnChg>
        <pc:cxnChg chg="add mod">
          <ac:chgData name="Ragnhild Halvorsrud" userId="917ea340-fd63-490f-a7db-68428d24cf32" providerId="ADAL" clId="{3F26B701-AADC-4668-AAA4-FB7BA2B947B1}" dt="2020-06-19T09:17:56.088" v="5163" actId="164"/>
          <ac:cxnSpMkLst>
            <pc:docMk/>
            <pc:sldMk cId="1796706160" sldId="522"/>
            <ac:cxnSpMk id="122" creationId="{8E4DA92D-7A2B-4AD4-99C5-2A9F43F48CE5}"/>
          </ac:cxnSpMkLst>
        </pc:cxnChg>
        <pc:cxnChg chg="mod">
          <ac:chgData name="Ragnhild Halvorsrud" userId="917ea340-fd63-490f-a7db-68428d24cf32" providerId="ADAL" clId="{3F26B701-AADC-4668-AAA4-FB7BA2B947B1}" dt="2020-06-19T09:06:46.470" v="2947"/>
          <ac:cxnSpMkLst>
            <pc:docMk/>
            <pc:sldMk cId="1796706160" sldId="522"/>
            <ac:cxnSpMk id="124" creationId="{220FFA6D-1166-4D15-BCB8-03D50BF14374}"/>
          </ac:cxnSpMkLst>
        </pc:cxnChg>
        <pc:cxnChg chg="mod">
          <ac:chgData name="Ragnhild Halvorsrud" userId="917ea340-fd63-490f-a7db-68428d24cf32" providerId="ADAL" clId="{3F26B701-AADC-4668-AAA4-FB7BA2B947B1}" dt="2020-06-19T09:06:46.470" v="2947"/>
          <ac:cxnSpMkLst>
            <pc:docMk/>
            <pc:sldMk cId="1796706160" sldId="522"/>
            <ac:cxnSpMk id="132" creationId="{F0A21B40-0B75-451C-A8A3-3E46B1F63BA6}"/>
          </ac:cxnSpMkLst>
        </pc:cxnChg>
        <pc:cxnChg chg="mod">
          <ac:chgData name="Ragnhild Halvorsrud" userId="917ea340-fd63-490f-a7db-68428d24cf32" providerId="ADAL" clId="{3F26B701-AADC-4668-AAA4-FB7BA2B947B1}" dt="2020-06-19T09:06:46.470" v="2947"/>
          <ac:cxnSpMkLst>
            <pc:docMk/>
            <pc:sldMk cId="1796706160" sldId="522"/>
            <ac:cxnSpMk id="140" creationId="{3E663377-0C5E-4D3F-88AC-90A4FF04DBF3}"/>
          </ac:cxnSpMkLst>
        </pc:cxnChg>
        <pc:cxnChg chg="mod">
          <ac:chgData name="Ragnhild Halvorsrud" userId="917ea340-fd63-490f-a7db-68428d24cf32" providerId="ADAL" clId="{3F26B701-AADC-4668-AAA4-FB7BA2B947B1}" dt="2020-06-19T09:06:46.470" v="2947"/>
          <ac:cxnSpMkLst>
            <pc:docMk/>
            <pc:sldMk cId="1796706160" sldId="522"/>
            <ac:cxnSpMk id="148" creationId="{B955446B-B971-4518-A37A-BD0E82066D9C}"/>
          </ac:cxnSpMkLst>
        </pc:cxnChg>
        <pc:cxnChg chg="mod">
          <ac:chgData name="Ragnhild Halvorsrud" userId="917ea340-fd63-490f-a7db-68428d24cf32" providerId="ADAL" clId="{3F26B701-AADC-4668-AAA4-FB7BA2B947B1}" dt="2020-06-19T09:06:46.470" v="2947"/>
          <ac:cxnSpMkLst>
            <pc:docMk/>
            <pc:sldMk cId="1796706160" sldId="522"/>
            <ac:cxnSpMk id="156" creationId="{773FE097-4970-40F2-8FA6-126F1E1EDB98}"/>
          </ac:cxnSpMkLst>
        </pc:cxnChg>
        <pc:cxnChg chg="mod">
          <ac:chgData name="Ragnhild Halvorsrud" userId="917ea340-fd63-490f-a7db-68428d24cf32" providerId="ADAL" clId="{3F26B701-AADC-4668-AAA4-FB7BA2B947B1}" dt="2020-06-19T09:06:46.470" v="2947"/>
          <ac:cxnSpMkLst>
            <pc:docMk/>
            <pc:sldMk cId="1796706160" sldId="522"/>
            <ac:cxnSpMk id="169" creationId="{97691A14-2916-40ED-A554-1F9D82225DF2}"/>
          </ac:cxnSpMkLst>
        </pc:cxnChg>
        <pc:cxnChg chg="mod">
          <ac:chgData name="Ragnhild Halvorsrud" userId="917ea340-fd63-490f-a7db-68428d24cf32" providerId="ADAL" clId="{3F26B701-AADC-4668-AAA4-FB7BA2B947B1}" dt="2020-06-19T09:06:46.470" v="2947"/>
          <ac:cxnSpMkLst>
            <pc:docMk/>
            <pc:sldMk cId="1796706160" sldId="522"/>
            <ac:cxnSpMk id="170" creationId="{533D3966-A848-4035-A546-31667EB347E5}"/>
          </ac:cxnSpMkLst>
        </pc:cxnChg>
        <pc:cxnChg chg="mod">
          <ac:chgData name="Ragnhild Halvorsrud" userId="917ea340-fd63-490f-a7db-68428d24cf32" providerId="ADAL" clId="{3F26B701-AADC-4668-AAA4-FB7BA2B947B1}" dt="2020-06-19T09:06:46.470" v="2947"/>
          <ac:cxnSpMkLst>
            <pc:docMk/>
            <pc:sldMk cId="1796706160" sldId="522"/>
            <ac:cxnSpMk id="171" creationId="{708AF8C5-B905-49FA-A2D8-A3DE8E9B23A5}"/>
          </ac:cxnSpMkLst>
        </pc:cxnChg>
        <pc:cxnChg chg="mod">
          <ac:chgData name="Ragnhild Halvorsrud" userId="917ea340-fd63-490f-a7db-68428d24cf32" providerId="ADAL" clId="{3F26B701-AADC-4668-AAA4-FB7BA2B947B1}" dt="2020-06-19T09:06:46.470" v="2947"/>
          <ac:cxnSpMkLst>
            <pc:docMk/>
            <pc:sldMk cId="1796706160" sldId="522"/>
            <ac:cxnSpMk id="172" creationId="{5E522936-5969-49CC-8C1E-23956C20E781}"/>
          </ac:cxnSpMkLst>
        </pc:cxnChg>
        <pc:cxnChg chg="mod">
          <ac:chgData name="Ragnhild Halvorsrud" userId="917ea340-fd63-490f-a7db-68428d24cf32" providerId="ADAL" clId="{3F26B701-AADC-4668-AAA4-FB7BA2B947B1}" dt="2020-06-19T09:06:46.470" v="2947"/>
          <ac:cxnSpMkLst>
            <pc:docMk/>
            <pc:sldMk cId="1796706160" sldId="522"/>
            <ac:cxnSpMk id="173" creationId="{1FCFEF8A-8E6A-45B8-B619-97633C1AFC07}"/>
          </ac:cxnSpMkLst>
        </pc:cxnChg>
        <pc:cxnChg chg="mod">
          <ac:chgData name="Ragnhild Halvorsrud" userId="917ea340-fd63-490f-a7db-68428d24cf32" providerId="ADAL" clId="{3F26B701-AADC-4668-AAA4-FB7BA2B947B1}" dt="2020-06-19T09:06:46.470" v="2947"/>
          <ac:cxnSpMkLst>
            <pc:docMk/>
            <pc:sldMk cId="1796706160" sldId="522"/>
            <ac:cxnSpMk id="174" creationId="{5F64F3D5-76C8-4C30-B916-3923F553689D}"/>
          </ac:cxnSpMkLst>
        </pc:cxnChg>
        <pc:cxnChg chg="mod">
          <ac:chgData name="Ragnhild Halvorsrud" userId="917ea340-fd63-490f-a7db-68428d24cf32" providerId="ADAL" clId="{3F26B701-AADC-4668-AAA4-FB7BA2B947B1}" dt="2020-06-19T09:06:46.470" v="2947"/>
          <ac:cxnSpMkLst>
            <pc:docMk/>
            <pc:sldMk cId="1796706160" sldId="522"/>
            <ac:cxnSpMk id="175" creationId="{5849952E-1ACF-4351-B771-3D3A166B1B77}"/>
          </ac:cxnSpMkLst>
        </pc:cxnChg>
        <pc:cxnChg chg="mod">
          <ac:chgData name="Ragnhild Halvorsrud" userId="917ea340-fd63-490f-a7db-68428d24cf32" providerId="ADAL" clId="{3F26B701-AADC-4668-AAA4-FB7BA2B947B1}" dt="2020-06-19T09:06:46.470" v="2947"/>
          <ac:cxnSpMkLst>
            <pc:docMk/>
            <pc:sldMk cId="1796706160" sldId="522"/>
            <ac:cxnSpMk id="176" creationId="{A9BBF020-0B72-4B0C-9C70-2D554E886E5B}"/>
          </ac:cxnSpMkLst>
        </pc:cxnChg>
        <pc:cxnChg chg="mod">
          <ac:chgData name="Ragnhild Halvorsrud" userId="917ea340-fd63-490f-a7db-68428d24cf32" providerId="ADAL" clId="{3F26B701-AADC-4668-AAA4-FB7BA2B947B1}" dt="2020-06-19T09:06:46.470" v="2947"/>
          <ac:cxnSpMkLst>
            <pc:docMk/>
            <pc:sldMk cId="1796706160" sldId="522"/>
            <ac:cxnSpMk id="178" creationId="{F430BDFD-3E60-40BD-A5E0-64104408656A}"/>
          </ac:cxnSpMkLst>
        </pc:cxnChg>
        <pc:cxnChg chg="mod">
          <ac:chgData name="Ragnhild Halvorsrud" userId="917ea340-fd63-490f-a7db-68428d24cf32" providerId="ADAL" clId="{3F26B701-AADC-4668-AAA4-FB7BA2B947B1}" dt="2020-06-19T09:06:46.470" v="2947"/>
          <ac:cxnSpMkLst>
            <pc:docMk/>
            <pc:sldMk cId="1796706160" sldId="522"/>
            <ac:cxnSpMk id="182" creationId="{FB117DBB-4D7C-4897-8118-5829C8420035}"/>
          </ac:cxnSpMkLst>
        </pc:cxnChg>
        <pc:cxnChg chg="mod">
          <ac:chgData name="Ragnhild Halvorsrud" userId="917ea340-fd63-490f-a7db-68428d24cf32" providerId="ADAL" clId="{3F26B701-AADC-4668-AAA4-FB7BA2B947B1}" dt="2020-06-19T09:06:46.470" v="2947"/>
          <ac:cxnSpMkLst>
            <pc:docMk/>
            <pc:sldMk cId="1796706160" sldId="522"/>
            <ac:cxnSpMk id="186" creationId="{4FA8656B-8277-4E52-93B0-93780F8171BC}"/>
          </ac:cxnSpMkLst>
        </pc:cxnChg>
        <pc:cxnChg chg="mod">
          <ac:chgData name="Ragnhild Halvorsrud" userId="917ea340-fd63-490f-a7db-68428d24cf32" providerId="ADAL" clId="{3F26B701-AADC-4668-AAA4-FB7BA2B947B1}" dt="2020-06-19T09:06:46.470" v="2947"/>
          <ac:cxnSpMkLst>
            <pc:docMk/>
            <pc:sldMk cId="1796706160" sldId="522"/>
            <ac:cxnSpMk id="189" creationId="{1F69DC00-BC7F-41CD-A4FD-8E57AF443416}"/>
          </ac:cxnSpMkLst>
        </pc:cxnChg>
        <pc:cxnChg chg="add mod">
          <ac:chgData name="Ragnhild Halvorsrud" userId="917ea340-fd63-490f-a7db-68428d24cf32" providerId="ADAL" clId="{3F26B701-AADC-4668-AAA4-FB7BA2B947B1}" dt="2020-06-19T09:17:56.088" v="5163" actId="164"/>
          <ac:cxnSpMkLst>
            <pc:docMk/>
            <pc:sldMk cId="1796706160" sldId="522"/>
            <ac:cxnSpMk id="190" creationId="{3C5CCF92-5D3D-4820-AF3E-DC52C03A2E71}"/>
          </ac:cxnSpMkLst>
        </pc:cxnChg>
        <pc:cxnChg chg="add mod">
          <ac:chgData name="Ragnhild Halvorsrud" userId="917ea340-fd63-490f-a7db-68428d24cf32" providerId="ADAL" clId="{3F26B701-AADC-4668-AAA4-FB7BA2B947B1}" dt="2020-06-19T09:17:56.088" v="5163" actId="164"/>
          <ac:cxnSpMkLst>
            <pc:docMk/>
            <pc:sldMk cId="1796706160" sldId="522"/>
            <ac:cxnSpMk id="196" creationId="{27FD458D-4CAC-43A8-984A-F168CF0A1BEC}"/>
          </ac:cxnSpMkLst>
        </pc:cxnChg>
        <pc:cxnChg chg="add mod">
          <ac:chgData name="Ragnhild Halvorsrud" userId="917ea340-fd63-490f-a7db-68428d24cf32" providerId="ADAL" clId="{3F26B701-AADC-4668-AAA4-FB7BA2B947B1}" dt="2020-06-19T09:17:56.088" v="5163" actId="164"/>
          <ac:cxnSpMkLst>
            <pc:docMk/>
            <pc:sldMk cId="1796706160" sldId="522"/>
            <ac:cxnSpMk id="198" creationId="{E4479A84-65D9-4E16-9E01-89EB06799EF9}"/>
          </ac:cxnSpMkLst>
        </pc:cxnChg>
        <pc:cxnChg chg="add mod">
          <ac:chgData name="Ragnhild Halvorsrud" userId="917ea340-fd63-490f-a7db-68428d24cf32" providerId="ADAL" clId="{3F26B701-AADC-4668-AAA4-FB7BA2B947B1}" dt="2020-06-19T09:17:56.088" v="5163" actId="164"/>
          <ac:cxnSpMkLst>
            <pc:docMk/>
            <pc:sldMk cId="1796706160" sldId="522"/>
            <ac:cxnSpMk id="204" creationId="{BCB84761-BEC8-4692-AAD7-6D21A85622CE}"/>
          </ac:cxnSpMkLst>
        </pc:cxnChg>
        <pc:cxnChg chg="add mod">
          <ac:chgData name="Ragnhild Halvorsrud" userId="917ea340-fd63-490f-a7db-68428d24cf32" providerId="ADAL" clId="{3F26B701-AADC-4668-AAA4-FB7BA2B947B1}" dt="2020-06-19T09:17:56.088" v="5163" actId="164"/>
          <ac:cxnSpMkLst>
            <pc:docMk/>
            <pc:sldMk cId="1796706160" sldId="522"/>
            <ac:cxnSpMk id="214" creationId="{109F0D0A-DC20-46D8-8012-AA6B3D021B8A}"/>
          </ac:cxnSpMkLst>
        </pc:cxnChg>
        <pc:cxnChg chg="add mod">
          <ac:chgData name="Ragnhild Halvorsrud" userId="917ea340-fd63-490f-a7db-68428d24cf32" providerId="ADAL" clId="{3F26B701-AADC-4668-AAA4-FB7BA2B947B1}" dt="2020-06-19T09:17:56.088" v="5163" actId="164"/>
          <ac:cxnSpMkLst>
            <pc:docMk/>
            <pc:sldMk cId="1796706160" sldId="522"/>
            <ac:cxnSpMk id="215" creationId="{BCC19FAC-4867-404B-955D-18DE2CB30C79}"/>
          </ac:cxnSpMkLst>
        </pc:cxnChg>
        <pc:cxnChg chg="add mod">
          <ac:chgData name="Ragnhild Halvorsrud" userId="917ea340-fd63-490f-a7db-68428d24cf32" providerId="ADAL" clId="{3F26B701-AADC-4668-AAA4-FB7BA2B947B1}" dt="2020-06-19T09:17:56.088" v="5163" actId="164"/>
          <ac:cxnSpMkLst>
            <pc:docMk/>
            <pc:sldMk cId="1796706160" sldId="522"/>
            <ac:cxnSpMk id="216" creationId="{0FA20378-BAC4-40EC-BE81-57D3DA4DA941}"/>
          </ac:cxnSpMkLst>
        </pc:cxnChg>
        <pc:cxnChg chg="add mod">
          <ac:chgData name="Ragnhild Halvorsrud" userId="917ea340-fd63-490f-a7db-68428d24cf32" providerId="ADAL" clId="{3F26B701-AADC-4668-AAA4-FB7BA2B947B1}" dt="2020-06-19T09:17:56.088" v="5163" actId="164"/>
          <ac:cxnSpMkLst>
            <pc:docMk/>
            <pc:sldMk cId="1796706160" sldId="522"/>
            <ac:cxnSpMk id="217" creationId="{4CC02713-F44D-443D-85C2-B1CE5AAFB899}"/>
          </ac:cxnSpMkLst>
        </pc:cxnChg>
        <pc:cxnChg chg="add mod">
          <ac:chgData name="Ragnhild Halvorsrud" userId="917ea340-fd63-490f-a7db-68428d24cf32" providerId="ADAL" clId="{3F26B701-AADC-4668-AAA4-FB7BA2B947B1}" dt="2020-06-19T09:17:56.088" v="5163" actId="164"/>
          <ac:cxnSpMkLst>
            <pc:docMk/>
            <pc:sldMk cId="1796706160" sldId="522"/>
            <ac:cxnSpMk id="218" creationId="{410FE770-A52E-4EF9-A51E-99FD1B4AACE6}"/>
          </ac:cxnSpMkLst>
        </pc:cxnChg>
        <pc:cxnChg chg="add mod">
          <ac:chgData name="Ragnhild Halvorsrud" userId="917ea340-fd63-490f-a7db-68428d24cf32" providerId="ADAL" clId="{3F26B701-AADC-4668-AAA4-FB7BA2B947B1}" dt="2020-06-19T09:17:56.088" v="5163" actId="164"/>
          <ac:cxnSpMkLst>
            <pc:docMk/>
            <pc:sldMk cId="1796706160" sldId="522"/>
            <ac:cxnSpMk id="219" creationId="{00481B7B-BD51-4558-9BE5-EB7427DE63FA}"/>
          </ac:cxnSpMkLst>
        </pc:cxnChg>
        <pc:cxnChg chg="add mod">
          <ac:chgData name="Ragnhild Halvorsrud" userId="917ea340-fd63-490f-a7db-68428d24cf32" providerId="ADAL" clId="{3F26B701-AADC-4668-AAA4-FB7BA2B947B1}" dt="2020-06-19T09:17:56.088" v="5163" actId="164"/>
          <ac:cxnSpMkLst>
            <pc:docMk/>
            <pc:sldMk cId="1796706160" sldId="522"/>
            <ac:cxnSpMk id="220" creationId="{F42A8645-2AB0-44DF-B2FA-F85077B75279}"/>
          </ac:cxnSpMkLst>
        </pc:cxnChg>
        <pc:cxnChg chg="add mod">
          <ac:chgData name="Ragnhild Halvorsrud" userId="917ea340-fd63-490f-a7db-68428d24cf32" providerId="ADAL" clId="{3F26B701-AADC-4668-AAA4-FB7BA2B947B1}" dt="2020-06-19T09:17:56.088" v="5163" actId="164"/>
          <ac:cxnSpMkLst>
            <pc:docMk/>
            <pc:sldMk cId="1796706160" sldId="522"/>
            <ac:cxnSpMk id="222" creationId="{6C8D2EAA-7D13-4F83-985C-BF0463BCB2C0}"/>
          </ac:cxnSpMkLst>
        </pc:cxnChg>
        <pc:cxnChg chg="add mod">
          <ac:chgData name="Ragnhild Halvorsrud" userId="917ea340-fd63-490f-a7db-68428d24cf32" providerId="ADAL" clId="{3F26B701-AADC-4668-AAA4-FB7BA2B947B1}" dt="2020-06-19T09:17:56.088" v="5163" actId="164"/>
          <ac:cxnSpMkLst>
            <pc:docMk/>
            <pc:sldMk cId="1796706160" sldId="522"/>
            <ac:cxnSpMk id="224" creationId="{39B3B52D-5967-4240-BCF7-077463DF4120}"/>
          </ac:cxnSpMkLst>
        </pc:cxnChg>
        <pc:cxnChg chg="add mod">
          <ac:chgData name="Ragnhild Halvorsrud" userId="917ea340-fd63-490f-a7db-68428d24cf32" providerId="ADAL" clId="{3F26B701-AADC-4668-AAA4-FB7BA2B947B1}" dt="2020-06-19T09:17:56.088" v="5163" actId="164"/>
          <ac:cxnSpMkLst>
            <pc:docMk/>
            <pc:sldMk cId="1796706160" sldId="522"/>
            <ac:cxnSpMk id="225" creationId="{A65CB5B3-9BD6-4F1A-8BC0-59BA5A25A0B8}"/>
          </ac:cxnSpMkLst>
        </pc:cxnChg>
        <pc:cxnChg chg="add mod">
          <ac:chgData name="Ragnhild Halvorsrud" userId="917ea340-fd63-490f-a7db-68428d24cf32" providerId="ADAL" clId="{3F26B701-AADC-4668-AAA4-FB7BA2B947B1}" dt="2020-06-19T09:17:56.088" v="5163" actId="164"/>
          <ac:cxnSpMkLst>
            <pc:docMk/>
            <pc:sldMk cId="1796706160" sldId="522"/>
            <ac:cxnSpMk id="228" creationId="{7D95B863-3362-4716-8592-49C88349627C}"/>
          </ac:cxnSpMkLst>
        </pc:cxnChg>
        <pc:cxnChg chg="add mod">
          <ac:chgData name="Ragnhild Halvorsrud" userId="917ea340-fd63-490f-a7db-68428d24cf32" providerId="ADAL" clId="{3F26B701-AADC-4668-AAA4-FB7BA2B947B1}" dt="2020-06-19T09:17:56.088" v="5163" actId="164"/>
          <ac:cxnSpMkLst>
            <pc:docMk/>
            <pc:sldMk cId="1796706160" sldId="522"/>
            <ac:cxnSpMk id="229" creationId="{6CA1ABCB-666E-4878-8AFC-4EF9C2633DD1}"/>
          </ac:cxnSpMkLst>
        </pc:cxnChg>
        <pc:cxnChg chg="add mod">
          <ac:chgData name="Ragnhild Halvorsrud" userId="917ea340-fd63-490f-a7db-68428d24cf32" providerId="ADAL" clId="{3F26B701-AADC-4668-AAA4-FB7BA2B947B1}" dt="2020-06-19T09:17:56.088" v="5163" actId="164"/>
          <ac:cxnSpMkLst>
            <pc:docMk/>
            <pc:sldMk cId="1796706160" sldId="522"/>
            <ac:cxnSpMk id="232" creationId="{25DEF4FF-6415-4C0B-94EE-F62E8CF42420}"/>
          </ac:cxnSpMkLst>
        </pc:cxnChg>
        <pc:cxnChg chg="add mod">
          <ac:chgData name="Ragnhild Halvorsrud" userId="917ea340-fd63-490f-a7db-68428d24cf32" providerId="ADAL" clId="{3F26B701-AADC-4668-AAA4-FB7BA2B947B1}" dt="2020-06-19T09:17:56.088" v="5163" actId="164"/>
          <ac:cxnSpMkLst>
            <pc:docMk/>
            <pc:sldMk cId="1796706160" sldId="522"/>
            <ac:cxnSpMk id="234" creationId="{D063C195-8D7C-4543-A211-06D7A6A17606}"/>
          </ac:cxnSpMkLst>
        </pc:cxnChg>
        <pc:cxnChg chg="add mod">
          <ac:chgData name="Ragnhild Halvorsrud" userId="917ea340-fd63-490f-a7db-68428d24cf32" providerId="ADAL" clId="{3F26B701-AADC-4668-AAA4-FB7BA2B947B1}" dt="2020-06-19T09:17:56.088" v="5163" actId="164"/>
          <ac:cxnSpMkLst>
            <pc:docMk/>
            <pc:sldMk cId="1796706160" sldId="522"/>
            <ac:cxnSpMk id="235" creationId="{05E5B2BF-F681-43B3-95AE-BC0F28EFB6F9}"/>
          </ac:cxnSpMkLst>
        </pc:cxnChg>
        <pc:cxnChg chg="add mod">
          <ac:chgData name="Ragnhild Halvorsrud" userId="917ea340-fd63-490f-a7db-68428d24cf32" providerId="ADAL" clId="{3F26B701-AADC-4668-AAA4-FB7BA2B947B1}" dt="2020-06-19T09:17:56.088" v="5163" actId="164"/>
          <ac:cxnSpMkLst>
            <pc:docMk/>
            <pc:sldMk cId="1796706160" sldId="522"/>
            <ac:cxnSpMk id="240" creationId="{29710DAE-18AD-4CEC-BC2E-6588AB2B7726}"/>
          </ac:cxnSpMkLst>
        </pc:cxnChg>
        <pc:cxnChg chg="add mod">
          <ac:chgData name="Ragnhild Halvorsrud" userId="917ea340-fd63-490f-a7db-68428d24cf32" providerId="ADAL" clId="{3F26B701-AADC-4668-AAA4-FB7BA2B947B1}" dt="2020-06-19T09:17:56.088" v="5163" actId="164"/>
          <ac:cxnSpMkLst>
            <pc:docMk/>
            <pc:sldMk cId="1796706160" sldId="522"/>
            <ac:cxnSpMk id="241" creationId="{B6FBA8A7-8E72-4D85-B08C-BEE7F8F7DDF1}"/>
          </ac:cxnSpMkLst>
        </pc:cxnChg>
        <pc:cxnChg chg="add mod">
          <ac:chgData name="Ragnhild Halvorsrud" userId="917ea340-fd63-490f-a7db-68428d24cf32" providerId="ADAL" clId="{3F26B701-AADC-4668-AAA4-FB7BA2B947B1}" dt="2020-06-19T09:17:56.088" v="5163" actId="164"/>
          <ac:cxnSpMkLst>
            <pc:docMk/>
            <pc:sldMk cId="1796706160" sldId="522"/>
            <ac:cxnSpMk id="242" creationId="{7154A460-98BC-4B3B-B627-E5DAE725307D}"/>
          </ac:cxnSpMkLst>
        </pc:cxnChg>
        <pc:cxnChg chg="add mod">
          <ac:chgData name="Ragnhild Halvorsrud" userId="917ea340-fd63-490f-a7db-68428d24cf32" providerId="ADAL" clId="{3F26B701-AADC-4668-AAA4-FB7BA2B947B1}" dt="2020-06-19T09:17:56.088" v="5163" actId="164"/>
          <ac:cxnSpMkLst>
            <pc:docMk/>
            <pc:sldMk cId="1796706160" sldId="522"/>
            <ac:cxnSpMk id="243" creationId="{6AED1F54-93AC-479E-843F-7C6E0F35A798}"/>
          </ac:cxnSpMkLst>
        </pc:cxnChg>
        <pc:cxnChg chg="add mod">
          <ac:chgData name="Ragnhild Halvorsrud" userId="917ea340-fd63-490f-a7db-68428d24cf32" providerId="ADAL" clId="{3F26B701-AADC-4668-AAA4-FB7BA2B947B1}" dt="2020-06-19T09:17:56.088" v="5163" actId="164"/>
          <ac:cxnSpMkLst>
            <pc:docMk/>
            <pc:sldMk cId="1796706160" sldId="522"/>
            <ac:cxnSpMk id="245" creationId="{D9E2F335-5730-41A6-93E3-482422B4DF7E}"/>
          </ac:cxnSpMkLst>
        </pc:cxnChg>
        <pc:cxnChg chg="add mod">
          <ac:chgData name="Ragnhild Halvorsrud" userId="917ea340-fd63-490f-a7db-68428d24cf32" providerId="ADAL" clId="{3F26B701-AADC-4668-AAA4-FB7BA2B947B1}" dt="2020-06-19T09:17:56.088" v="5163" actId="164"/>
          <ac:cxnSpMkLst>
            <pc:docMk/>
            <pc:sldMk cId="1796706160" sldId="522"/>
            <ac:cxnSpMk id="247" creationId="{933BDDBE-E1B2-4EEA-A423-946EB9623D85}"/>
          </ac:cxnSpMkLst>
        </pc:cxnChg>
        <pc:cxnChg chg="add mod">
          <ac:chgData name="Ragnhild Halvorsrud" userId="917ea340-fd63-490f-a7db-68428d24cf32" providerId="ADAL" clId="{3F26B701-AADC-4668-AAA4-FB7BA2B947B1}" dt="2020-06-19T09:17:56.088" v="5163" actId="164"/>
          <ac:cxnSpMkLst>
            <pc:docMk/>
            <pc:sldMk cId="1796706160" sldId="522"/>
            <ac:cxnSpMk id="248" creationId="{511796D2-BF0F-4434-BE95-E9CBAE8011BD}"/>
          </ac:cxnSpMkLst>
        </pc:cxnChg>
        <pc:cxnChg chg="add mod">
          <ac:chgData name="Ragnhild Halvorsrud" userId="917ea340-fd63-490f-a7db-68428d24cf32" providerId="ADAL" clId="{3F26B701-AADC-4668-AAA4-FB7BA2B947B1}" dt="2020-06-19T09:17:56.088" v="5163" actId="164"/>
          <ac:cxnSpMkLst>
            <pc:docMk/>
            <pc:sldMk cId="1796706160" sldId="522"/>
            <ac:cxnSpMk id="252" creationId="{36BC4F0B-9D4D-494B-967E-AC8AC0E22B63}"/>
          </ac:cxnSpMkLst>
        </pc:cxnChg>
        <pc:cxnChg chg="add mod">
          <ac:chgData name="Ragnhild Halvorsrud" userId="917ea340-fd63-490f-a7db-68428d24cf32" providerId="ADAL" clId="{3F26B701-AADC-4668-AAA4-FB7BA2B947B1}" dt="2020-06-19T09:17:56.088" v="5163" actId="164"/>
          <ac:cxnSpMkLst>
            <pc:docMk/>
            <pc:sldMk cId="1796706160" sldId="522"/>
            <ac:cxnSpMk id="256" creationId="{DC4681DC-AD63-45C9-8EEE-9900C631E8CE}"/>
          </ac:cxnSpMkLst>
        </pc:cxnChg>
        <pc:cxnChg chg="add mod">
          <ac:chgData name="Ragnhild Halvorsrud" userId="917ea340-fd63-490f-a7db-68428d24cf32" providerId="ADAL" clId="{3F26B701-AADC-4668-AAA4-FB7BA2B947B1}" dt="2020-06-19T09:17:56.088" v="5163" actId="164"/>
          <ac:cxnSpMkLst>
            <pc:docMk/>
            <pc:sldMk cId="1796706160" sldId="522"/>
            <ac:cxnSpMk id="257" creationId="{223F4C44-4B69-4ECB-BBE8-241ECF05CA7E}"/>
          </ac:cxnSpMkLst>
        </pc:cxnChg>
        <pc:cxnChg chg="add mod">
          <ac:chgData name="Ragnhild Halvorsrud" userId="917ea340-fd63-490f-a7db-68428d24cf32" providerId="ADAL" clId="{3F26B701-AADC-4668-AAA4-FB7BA2B947B1}" dt="2020-06-19T09:17:56.088" v="5163" actId="164"/>
          <ac:cxnSpMkLst>
            <pc:docMk/>
            <pc:sldMk cId="1796706160" sldId="522"/>
            <ac:cxnSpMk id="258" creationId="{5A15FD9C-BD98-49B0-AA73-30A4A48D890D}"/>
          </ac:cxnSpMkLst>
        </pc:cxnChg>
        <pc:cxnChg chg="add mod">
          <ac:chgData name="Ragnhild Halvorsrud" userId="917ea340-fd63-490f-a7db-68428d24cf32" providerId="ADAL" clId="{3F26B701-AADC-4668-AAA4-FB7BA2B947B1}" dt="2020-06-19T09:17:56.088" v="5163" actId="164"/>
          <ac:cxnSpMkLst>
            <pc:docMk/>
            <pc:sldMk cId="1796706160" sldId="522"/>
            <ac:cxnSpMk id="261" creationId="{282FF727-6A8E-4D66-8AD8-F766FFA66D82}"/>
          </ac:cxnSpMkLst>
        </pc:cxnChg>
        <pc:cxnChg chg="add mod">
          <ac:chgData name="Ragnhild Halvorsrud" userId="917ea340-fd63-490f-a7db-68428d24cf32" providerId="ADAL" clId="{3F26B701-AADC-4668-AAA4-FB7BA2B947B1}" dt="2020-06-19T09:17:56.088" v="5163" actId="164"/>
          <ac:cxnSpMkLst>
            <pc:docMk/>
            <pc:sldMk cId="1796706160" sldId="522"/>
            <ac:cxnSpMk id="262" creationId="{90456A34-254A-4767-9963-63D705062CE1}"/>
          </ac:cxnSpMkLst>
        </pc:cxnChg>
        <pc:cxnChg chg="add mod">
          <ac:chgData name="Ragnhild Halvorsrud" userId="917ea340-fd63-490f-a7db-68428d24cf32" providerId="ADAL" clId="{3F26B701-AADC-4668-AAA4-FB7BA2B947B1}" dt="2020-06-19T09:17:56.088" v="5163" actId="164"/>
          <ac:cxnSpMkLst>
            <pc:docMk/>
            <pc:sldMk cId="1796706160" sldId="522"/>
            <ac:cxnSpMk id="263" creationId="{07089982-69B3-4240-A902-564D50E3CECA}"/>
          </ac:cxnSpMkLst>
        </pc:cxnChg>
        <pc:cxnChg chg="add mod">
          <ac:chgData name="Ragnhild Halvorsrud" userId="917ea340-fd63-490f-a7db-68428d24cf32" providerId="ADAL" clId="{3F26B701-AADC-4668-AAA4-FB7BA2B947B1}" dt="2020-06-19T09:17:56.088" v="5163" actId="164"/>
          <ac:cxnSpMkLst>
            <pc:docMk/>
            <pc:sldMk cId="1796706160" sldId="522"/>
            <ac:cxnSpMk id="265" creationId="{6F20D73F-B314-4D61-ACC1-F858D8700AC8}"/>
          </ac:cxnSpMkLst>
        </pc:cxnChg>
        <pc:cxnChg chg="add mod">
          <ac:chgData name="Ragnhild Halvorsrud" userId="917ea340-fd63-490f-a7db-68428d24cf32" providerId="ADAL" clId="{3F26B701-AADC-4668-AAA4-FB7BA2B947B1}" dt="2020-06-19T09:17:56.088" v="5163" actId="164"/>
          <ac:cxnSpMkLst>
            <pc:docMk/>
            <pc:sldMk cId="1796706160" sldId="522"/>
            <ac:cxnSpMk id="266" creationId="{B7DC57F0-711B-40A1-BAB6-588C59269A8A}"/>
          </ac:cxnSpMkLst>
        </pc:cxnChg>
        <pc:cxnChg chg="add mod">
          <ac:chgData name="Ragnhild Halvorsrud" userId="917ea340-fd63-490f-a7db-68428d24cf32" providerId="ADAL" clId="{3F26B701-AADC-4668-AAA4-FB7BA2B947B1}" dt="2020-06-19T09:17:56.088" v="5163" actId="164"/>
          <ac:cxnSpMkLst>
            <pc:docMk/>
            <pc:sldMk cId="1796706160" sldId="522"/>
            <ac:cxnSpMk id="268" creationId="{E58EF18C-81DD-429D-8A29-BC59C42192BB}"/>
          </ac:cxnSpMkLst>
        </pc:cxnChg>
        <pc:cxnChg chg="add mod">
          <ac:chgData name="Ragnhild Halvorsrud" userId="917ea340-fd63-490f-a7db-68428d24cf32" providerId="ADAL" clId="{3F26B701-AADC-4668-AAA4-FB7BA2B947B1}" dt="2020-06-19T09:17:56.088" v="5163" actId="164"/>
          <ac:cxnSpMkLst>
            <pc:docMk/>
            <pc:sldMk cId="1796706160" sldId="522"/>
            <ac:cxnSpMk id="272" creationId="{F02B9DE6-959D-4057-B5F3-8CC69EBB24E1}"/>
          </ac:cxnSpMkLst>
        </pc:cxnChg>
        <pc:cxnChg chg="add mod">
          <ac:chgData name="Ragnhild Halvorsrud" userId="917ea340-fd63-490f-a7db-68428d24cf32" providerId="ADAL" clId="{3F26B701-AADC-4668-AAA4-FB7BA2B947B1}" dt="2020-06-19T09:17:56.088" v="5163" actId="164"/>
          <ac:cxnSpMkLst>
            <pc:docMk/>
            <pc:sldMk cId="1796706160" sldId="522"/>
            <ac:cxnSpMk id="273" creationId="{BCA57DA5-970B-431A-9CFF-A9B7343320EC}"/>
          </ac:cxnSpMkLst>
        </pc:cxnChg>
        <pc:cxnChg chg="add mod">
          <ac:chgData name="Ragnhild Halvorsrud" userId="917ea340-fd63-490f-a7db-68428d24cf32" providerId="ADAL" clId="{3F26B701-AADC-4668-AAA4-FB7BA2B947B1}" dt="2020-06-19T09:17:56.088" v="5163" actId="164"/>
          <ac:cxnSpMkLst>
            <pc:docMk/>
            <pc:sldMk cId="1796706160" sldId="522"/>
            <ac:cxnSpMk id="275" creationId="{177416E8-F501-4CB7-B015-26491534FDA2}"/>
          </ac:cxnSpMkLst>
        </pc:cxnChg>
        <pc:cxnChg chg="add mod">
          <ac:chgData name="Ragnhild Halvorsrud" userId="917ea340-fd63-490f-a7db-68428d24cf32" providerId="ADAL" clId="{3F26B701-AADC-4668-AAA4-FB7BA2B947B1}" dt="2020-06-19T09:17:56.088" v="5163" actId="164"/>
          <ac:cxnSpMkLst>
            <pc:docMk/>
            <pc:sldMk cId="1796706160" sldId="522"/>
            <ac:cxnSpMk id="277" creationId="{0BF4590C-3583-42EF-BD47-6C8801CFC845}"/>
          </ac:cxnSpMkLst>
        </pc:cxnChg>
        <pc:cxnChg chg="add mod">
          <ac:chgData name="Ragnhild Halvorsrud" userId="917ea340-fd63-490f-a7db-68428d24cf32" providerId="ADAL" clId="{3F26B701-AADC-4668-AAA4-FB7BA2B947B1}" dt="2020-06-19T09:17:56.088" v="5163" actId="164"/>
          <ac:cxnSpMkLst>
            <pc:docMk/>
            <pc:sldMk cId="1796706160" sldId="522"/>
            <ac:cxnSpMk id="281" creationId="{89852529-C8A5-4B70-BB53-0F1E6180BA8B}"/>
          </ac:cxnSpMkLst>
        </pc:cxnChg>
        <pc:cxnChg chg="add mod">
          <ac:chgData name="Ragnhild Halvorsrud" userId="917ea340-fd63-490f-a7db-68428d24cf32" providerId="ADAL" clId="{3F26B701-AADC-4668-AAA4-FB7BA2B947B1}" dt="2020-06-19T09:17:56.088" v="5163" actId="164"/>
          <ac:cxnSpMkLst>
            <pc:docMk/>
            <pc:sldMk cId="1796706160" sldId="522"/>
            <ac:cxnSpMk id="283" creationId="{095A87F3-FB51-4D2E-B594-CBB40ADBE3F8}"/>
          </ac:cxnSpMkLst>
        </pc:cxnChg>
        <pc:cxnChg chg="add mod">
          <ac:chgData name="Ragnhild Halvorsrud" userId="917ea340-fd63-490f-a7db-68428d24cf32" providerId="ADAL" clId="{3F26B701-AADC-4668-AAA4-FB7BA2B947B1}" dt="2020-06-19T09:17:56.088" v="5163" actId="164"/>
          <ac:cxnSpMkLst>
            <pc:docMk/>
            <pc:sldMk cId="1796706160" sldId="522"/>
            <ac:cxnSpMk id="284" creationId="{CA8E2B18-B8A7-4422-BC9C-8E922ECD61EE}"/>
          </ac:cxnSpMkLst>
        </pc:cxnChg>
        <pc:cxnChg chg="add mod">
          <ac:chgData name="Ragnhild Halvorsrud" userId="917ea340-fd63-490f-a7db-68428d24cf32" providerId="ADAL" clId="{3F26B701-AADC-4668-AAA4-FB7BA2B947B1}" dt="2020-06-19T09:17:56.088" v="5163" actId="164"/>
          <ac:cxnSpMkLst>
            <pc:docMk/>
            <pc:sldMk cId="1796706160" sldId="522"/>
            <ac:cxnSpMk id="285" creationId="{2658C360-7E7B-4E2D-8A96-76819C27E4AD}"/>
          </ac:cxnSpMkLst>
        </pc:cxnChg>
        <pc:cxnChg chg="add mod">
          <ac:chgData name="Ragnhild Halvorsrud" userId="917ea340-fd63-490f-a7db-68428d24cf32" providerId="ADAL" clId="{3F26B701-AADC-4668-AAA4-FB7BA2B947B1}" dt="2020-06-19T09:17:56.088" v="5163" actId="164"/>
          <ac:cxnSpMkLst>
            <pc:docMk/>
            <pc:sldMk cId="1796706160" sldId="522"/>
            <ac:cxnSpMk id="288" creationId="{72E7B97E-1042-4312-93D2-1E178517A682}"/>
          </ac:cxnSpMkLst>
        </pc:cxnChg>
        <pc:cxnChg chg="add mod">
          <ac:chgData name="Ragnhild Halvorsrud" userId="917ea340-fd63-490f-a7db-68428d24cf32" providerId="ADAL" clId="{3F26B701-AADC-4668-AAA4-FB7BA2B947B1}" dt="2020-06-19T09:17:56.088" v="5163" actId="164"/>
          <ac:cxnSpMkLst>
            <pc:docMk/>
            <pc:sldMk cId="1796706160" sldId="522"/>
            <ac:cxnSpMk id="289" creationId="{4C79E1F9-6933-40A1-98E5-3CCFE69AD31A}"/>
          </ac:cxnSpMkLst>
        </pc:cxnChg>
        <pc:cxnChg chg="add mod">
          <ac:chgData name="Ragnhild Halvorsrud" userId="917ea340-fd63-490f-a7db-68428d24cf32" providerId="ADAL" clId="{3F26B701-AADC-4668-AAA4-FB7BA2B947B1}" dt="2020-06-19T09:17:56.088" v="5163" actId="164"/>
          <ac:cxnSpMkLst>
            <pc:docMk/>
            <pc:sldMk cId="1796706160" sldId="522"/>
            <ac:cxnSpMk id="290" creationId="{9D632D2D-E159-422D-9965-E6CF46747B45}"/>
          </ac:cxnSpMkLst>
        </pc:cxnChg>
        <pc:cxnChg chg="add mod">
          <ac:chgData name="Ragnhild Halvorsrud" userId="917ea340-fd63-490f-a7db-68428d24cf32" providerId="ADAL" clId="{3F26B701-AADC-4668-AAA4-FB7BA2B947B1}" dt="2020-06-19T09:17:56.088" v="5163" actId="164"/>
          <ac:cxnSpMkLst>
            <pc:docMk/>
            <pc:sldMk cId="1796706160" sldId="522"/>
            <ac:cxnSpMk id="291" creationId="{FC536F9B-9CA7-42CA-859F-50A90CD3E80C}"/>
          </ac:cxnSpMkLst>
        </pc:cxnChg>
        <pc:cxnChg chg="add mod">
          <ac:chgData name="Ragnhild Halvorsrud" userId="917ea340-fd63-490f-a7db-68428d24cf32" providerId="ADAL" clId="{3F26B701-AADC-4668-AAA4-FB7BA2B947B1}" dt="2020-06-19T09:17:56.088" v="5163" actId="164"/>
          <ac:cxnSpMkLst>
            <pc:docMk/>
            <pc:sldMk cId="1796706160" sldId="522"/>
            <ac:cxnSpMk id="292" creationId="{3E6F32D1-DBB9-4685-9F6E-544E5E3D7A0B}"/>
          </ac:cxnSpMkLst>
        </pc:cxnChg>
        <pc:cxnChg chg="add mod">
          <ac:chgData name="Ragnhild Halvorsrud" userId="917ea340-fd63-490f-a7db-68428d24cf32" providerId="ADAL" clId="{3F26B701-AADC-4668-AAA4-FB7BA2B947B1}" dt="2020-06-19T09:17:56.088" v="5163" actId="164"/>
          <ac:cxnSpMkLst>
            <pc:docMk/>
            <pc:sldMk cId="1796706160" sldId="522"/>
            <ac:cxnSpMk id="293" creationId="{33C9F67A-8F20-43F6-9CAF-4500A9BBE821}"/>
          </ac:cxnSpMkLst>
        </pc:cxnChg>
        <pc:cxnChg chg="add mod">
          <ac:chgData name="Ragnhild Halvorsrud" userId="917ea340-fd63-490f-a7db-68428d24cf32" providerId="ADAL" clId="{3F26B701-AADC-4668-AAA4-FB7BA2B947B1}" dt="2020-06-19T09:17:56.088" v="5163" actId="164"/>
          <ac:cxnSpMkLst>
            <pc:docMk/>
            <pc:sldMk cId="1796706160" sldId="522"/>
            <ac:cxnSpMk id="294" creationId="{8BE42847-51E9-4CE6-9642-EE97C0A47C44}"/>
          </ac:cxnSpMkLst>
        </pc:cxnChg>
        <pc:cxnChg chg="add mod">
          <ac:chgData name="Ragnhild Halvorsrud" userId="917ea340-fd63-490f-a7db-68428d24cf32" providerId="ADAL" clId="{3F26B701-AADC-4668-AAA4-FB7BA2B947B1}" dt="2020-06-19T09:17:56.088" v="5163" actId="164"/>
          <ac:cxnSpMkLst>
            <pc:docMk/>
            <pc:sldMk cId="1796706160" sldId="522"/>
            <ac:cxnSpMk id="295" creationId="{FD1A917F-7DBD-4F9D-A013-EE5B0A1276CF}"/>
          </ac:cxnSpMkLst>
        </pc:cxnChg>
        <pc:cxnChg chg="add mod">
          <ac:chgData name="Ragnhild Halvorsrud" userId="917ea340-fd63-490f-a7db-68428d24cf32" providerId="ADAL" clId="{3F26B701-AADC-4668-AAA4-FB7BA2B947B1}" dt="2020-06-19T09:17:56.088" v="5163" actId="164"/>
          <ac:cxnSpMkLst>
            <pc:docMk/>
            <pc:sldMk cId="1796706160" sldId="522"/>
            <ac:cxnSpMk id="296" creationId="{A9479816-DB06-4F3D-B470-0134C048DDED}"/>
          </ac:cxnSpMkLst>
        </pc:cxnChg>
        <pc:cxnChg chg="add mod">
          <ac:chgData name="Ragnhild Halvorsrud" userId="917ea340-fd63-490f-a7db-68428d24cf32" providerId="ADAL" clId="{3F26B701-AADC-4668-AAA4-FB7BA2B947B1}" dt="2020-06-19T09:17:56.088" v="5163" actId="164"/>
          <ac:cxnSpMkLst>
            <pc:docMk/>
            <pc:sldMk cId="1796706160" sldId="522"/>
            <ac:cxnSpMk id="297" creationId="{0A9C180E-55BC-4E9B-AB2C-A0CD334470A4}"/>
          </ac:cxnSpMkLst>
        </pc:cxnChg>
        <pc:cxnChg chg="add mod">
          <ac:chgData name="Ragnhild Halvorsrud" userId="917ea340-fd63-490f-a7db-68428d24cf32" providerId="ADAL" clId="{3F26B701-AADC-4668-AAA4-FB7BA2B947B1}" dt="2020-06-19T09:17:56.088" v="5163" actId="164"/>
          <ac:cxnSpMkLst>
            <pc:docMk/>
            <pc:sldMk cId="1796706160" sldId="522"/>
            <ac:cxnSpMk id="298" creationId="{E6C22F08-EE7B-4EDC-8D27-6A3C60F9CCF4}"/>
          </ac:cxnSpMkLst>
        </pc:cxnChg>
        <pc:cxnChg chg="add del mod">
          <ac:chgData name="Ragnhild Halvorsrud" userId="917ea340-fd63-490f-a7db-68428d24cf32" providerId="ADAL" clId="{3F26B701-AADC-4668-AAA4-FB7BA2B947B1}" dt="2020-06-19T09:48:33.634" v="7451" actId="478"/>
          <ac:cxnSpMkLst>
            <pc:docMk/>
            <pc:sldMk cId="1796706160" sldId="522"/>
            <ac:cxnSpMk id="304" creationId="{DD816C4A-6D62-4551-AF12-F896E55AFB63}"/>
          </ac:cxnSpMkLst>
        </pc:cxnChg>
        <pc:cxnChg chg="add del mod">
          <ac:chgData name="Ragnhild Halvorsrud" userId="917ea340-fd63-490f-a7db-68428d24cf32" providerId="ADAL" clId="{3F26B701-AADC-4668-AAA4-FB7BA2B947B1}" dt="2020-06-19T09:11:21.359" v="4009" actId="478"/>
          <ac:cxnSpMkLst>
            <pc:docMk/>
            <pc:sldMk cId="1796706160" sldId="522"/>
            <ac:cxnSpMk id="307" creationId="{29636FBD-5DAE-4608-A8C5-7D2FC191DEA6}"/>
          </ac:cxnSpMkLst>
        </pc:cxnChg>
      </pc:sldChg>
      <pc:sldChg chg="modSp add del mod modNotes">
        <pc:chgData name="Ragnhild Halvorsrud" userId="917ea340-fd63-490f-a7db-68428d24cf32" providerId="ADAL" clId="{3F26B701-AADC-4668-AAA4-FB7BA2B947B1}" dt="2020-06-19T09:06:01.418" v="2910" actId="47"/>
        <pc:sldMkLst>
          <pc:docMk/>
          <pc:sldMk cId="3265801124" sldId="522"/>
        </pc:sldMkLst>
        <pc:spChg chg="mod">
          <ac:chgData name="Ragnhild Halvorsrud" userId="917ea340-fd63-490f-a7db-68428d24cf32" providerId="ADAL" clId="{3F26B701-AADC-4668-AAA4-FB7BA2B947B1}" dt="2020-06-19T09:05:35.841" v="2704" actId="790"/>
          <ac:spMkLst>
            <pc:docMk/>
            <pc:sldMk cId="3265801124" sldId="522"/>
            <ac:spMk id="2" creationId="{DFE8D356-A21B-423A-8199-EF05F8D333FA}"/>
          </ac:spMkLst>
        </pc:spChg>
        <pc:spChg chg="mod">
          <ac:chgData name="Ragnhild Halvorsrud" userId="917ea340-fd63-490f-a7db-68428d24cf32" providerId="ADAL" clId="{3F26B701-AADC-4668-AAA4-FB7BA2B947B1}" dt="2020-06-19T09:05:35.846" v="2706" actId="790"/>
          <ac:spMkLst>
            <pc:docMk/>
            <pc:sldMk cId="3265801124" sldId="522"/>
            <ac:spMk id="7" creationId="{33ED721E-F64E-4CAE-B427-EAE918E00B88}"/>
          </ac:spMkLst>
        </pc:spChg>
        <pc:spChg chg="mod">
          <ac:chgData name="Ragnhild Halvorsrud" userId="917ea340-fd63-490f-a7db-68428d24cf32" providerId="ADAL" clId="{3F26B701-AADC-4668-AAA4-FB7BA2B947B1}" dt="2020-06-19T09:05:35.777" v="2664" actId="790"/>
          <ac:spMkLst>
            <pc:docMk/>
            <pc:sldMk cId="3265801124" sldId="522"/>
            <ac:spMk id="189" creationId="{0A1BE4BC-5F6D-4117-8ECD-E710623E443F}"/>
          </ac:spMkLst>
        </pc:spChg>
        <pc:spChg chg="mod">
          <ac:chgData name="Ragnhild Halvorsrud" userId="917ea340-fd63-490f-a7db-68428d24cf32" providerId="ADAL" clId="{3F26B701-AADC-4668-AAA4-FB7BA2B947B1}" dt="2020-06-19T09:05:35.779" v="2665" actId="790"/>
          <ac:spMkLst>
            <pc:docMk/>
            <pc:sldMk cId="3265801124" sldId="522"/>
            <ac:spMk id="193" creationId="{5706A2DB-045C-4577-9491-96BFC47F8FA6}"/>
          </ac:spMkLst>
        </pc:spChg>
        <pc:spChg chg="mod">
          <ac:chgData name="Ragnhild Halvorsrud" userId="917ea340-fd63-490f-a7db-68428d24cf32" providerId="ADAL" clId="{3F26B701-AADC-4668-AAA4-FB7BA2B947B1}" dt="2020-06-19T09:05:35.781" v="2666" actId="790"/>
          <ac:spMkLst>
            <pc:docMk/>
            <pc:sldMk cId="3265801124" sldId="522"/>
            <ac:spMk id="205" creationId="{22EFE43B-537A-422C-8A53-9E40AEC5BAA0}"/>
          </ac:spMkLst>
        </pc:spChg>
        <pc:spChg chg="mod">
          <ac:chgData name="Ragnhild Halvorsrud" userId="917ea340-fd63-490f-a7db-68428d24cf32" providerId="ADAL" clId="{3F26B701-AADC-4668-AAA4-FB7BA2B947B1}" dt="2020-06-19T09:05:35.782" v="2667" actId="790"/>
          <ac:spMkLst>
            <pc:docMk/>
            <pc:sldMk cId="3265801124" sldId="522"/>
            <ac:spMk id="206" creationId="{AB5A849D-74E5-4F58-BE7E-E0C8506E7DB4}"/>
          </ac:spMkLst>
        </pc:spChg>
        <pc:spChg chg="mod">
          <ac:chgData name="Ragnhild Halvorsrud" userId="917ea340-fd63-490f-a7db-68428d24cf32" providerId="ADAL" clId="{3F26B701-AADC-4668-AAA4-FB7BA2B947B1}" dt="2020-06-19T09:05:35.786" v="2669" actId="790"/>
          <ac:spMkLst>
            <pc:docMk/>
            <pc:sldMk cId="3265801124" sldId="522"/>
            <ac:spMk id="219" creationId="{027732F2-AFCE-4D0C-BA06-1EE7A6BE418F}"/>
          </ac:spMkLst>
        </pc:spChg>
        <pc:spChg chg="mod">
          <ac:chgData name="Ragnhild Halvorsrud" userId="917ea340-fd63-490f-a7db-68428d24cf32" providerId="ADAL" clId="{3F26B701-AADC-4668-AAA4-FB7BA2B947B1}" dt="2020-06-19T09:05:35.787" v="2670" actId="790"/>
          <ac:spMkLst>
            <pc:docMk/>
            <pc:sldMk cId="3265801124" sldId="522"/>
            <ac:spMk id="221" creationId="{9D36033E-791B-4E83-9389-CC67E61433DA}"/>
          </ac:spMkLst>
        </pc:spChg>
        <pc:spChg chg="mod">
          <ac:chgData name="Ragnhild Halvorsrud" userId="917ea340-fd63-490f-a7db-68428d24cf32" providerId="ADAL" clId="{3F26B701-AADC-4668-AAA4-FB7BA2B947B1}" dt="2020-06-19T09:05:35.789" v="2671" actId="790"/>
          <ac:spMkLst>
            <pc:docMk/>
            <pc:sldMk cId="3265801124" sldId="522"/>
            <ac:spMk id="224" creationId="{3806E849-134A-472B-8736-669071143B3D}"/>
          </ac:spMkLst>
        </pc:spChg>
        <pc:spChg chg="mod">
          <ac:chgData name="Ragnhild Halvorsrud" userId="917ea340-fd63-490f-a7db-68428d24cf32" providerId="ADAL" clId="{3F26B701-AADC-4668-AAA4-FB7BA2B947B1}" dt="2020-06-19T09:05:35.791" v="2672" actId="790"/>
          <ac:spMkLst>
            <pc:docMk/>
            <pc:sldMk cId="3265801124" sldId="522"/>
            <ac:spMk id="225" creationId="{A4ED2703-463A-45E3-913D-DE26245FF356}"/>
          </ac:spMkLst>
        </pc:spChg>
        <pc:spChg chg="mod">
          <ac:chgData name="Ragnhild Halvorsrud" userId="917ea340-fd63-490f-a7db-68428d24cf32" providerId="ADAL" clId="{3F26B701-AADC-4668-AAA4-FB7BA2B947B1}" dt="2020-06-19T09:05:35.792" v="2673" actId="790"/>
          <ac:spMkLst>
            <pc:docMk/>
            <pc:sldMk cId="3265801124" sldId="522"/>
            <ac:spMk id="226" creationId="{4846FB56-23C7-41B1-AE02-5F1695AE4C8B}"/>
          </ac:spMkLst>
        </pc:spChg>
        <pc:spChg chg="mod">
          <ac:chgData name="Ragnhild Halvorsrud" userId="917ea340-fd63-490f-a7db-68428d24cf32" providerId="ADAL" clId="{3F26B701-AADC-4668-AAA4-FB7BA2B947B1}" dt="2020-06-19T09:05:35.794" v="2674" actId="790"/>
          <ac:spMkLst>
            <pc:docMk/>
            <pc:sldMk cId="3265801124" sldId="522"/>
            <ac:spMk id="228" creationId="{FA926F25-6E16-43E7-A7B3-A8F2F31F8286}"/>
          </ac:spMkLst>
        </pc:spChg>
        <pc:spChg chg="mod">
          <ac:chgData name="Ragnhild Halvorsrud" userId="917ea340-fd63-490f-a7db-68428d24cf32" providerId="ADAL" clId="{3F26B701-AADC-4668-AAA4-FB7BA2B947B1}" dt="2020-06-19T09:05:35.795" v="2675" actId="790"/>
          <ac:spMkLst>
            <pc:docMk/>
            <pc:sldMk cId="3265801124" sldId="522"/>
            <ac:spMk id="288" creationId="{9186A0B1-2BAE-4716-9943-9150509EC28D}"/>
          </ac:spMkLst>
        </pc:spChg>
        <pc:spChg chg="mod">
          <ac:chgData name="Ragnhild Halvorsrud" userId="917ea340-fd63-490f-a7db-68428d24cf32" providerId="ADAL" clId="{3F26B701-AADC-4668-AAA4-FB7BA2B947B1}" dt="2020-06-19T09:05:35.797" v="2676" actId="790"/>
          <ac:spMkLst>
            <pc:docMk/>
            <pc:sldMk cId="3265801124" sldId="522"/>
            <ac:spMk id="290" creationId="{22D99512-01C7-40E4-A062-79D1076B5B61}"/>
          </ac:spMkLst>
        </pc:spChg>
        <pc:spChg chg="mod">
          <ac:chgData name="Ragnhild Halvorsrud" userId="917ea340-fd63-490f-a7db-68428d24cf32" providerId="ADAL" clId="{3F26B701-AADC-4668-AAA4-FB7BA2B947B1}" dt="2020-06-19T09:05:35.799" v="2677" actId="790"/>
          <ac:spMkLst>
            <pc:docMk/>
            <pc:sldMk cId="3265801124" sldId="522"/>
            <ac:spMk id="293" creationId="{9049B7AC-91F8-4809-9A0E-B3724BFB6FFF}"/>
          </ac:spMkLst>
        </pc:spChg>
        <pc:spChg chg="mod">
          <ac:chgData name="Ragnhild Halvorsrud" userId="917ea340-fd63-490f-a7db-68428d24cf32" providerId="ADAL" clId="{3F26B701-AADC-4668-AAA4-FB7BA2B947B1}" dt="2020-06-19T09:05:35.800" v="2678" actId="790"/>
          <ac:spMkLst>
            <pc:docMk/>
            <pc:sldMk cId="3265801124" sldId="522"/>
            <ac:spMk id="294" creationId="{25877A43-0B56-48F9-8A17-821B22755FAF}"/>
          </ac:spMkLst>
        </pc:spChg>
        <pc:spChg chg="mod">
          <ac:chgData name="Ragnhild Halvorsrud" userId="917ea340-fd63-490f-a7db-68428d24cf32" providerId="ADAL" clId="{3F26B701-AADC-4668-AAA4-FB7BA2B947B1}" dt="2020-06-19T09:05:35.802" v="2679" actId="790"/>
          <ac:spMkLst>
            <pc:docMk/>
            <pc:sldMk cId="3265801124" sldId="522"/>
            <ac:spMk id="295" creationId="{9A2A9599-96B0-48A4-B399-3EB5A8572483}"/>
          </ac:spMkLst>
        </pc:spChg>
        <pc:spChg chg="mod">
          <ac:chgData name="Ragnhild Halvorsrud" userId="917ea340-fd63-490f-a7db-68428d24cf32" providerId="ADAL" clId="{3F26B701-AADC-4668-AAA4-FB7BA2B947B1}" dt="2020-06-19T09:05:35.803" v="2680" actId="790"/>
          <ac:spMkLst>
            <pc:docMk/>
            <pc:sldMk cId="3265801124" sldId="522"/>
            <ac:spMk id="296" creationId="{D73692DC-1E8D-443D-B6E2-6750A20F11A1}"/>
          </ac:spMkLst>
        </pc:spChg>
        <pc:spChg chg="mod">
          <ac:chgData name="Ragnhild Halvorsrud" userId="917ea340-fd63-490f-a7db-68428d24cf32" providerId="ADAL" clId="{3F26B701-AADC-4668-AAA4-FB7BA2B947B1}" dt="2020-06-19T09:05:35.805" v="2681" actId="790"/>
          <ac:spMkLst>
            <pc:docMk/>
            <pc:sldMk cId="3265801124" sldId="522"/>
            <ac:spMk id="297" creationId="{86501363-E2C3-4016-8AA9-C626FEBF216C}"/>
          </ac:spMkLst>
        </pc:spChg>
        <pc:spChg chg="mod">
          <ac:chgData name="Ragnhild Halvorsrud" userId="917ea340-fd63-490f-a7db-68428d24cf32" providerId="ADAL" clId="{3F26B701-AADC-4668-AAA4-FB7BA2B947B1}" dt="2020-06-19T09:05:35.807" v="2682" actId="790"/>
          <ac:spMkLst>
            <pc:docMk/>
            <pc:sldMk cId="3265801124" sldId="522"/>
            <ac:spMk id="298" creationId="{A20BBAC3-F915-4D33-BC5E-34D5CA17976F}"/>
          </ac:spMkLst>
        </pc:spChg>
        <pc:spChg chg="mod">
          <ac:chgData name="Ragnhild Halvorsrud" userId="917ea340-fd63-490f-a7db-68428d24cf32" providerId="ADAL" clId="{3F26B701-AADC-4668-AAA4-FB7BA2B947B1}" dt="2020-06-19T09:05:35.832" v="2698" actId="790"/>
          <ac:spMkLst>
            <pc:docMk/>
            <pc:sldMk cId="3265801124" sldId="522"/>
            <ac:spMk id="301" creationId="{E4A099A6-5F79-495B-A941-CCCBB6869385}"/>
          </ac:spMkLst>
        </pc:spChg>
        <pc:spChg chg="mod">
          <ac:chgData name="Ragnhild Halvorsrud" userId="917ea340-fd63-490f-a7db-68428d24cf32" providerId="ADAL" clId="{3F26B701-AADC-4668-AAA4-FB7BA2B947B1}" dt="2020-06-19T09:05:35.808" v="2683" actId="790"/>
          <ac:spMkLst>
            <pc:docMk/>
            <pc:sldMk cId="3265801124" sldId="522"/>
            <ac:spMk id="304" creationId="{A8816E58-6997-4C8B-A9FB-B8907DBF3124}"/>
          </ac:spMkLst>
        </pc:spChg>
        <pc:spChg chg="mod">
          <ac:chgData name="Ragnhild Halvorsrud" userId="917ea340-fd63-490f-a7db-68428d24cf32" providerId="ADAL" clId="{3F26B701-AADC-4668-AAA4-FB7BA2B947B1}" dt="2020-06-19T09:05:35.810" v="2684" actId="790"/>
          <ac:spMkLst>
            <pc:docMk/>
            <pc:sldMk cId="3265801124" sldId="522"/>
            <ac:spMk id="305" creationId="{B4862BA6-B02E-468C-8E99-E435C47A5C40}"/>
          </ac:spMkLst>
        </pc:spChg>
        <pc:spChg chg="mod">
          <ac:chgData name="Ragnhild Halvorsrud" userId="917ea340-fd63-490f-a7db-68428d24cf32" providerId="ADAL" clId="{3F26B701-AADC-4668-AAA4-FB7BA2B947B1}" dt="2020-06-19T09:05:35.833" v="2699" actId="790"/>
          <ac:spMkLst>
            <pc:docMk/>
            <pc:sldMk cId="3265801124" sldId="522"/>
            <ac:spMk id="310" creationId="{53C579A7-5980-4FD5-87D9-46EEF96F00AD}"/>
          </ac:spMkLst>
        </pc:spChg>
        <pc:spChg chg="mod">
          <ac:chgData name="Ragnhild Halvorsrud" userId="917ea340-fd63-490f-a7db-68428d24cf32" providerId="ADAL" clId="{3F26B701-AADC-4668-AAA4-FB7BA2B947B1}" dt="2020-06-19T09:05:35.843" v="2705" actId="790"/>
          <ac:spMkLst>
            <pc:docMk/>
            <pc:sldMk cId="3265801124" sldId="522"/>
            <ac:spMk id="311" creationId="{4B4E8D95-6E7E-4B81-86F0-66E072CC92D5}"/>
          </ac:spMkLst>
        </pc:spChg>
        <pc:spChg chg="mod">
          <ac:chgData name="Ragnhild Halvorsrud" userId="917ea340-fd63-490f-a7db-68428d24cf32" providerId="ADAL" clId="{3F26B701-AADC-4668-AAA4-FB7BA2B947B1}" dt="2020-06-19T09:05:35.813" v="2686" actId="790"/>
          <ac:spMkLst>
            <pc:docMk/>
            <pc:sldMk cId="3265801124" sldId="522"/>
            <ac:spMk id="320" creationId="{5C882BD8-1196-48DA-A77E-39BE6A67F667}"/>
          </ac:spMkLst>
        </pc:spChg>
        <pc:spChg chg="mod">
          <ac:chgData name="Ragnhild Halvorsrud" userId="917ea340-fd63-490f-a7db-68428d24cf32" providerId="ADAL" clId="{3F26B701-AADC-4668-AAA4-FB7BA2B947B1}" dt="2020-06-19T09:05:35.815" v="2687" actId="790"/>
          <ac:spMkLst>
            <pc:docMk/>
            <pc:sldMk cId="3265801124" sldId="522"/>
            <ac:spMk id="322" creationId="{F856BEEF-EC0F-4418-B407-22A628DE8A6D}"/>
          </ac:spMkLst>
        </pc:spChg>
        <pc:spChg chg="mod">
          <ac:chgData name="Ragnhild Halvorsrud" userId="917ea340-fd63-490f-a7db-68428d24cf32" providerId="ADAL" clId="{3F26B701-AADC-4668-AAA4-FB7BA2B947B1}" dt="2020-06-19T09:05:35.816" v="2688" actId="790"/>
          <ac:spMkLst>
            <pc:docMk/>
            <pc:sldMk cId="3265801124" sldId="522"/>
            <ac:spMk id="323" creationId="{45064620-545F-44DE-872E-EEBEADE54AF4}"/>
          </ac:spMkLst>
        </pc:spChg>
        <pc:spChg chg="mod">
          <ac:chgData name="Ragnhild Halvorsrud" userId="917ea340-fd63-490f-a7db-68428d24cf32" providerId="ADAL" clId="{3F26B701-AADC-4668-AAA4-FB7BA2B947B1}" dt="2020-06-19T09:05:35.818" v="2689" actId="790"/>
          <ac:spMkLst>
            <pc:docMk/>
            <pc:sldMk cId="3265801124" sldId="522"/>
            <ac:spMk id="324" creationId="{B0408973-02CF-4E3B-AB30-1A4CB3576F3A}"/>
          </ac:spMkLst>
        </pc:spChg>
        <pc:spChg chg="mod">
          <ac:chgData name="Ragnhild Halvorsrud" userId="917ea340-fd63-490f-a7db-68428d24cf32" providerId="ADAL" clId="{3F26B701-AADC-4668-AAA4-FB7BA2B947B1}" dt="2020-06-19T09:05:35.823" v="2692" actId="790"/>
          <ac:spMkLst>
            <pc:docMk/>
            <pc:sldMk cId="3265801124" sldId="522"/>
            <ac:spMk id="327" creationId="{310FA8D0-04CA-4927-9360-FE5CF1D8312E}"/>
          </ac:spMkLst>
        </pc:spChg>
        <pc:spChg chg="mod">
          <ac:chgData name="Ragnhild Halvorsrud" userId="917ea340-fd63-490f-a7db-68428d24cf32" providerId="ADAL" clId="{3F26B701-AADC-4668-AAA4-FB7BA2B947B1}" dt="2020-06-19T09:05:35.827" v="2695" actId="790"/>
          <ac:spMkLst>
            <pc:docMk/>
            <pc:sldMk cId="3265801124" sldId="522"/>
            <ac:spMk id="329" creationId="{9299E446-1F06-4DA5-A09E-E12AB5117FD9}"/>
          </ac:spMkLst>
        </pc:spChg>
        <pc:spChg chg="mod">
          <ac:chgData name="Ragnhild Halvorsrud" userId="917ea340-fd63-490f-a7db-68428d24cf32" providerId="ADAL" clId="{3F26B701-AADC-4668-AAA4-FB7BA2B947B1}" dt="2020-06-19T09:05:35.824" v="2693" actId="790"/>
          <ac:spMkLst>
            <pc:docMk/>
            <pc:sldMk cId="3265801124" sldId="522"/>
            <ac:spMk id="330" creationId="{DD2D2873-2A8F-4859-8872-368CEF8635E9}"/>
          </ac:spMkLst>
        </pc:spChg>
        <pc:spChg chg="mod">
          <ac:chgData name="Ragnhild Halvorsrud" userId="917ea340-fd63-490f-a7db-68428d24cf32" providerId="ADAL" clId="{3F26B701-AADC-4668-AAA4-FB7BA2B947B1}" dt="2020-06-19T09:05:35.826" v="2694" actId="790"/>
          <ac:spMkLst>
            <pc:docMk/>
            <pc:sldMk cId="3265801124" sldId="522"/>
            <ac:spMk id="331" creationId="{9C365A96-4C32-459D-99FF-AF34F7AF2630}"/>
          </ac:spMkLst>
        </pc:spChg>
        <pc:spChg chg="mod">
          <ac:chgData name="Ragnhild Halvorsrud" userId="917ea340-fd63-490f-a7db-68428d24cf32" providerId="ADAL" clId="{3F26B701-AADC-4668-AAA4-FB7BA2B947B1}" dt="2020-06-19T09:05:35.819" v="2690" actId="790"/>
          <ac:spMkLst>
            <pc:docMk/>
            <pc:sldMk cId="3265801124" sldId="522"/>
            <ac:spMk id="334" creationId="{E37E8A90-7A30-40AC-B8EB-C692FD764241}"/>
          </ac:spMkLst>
        </pc:spChg>
        <pc:spChg chg="mod">
          <ac:chgData name="Ragnhild Halvorsrud" userId="917ea340-fd63-490f-a7db-68428d24cf32" providerId="ADAL" clId="{3F26B701-AADC-4668-AAA4-FB7BA2B947B1}" dt="2020-06-19T09:05:35.521" v="2547" actId="790"/>
          <ac:spMkLst>
            <pc:docMk/>
            <pc:sldMk cId="3265801124" sldId="522"/>
            <ac:spMk id="353" creationId="{6F8905C0-7F47-4D51-8A64-5F3EC3FBF6B4}"/>
          </ac:spMkLst>
        </pc:spChg>
        <pc:spChg chg="mod">
          <ac:chgData name="Ragnhild Halvorsrud" userId="917ea340-fd63-490f-a7db-68428d24cf32" providerId="ADAL" clId="{3F26B701-AADC-4668-AAA4-FB7BA2B947B1}" dt="2020-06-19T09:05:35.524" v="2548" actId="790"/>
          <ac:spMkLst>
            <pc:docMk/>
            <pc:sldMk cId="3265801124" sldId="522"/>
            <ac:spMk id="354" creationId="{FC8AA574-A54D-4CDA-BA21-322B3B849C09}"/>
          </ac:spMkLst>
        </pc:spChg>
        <pc:spChg chg="mod">
          <ac:chgData name="Ragnhild Halvorsrud" userId="917ea340-fd63-490f-a7db-68428d24cf32" providerId="ADAL" clId="{3F26B701-AADC-4668-AAA4-FB7BA2B947B1}" dt="2020-06-19T09:05:35.527" v="2549" actId="790"/>
          <ac:spMkLst>
            <pc:docMk/>
            <pc:sldMk cId="3265801124" sldId="522"/>
            <ac:spMk id="355" creationId="{17DD756B-A51F-45FD-8523-0F3725089DA7}"/>
          </ac:spMkLst>
        </pc:spChg>
        <pc:spChg chg="mod">
          <ac:chgData name="Ragnhild Halvorsrud" userId="917ea340-fd63-490f-a7db-68428d24cf32" providerId="ADAL" clId="{3F26B701-AADC-4668-AAA4-FB7BA2B947B1}" dt="2020-06-19T09:05:35.529" v="2550" actId="790"/>
          <ac:spMkLst>
            <pc:docMk/>
            <pc:sldMk cId="3265801124" sldId="522"/>
            <ac:spMk id="356" creationId="{C78B434C-EA48-4136-9AD4-6A5AA418A2C0}"/>
          </ac:spMkLst>
        </pc:spChg>
        <pc:spChg chg="mod">
          <ac:chgData name="Ragnhild Halvorsrud" userId="917ea340-fd63-490f-a7db-68428d24cf32" providerId="ADAL" clId="{3F26B701-AADC-4668-AAA4-FB7BA2B947B1}" dt="2020-06-19T09:05:35.531" v="2551" actId="790"/>
          <ac:spMkLst>
            <pc:docMk/>
            <pc:sldMk cId="3265801124" sldId="522"/>
            <ac:spMk id="357" creationId="{AB7072A3-91A6-4911-9346-C90A0CED455C}"/>
          </ac:spMkLst>
        </pc:spChg>
        <pc:spChg chg="mod">
          <ac:chgData name="Ragnhild Halvorsrud" userId="917ea340-fd63-490f-a7db-68428d24cf32" providerId="ADAL" clId="{3F26B701-AADC-4668-AAA4-FB7BA2B947B1}" dt="2020-06-19T09:05:35.533" v="2552" actId="790"/>
          <ac:spMkLst>
            <pc:docMk/>
            <pc:sldMk cId="3265801124" sldId="522"/>
            <ac:spMk id="358" creationId="{41862DE3-E94A-4050-AC77-D396C3BF7CC1}"/>
          </ac:spMkLst>
        </pc:spChg>
        <pc:spChg chg="mod">
          <ac:chgData name="Ragnhild Halvorsrud" userId="917ea340-fd63-490f-a7db-68428d24cf32" providerId="ADAL" clId="{3F26B701-AADC-4668-AAA4-FB7BA2B947B1}" dt="2020-06-19T09:05:35.534" v="2553" actId="790"/>
          <ac:spMkLst>
            <pc:docMk/>
            <pc:sldMk cId="3265801124" sldId="522"/>
            <ac:spMk id="359" creationId="{8316677C-3240-404D-B48A-0142F91C420C}"/>
          </ac:spMkLst>
        </pc:spChg>
        <pc:spChg chg="mod">
          <ac:chgData name="Ragnhild Halvorsrud" userId="917ea340-fd63-490f-a7db-68428d24cf32" providerId="ADAL" clId="{3F26B701-AADC-4668-AAA4-FB7BA2B947B1}" dt="2020-06-19T09:05:35.536" v="2554" actId="790"/>
          <ac:spMkLst>
            <pc:docMk/>
            <pc:sldMk cId="3265801124" sldId="522"/>
            <ac:spMk id="360" creationId="{3B6B7B43-DD3B-4DD9-BD4E-850103149AA9}"/>
          </ac:spMkLst>
        </pc:spChg>
        <pc:spChg chg="mod">
          <ac:chgData name="Ragnhild Halvorsrud" userId="917ea340-fd63-490f-a7db-68428d24cf32" providerId="ADAL" clId="{3F26B701-AADC-4668-AAA4-FB7BA2B947B1}" dt="2020-06-19T09:05:35.553" v="2561" actId="790"/>
          <ac:spMkLst>
            <pc:docMk/>
            <pc:sldMk cId="3265801124" sldId="522"/>
            <ac:spMk id="417" creationId="{668AB1D3-5331-4D65-AC91-9857C0AC6425}"/>
          </ac:spMkLst>
        </pc:spChg>
        <pc:spChg chg="mod">
          <ac:chgData name="Ragnhild Halvorsrud" userId="917ea340-fd63-490f-a7db-68428d24cf32" providerId="ADAL" clId="{3F26B701-AADC-4668-AAA4-FB7BA2B947B1}" dt="2020-06-19T09:05:35.555" v="2562" actId="790"/>
          <ac:spMkLst>
            <pc:docMk/>
            <pc:sldMk cId="3265801124" sldId="522"/>
            <ac:spMk id="418" creationId="{15F701D0-1C3D-41C7-9B3C-372F836DF470}"/>
          </ac:spMkLst>
        </pc:spChg>
        <pc:spChg chg="mod">
          <ac:chgData name="Ragnhild Halvorsrud" userId="917ea340-fd63-490f-a7db-68428d24cf32" providerId="ADAL" clId="{3F26B701-AADC-4668-AAA4-FB7BA2B947B1}" dt="2020-06-19T09:05:35.557" v="2563" actId="790"/>
          <ac:spMkLst>
            <pc:docMk/>
            <pc:sldMk cId="3265801124" sldId="522"/>
            <ac:spMk id="419" creationId="{EA1695FD-5E77-4CEF-B2F2-B7CCB9BF674C}"/>
          </ac:spMkLst>
        </pc:spChg>
        <pc:spChg chg="mod">
          <ac:chgData name="Ragnhild Halvorsrud" userId="917ea340-fd63-490f-a7db-68428d24cf32" providerId="ADAL" clId="{3F26B701-AADC-4668-AAA4-FB7BA2B947B1}" dt="2020-06-19T09:05:35.559" v="2564" actId="790"/>
          <ac:spMkLst>
            <pc:docMk/>
            <pc:sldMk cId="3265801124" sldId="522"/>
            <ac:spMk id="420" creationId="{4C3EDDF1-BFD6-4F81-928E-3E4FCC819B4D}"/>
          </ac:spMkLst>
        </pc:spChg>
        <pc:spChg chg="mod">
          <ac:chgData name="Ragnhild Halvorsrud" userId="917ea340-fd63-490f-a7db-68428d24cf32" providerId="ADAL" clId="{3F26B701-AADC-4668-AAA4-FB7BA2B947B1}" dt="2020-06-19T09:05:35.560" v="2565" actId="790"/>
          <ac:spMkLst>
            <pc:docMk/>
            <pc:sldMk cId="3265801124" sldId="522"/>
            <ac:spMk id="421" creationId="{DD4D5313-DD5B-4230-AB3B-4B9A998E4E23}"/>
          </ac:spMkLst>
        </pc:spChg>
        <pc:spChg chg="mod">
          <ac:chgData name="Ragnhild Halvorsrud" userId="917ea340-fd63-490f-a7db-68428d24cf32" providerId="ADAL" clId="{3F26B701-AADC-4668-AAA4-FB7BA2B947B1}" dt="2020-06-19T09:05:35.784" v="2668" actId="790"/>
          <ac:spMkLst>
            <pc:docMk/>
            <pc:sldMk cId="3265801124" sldId="522"/>
            <ac:spMk id="439" creationId="{54F9C32F-C448-4751-A424-EAF60362A3C0}"/>
          </ac:spMkLst>
        </pc:spChg>
        <pc:spChg chg="mod">
          <ac:chgData name="Ragnhild Halvorsrud" userId="917ea340-fd63-490f-a7db-68428d24cf32" providerId="ADAL" clId="{3F26B701-AADC-4668-AAA4-FB7BA2B947B1}" dt="2020-06-19T09:05:35.830" v="2697" actId="790"/>
          <ac:spMkLst>
            <pc:docMk/>
            <pc:sldMk cId="3265801124" sldId="522"/>
            <ac:spMk id="440" creationId="{30CD0F66-FB04-43CB-BD35-9CC55367545D}"/>
          </ac:spMkLst>
        </pc:spChg>
        <pc:spChg chg="mod">
          <ac:chgData name="Ragnhild Halvorsrud" userId="917ea340-fd63-490f-a7db-68428d24cf32" providerId="ADAL" clId="{3F26B701-AADC-4668-AAA4-FB7BA2B947B1}" dt="2020-06-19T09:05:35.811" v="2685" actId="790"/>
          <ac:spMkLst>
            <pc:docMk/>
            <pc:sldMk cId="3265801124" sldId="522"/>
            <ac:spMk id="441" creationId="{4A67FC04-6592-4971-B5D2-3AD692785A39}"/>
          </ac:spMkLst>
        </pc:spChg>
        <pc:spChg chg="mod">
          <ac:chgData name="Ragnhild Halvorsrud" userId="917ea340-fd63-490f-a7db-68428d24cf32" providerId="ADAL" clId="{3F26B701-AADC-4668-AAA4-FB7BA2B947B1}" dt="2020-06-19T09:05:35.564" v="2566" actId="790"/>
          <ac:spMkLst>
            <pc:docMk/>
            <pc:sldMk cId="3265801124" sldId="522"/>
            <ac:spMk id="443" creationId="{D2D4A9A8-081F-4325-A527-EFA96F131E2D}"/>
          </ac:spMkLst>
        </pc:spChg>
        <pc:spChg chg="mod">
          <ac:chgData name="Ragnhild Halvorsrud" userId="917ea340-fd63-490f-a7db-68428d24cf32" providerId="ADAL" clId="{3F26B701-AADC-4668-AAA4-FB7BA2B947B1}" dt="2020-06-19T09:05:35.566" v="2567" actId="790"/>
          <ac:spMkLst>
            <pc:docMk/>
            <pc:sldMk cId="3265801124" sldId="522"/>
            <ac:spMk id="446" creationId="{7CFEF867-8A9E-444A-8E4C-1A5D812045FC}"/>
          </ac:spMkLst>
        </pc:spChg>
        <pc:spChg chg="mod">
          <ac:chgData name="Ragnhild Halvorsrud" userId="917ea340-fd63-490f-a7db-68428d24cf32" providerId="ADAL" clId="{3F26B701-AADC-4668-AAA4-FB7BA2B947B1}" dt="2020-06-19T09:05:35.568" v="2568" actId="790"/>
          <ac:spMkLst>
            <pc:docMk/>
            <pc:sldMk cId="3265801124" sldId="522"/>
            <ac:spMk id="447" creationId="{C5FF1B51-948B-4E3A-A147-BBE033180877}"/>
          </ac:spMkLst>
        </pc:spChg>
        <pc:spChg chg="mod">
          <ac:chgData name="Ragnhild Halvorsrud" userId="917ea340-fd63-490f-a7db-68428d24cf32" providerId="ADAL" clId="{3F26B701-AADC-4668-AAA4-FB7BA2B947B1}" dt="2020-06-19T09:05:35.571" v="2569" actId="790"/>
          <ac:spMkLst>
            <pc:docMk/>
            <pc:sldMk cId="3265801124" sldId="522"/>
            <ac:spMk id="448" creationId="{578BE484-3704-41F7-9271-EF7E87D7C5C5}"/>
          </ac:spMkLst>
        </pc:spChg>
        <pc:spChg chg="mod">
          <ac:chgData name="Ragnhild Halvorsrud" userId="917ea340-fd63-490f-a7db-68428d24cf32" providerId="ADAL" clId="{3F26B701-AADC-4668-AAA4-FB7BA2B947B1}" dt="2020-06-19T09:05:35.573" v="2570" actId="790"/>
          <ac:spMkLst>
            <pc:docMk/>
            <pc:sldMk cId="3265801124" sldId="522"/>
            <ac:spMk id="449" creationId="{7FC6E9D2-D5FE-4B49-8643-36B42A2FFACE}"/>
          </ac:spMkLst>
        </pc:spChg>
        <pc:spChg chg="mod">
          <ac:chgData name="Ragnhild Halvorsrud" userId="917ea340-fd63-490f-a7db-68428d24cf32" providerId="ADAL" clId="{3F26B701-AADC-4668-AAA4-FB7BA2B947B1}" dt="2020-06-19T09:05:35.575" v="2571" actId="790"/>
          <ac:spMkLst>
            <pc:docMk/>
            <pc:sldMk cId="3265801124" sldId="522"/>
            <ac:spMk id="450" creationId="{0C08112C-A1A2-4B0C-B817-3970DAA2E189}"/>
          </ac:spMkLst>
        </pc:spChg>
        <pc:spChg chg="mod">
          <ac:chgData name="Ragnhild Halvorsrud" userId="917ea340-fd63-490f-a7db-68428d24cf32" providerId="ADAL" clId="{3F26B701-AADC-4668-AAA4-FB7BA2B947B1}" dt="2020-06-19T09:05:35.577" v="2572" actId="790"/>
          <ac:spMkLst>
            <pc:docMk/>
            <pc:sldMk cId="3265801124" sldId="522"/>
            <ac:spMk id="454" creationId="{6D075F23-FF12-47C0-B484-1D408031CB46}"/>
          </ac:spMkLst>
        </pc:spChg>
        <pc:spChg chg="mod">
          <ac:chgData name="Ragnhild Halvorsrud" userId="917ea340-fd63-490f-a7db-68428d24cf32" providerId="ADAL" clId="{3F26B701-AADC-4668-AAA4-FB7BA2B947B1}" dt="2020-06-19T09:05:35.579" v="2573" actId="790"/>
          <ac:spMkLst>
            <pc:docMk/>
            <pc:sldMk cId="3265801124" sldId="522"/>
            <ac:spMk id="457" creationId="{91B580E6-3693-4A43-9447-8D5E98607131}"/>
          </ac:spMkLst>
        </pc:spChg>
        <pc:spChg chg="mod">
          <ac:chgData name="Ragnhild Halvorsrud" userId="917ea340-fd63-490f-a7db-68428d24cf32" providerId="ADAL" clId="{3F26B701-AADC-4668-AAA4-FB7BA2B947B1}" dt="2020-06-19T09:05:35.581" v="2574" actId="790"/>
          <ac:spMkLst>
            <pc:docMk/>
            <pc:sldMk cId="3265801124" sldId="522"/>
            <ac:spMk id="458" creationId="{70A16D36-CA90-4436-BBB6-F8FC9B4BCCED}"/>
          </ac:spMkLst>
        </pc:spChg>
        <pc:spChg chg="mod">
          <ac:chgData name="Ragnhild Halvorsrud" userId="917ea340-fd63-490f-a7db-68428d24cf32" providerId="ADAL" clId="{3F26B701-AADC-4668-AAA4-FB7BA2B947B1}" dt="2020-06-19T09:05:35.583" v="2575" actId="790"/>
          <ac:spMkLst>
            <pc:docMk/>
            <pc:sldMk cId="3265801124" sldId="522"/>
            <ac:spMk id="459" creationId="{4EEA7E75-1DB6-4DB1-A783-2811C526FBB5}"/>
          </ac:spMkLst>
        </pc:spChg>
        <pc:spChg chg="mod">
          <ac:chgData name="Ragnhild Halvorsrud" userId="917ea340-fd63-490f-a7db-68428d24cf32" providerId="ADAL" clId="{3F26B701-AADC-4668-AAA4-FB7BA2B947B1}" dt="2020-06-19T09:05:35.587" v="2576" actId="790"/>
          <ac:spMkLst>
            <pc:docMk/>
            <pc:sldMk cId="3265801124" sldId="522"/>
            <ac:spMk id="460" creationId="{C59D7145-6CA3-4F3B-8022-6B147B806321}"/>
          </ac:spMkLst>
        </pc:spChg>
        <pc:spChg chg="mod">
          <ac:chgData name="Ragnhild Halvorsrud" userId="917ea340-fd63-490f-a7db-68428d24cf32" providerId="ADAL" clId="{3F26B701-AADC-4668-AAA4-FB7BA2B947B1}" dt="2020-06-19T09:05:35.821" v="2691" actId="790"/>
          <ac:spMkLst>
            <pc:docMk/>
            <pc:sldMk cId="3265801124" sldId="522"/>
            <ac:spMk id="461" creationId="{68C83E66-BF6E-46AA-80C6-18E9B8AA779F}"/>
          </ac:spMkLst>
        </pc:spChg>
        <pc:spChg chg="mod">
          <ac:chgData name="Ragnhild Halvorsrud" userId="917ea340-fd63-490f-a7db-68428d24cf32" providerId="ADAL" clId="{3F26B701-AADC-4668-AAA4-FB7BA2B947B1}" dt="2020-06-19T09:05:35.589" v="2577" actId="790"/>
          <ac:spMkLst>
            <pc:docMk/>
            <pc:sldMk cId="3265801124" sldId="522"/>
            <ac:spMk id="462" creationId="{D43AE07E-ECC3-4597-9072-67611414BAF1}"/>
          </ac:spMkLst>
        </pc:spChg>
        <pc:spChg chg="mod">
          <ac:chgData name="Ragnhild Halvorsrud" userId="917ea340-fd63-490f-a7db-68428d24cf32" providerId="ADAL" clId="{3F26B701-AADC-4668-AAA4-FB7BA2B947B1}" dt="2020-06-19T09:05:35.829" v="2696" actId="790"/>
          <ac:spMkLst>
            <pc:docMk/>
            <pc:sldMk cId="3265801124" sldId="522"/>
            <ac:spMk id="466" creationId="{8D4AD2C8-20F8-471F-9705-D9E2FE24F28C}"/>
          </ac:spMkLst>
        </pc:spChg>
        <pc:spChg chg="mod">
          <ac:chgData name="Ragnhild Halvorsrud" userId="917ea340-fd63-490f-a7db-68428d24cf32" providerId="ADAL" clId="{3F26B701-AADC-4668-AAA4-FB7BA2B947B1}" dt="2020-06-19T09:05:35.591" v="2578" actId="790"/>
          <ac:spMkLst>
            <pc:docMk/>
            <pc:sldMk cId="3265801124" sldId="522"/>
            <ac:spMk id="467" creationId="{BA9DD4D3-597A-4B7C-8E33-D67D8A06371B}"/>
          </ac:spMkLst>
        </pc:spChg>
        <pc:spChg chg="mod">
          <ac:chgData name="Ragnhild Halvorsrud" userId="917ea340-fd63-490f-a7db-68428d24cf32" providerId="ADAL" clId="{3F26B701-AADC-4668-AAA4-FB7BA2B947B1}" dt="2020-06-19T09:05:35.593" v="2579" actId="790"/>
          <ac:spMkLst>
            <pc:docMk/>
            <pc:sldMk cId="3265801124" sldId="522"/>
            <ac:spMk id="471" creationId="{7EB9CCB2-F51F-4DF6-BC37-0AF6FF3AB668}"/>
          </ac:spMkLst>
        </pc:spChg>
        <pc:spChg chg="mod">
          <ac:chgData name="Ragnhild Halvorsrud" userId="917ea340-fd63-490f-a7db-68428d24cf32" providerId="ADAL" clId="{3F26B701-AADC-4668-AAA4-FB7BA2B947B1}" dt="2020-06-19T09:05:35.595" v="2580" actId="790"/>
          <ac:spMkLst>
            <pc:docMk/>
            <pc:sldMk cId="3265801124" sldId="522"/>
            <ac:spMk id="472" creationId="{990CE242-4115-4AD3-85F5-E263A160F366}"/>
          </ac:spMkLst>
        </pc:spChg>
        <pc:spChg chg="mod">
          <ac:chgData name="Ragnhild Halvorsrud" userId="917ea340-fd63-490f-a7db-68428d24cf32" providerId="ADAL" clId="{3F26B701-AADC-4668-AAA4-FB7BA2B947B1}" dt="2020-06-19T09:05:35.423" v="2507" actId="790"/>
          <ac:spMkLst>
            <pc:docMk/>
            <pc:sldMk cId="3265801124" sldId="522"/>
            <ac:spMk id="473" creationId="{40E8628E-9B7A-42D9-8020-C5DCBE30AD69}"/>
          </ac:spMkLst>
        </pc:spChg>
        <pc:spChg chg="mod">
          <ac:chgData name="Ragnhild Halvorsrud" userId="917ea340-fd63-490f-a7db-68428d24cf32" providerId="ADAL" clId="{3F26B701-AADC-4668-AAA4-FB7BA2B947B1}" dt="2020-06-19T09:05:35.426" v="2508" actId="790"/>
          <ac:spMkLst>
            <pc:docMk/>
            <pc:sldMk cId="3265801124" sldId="522"/>
            <ac:spMk id="474" creationId="{1DBC8BBE-1330-424F-85F4-4AB0966AE9A6}"/>
          </ac:spMkLst>
        </pc:spChg>
        <pc:spChg chg="mod">
          <ac:chgData name="Ragnhild Halvorsrud" userId="917ea340-fd63-490f-a7db-68428d24cf32" providerId="ADAL" clId="{3F26B701-AADC-4668-AAA4-FB7BA2B947B1}" dt="2020-06-19T09:05:35.432" v="2509" actId="790"/>
          <ac:spMkLst>
            <pc:docMk/>
            <pc:sldMk cId="3265801124" sldId="522"/>
            <ac:spMk id="475" creationId="{415F286F-7775-409D-B4AF-03A672CE8276}"/>
          </ac:spMkLst>
        </pc:spChg>
        <pc:spChg chg="mod">
          <ac:chgData name="Ragnhild Halvorsrud" userId="917ea340-fd63-490f-a7db-68428d24cf32" providerId="ADAL" clId="{3F26B701-AADC-4668-AAA4-FB7BA2B947B1}" dt="2020-06-19T09:05:35.435" v="2510" actId="790"/>
          <ac:spMkLst>
            <pc:docMk/>
            <pc:sldMk cId="3265801124" sldId="522"/>
            <ac:spMk id="476" creationId="{70DB447C-31D0-4020-A0EF-8EB1047469AA}"/>
          </ac:spMkLst>
        </pc:spChg>
        <pc:spChg chg="mod">
          <ac:chgData name="Ragnhild Halvorsrud" userId="917ea340-fd63-490f-a7db-68428d24cf32" providerId="ADAL" clId="{3F26B701-AADC-4668-AAA4-FB7BA2B947B1}" dt="2020-06-19T09:05:35.437" v="2511" actId="790"/>
          <ac:spMkLst>
            <pc:docMk/>
            <pc:sldMk cId="3265801124" sldId="522"/>
            <ac:spMk id="477" creationId="{1A902A3E-96B2-423C-B7E4-860759835EDB}"/>
          </ac:spMkLst>
        </pc:spChg>
        <pc:spChg chg="mod">
          <ac:chgData name="Ragnhild Halvorsrud" userId="917ea340-fd63-490f-a7db-68428d24cf32" providerId="ADAL" clId="{3F26B701-AADC-4668-AAA4-FB7BA2B947B1}" dt="2020-06-19T09:05:35.440" v="2512" actId="790"/>
          <ac:spMkLst>
            <pc:docMk/>
            <pc:sldMk cId="3265801124" sldId="522"/>
            <ac:spMk id="478" creationId="{54C7CD38-F107-4353-9523-4E0C10F562E5}"/>
          </ac:spMkLst>
        </pc:spChg>
        <pc:spChg chg="mod">
          <ac:chgData name="Ragnhild Halvorsrud" userId="917ea340-fd63-490f-a7db-68428d24cf32" providerId="ADAL" clId="{3F26B701-AADC-4668-AAA4-FB7BA2B947B1}" dt="2020-06-19T09:05:35.442" v="2513" actId="790"/>
          <ac:spMkLst>
            <pc:docMk/>
            <pc:sldMk cId="3265801124" sldId="522"/>
            <ac:spMk id="520" creationId="{D846AC14-DDF8-48CE-A934-DE52736B5FC2}"/>
          </ac:spMkLst>
        </pc:spChg>
        <pc:spChg chg="mod">
          <ac:chgData name="Ragnhild Halvorsrud" userId="917ea340-fd63-490f-a7db-68428d24cf32" providerId="ADAL" clId="{3F26B701-AADC-4668-AAA4-FB7BA2B947B1}" dt="2020-06-19T09:05:35.444" v="2514" actId="790"/>
          <ac:spMkLst>
            <pc:docMk/>
            <pc:sldMk cId="3265801124" sldId="522"/>
            <ac:spMk id="521" creationId="{0FF77C29-152D-43C2-9511-D6FA551A9F53}"/>
          </ac:spMkLst>
        </pc:spChg>
        <pc:spChg chg="mod">
          <ac:chgData name="Ragnhild Halvorsrud" userId="917ea340-fd63-490f-a7db-68428d24cf32" providerId="ADAL" clId="{3F26B701-AADC-4668-AAA4-FB7BA2B947B1}" dt="2020-06-19T09:05:35.596" v="2581" actId="790"/>
          <ac:spMkLst>
            <pc:docMk/>
            <pc:sldMk cId="3265801124" sldId="522"/>
            <ac:spMk id="522" creationId="{CEBA2555-C002-4EE4-ABE7-B357184B28F4}"/>
          </ac:spMkLst>
        </pc:spChg>
        <pc:spChg chg="mod">
          <ac:chgData name="Ragnhild Halvorsrud" userId="917ea340-fd63-490f-a7db-68428d24cf32" providerId="ADAL" clId="{3F26B701-AADC-4668-AAA4-FB7BA2B947B1}" dt="2020-06-19T09:05:35.447" v="2515" actId="790"/>
          <ac:spMkLst>
            <pc:docMk/>
            <pc:sldMk cId="3265801124" sldId="522"/>
            <ac:spMk id="524" creationId="{D98842F7-5FB1-48FA-AF57-CAA300D2AE55}"/>
          </ac:spMkLst>
        </pc:spChg>
        <pc:spChg chg="mod">
          <ac:chgData name="Ragnhild Halvorsrud" userId="917ea340-fd63-490f-a7db-68428d24cf32" providerId="ADAL" clId="{3F26B701-AADC-4668-AAA4-FB7BA2B947B1}" dt="2020-06-19T09:05:35.450" v="2516" actId="790"/>
          <ac:spMkLst>
            <pc:docMk/>
            <pc:sldMk cId="3265801124" sldId="522"/>
            <ac:spMk id="525" creationId="{7D71CF6A-5472-4ADD-B143-B72C963EE06F}"/>
          </ac:spMkLst>
        </pc:spChg>
        <pc:spChg chg="mod">
          <ac:chgData name="Ragnhild Halvorsrud" userId="917ea340-fd63-490f-a7db-68428d24cf32" providerId="ADAL" clId="{3F26B701-AADC-4668-AAA4-FB7BA2B947B1}" dt="2020-06-19T09:05:35.452" v="2517" actId="790"/>
          <ac:spMkLst>
            <pc:docMk/>
            <pc:sldMk cId="3265801124" sldId="522"/>
            <ac:spMk id="526" creationId="{C57B04AA-4801-4DD5-954F-A7E06EECE63B}"/>
          </ac:spMkLst>
        </pc:spChg>
        <pc:spChg chg="mod">
          <ac:chgData name="Ragnhild Halvorsrud" userId="917ea340-fd63-490f-a7db-68428d24cf32" providerId="ADAL" clId="{3F26B701-AADC-4668-AAA4-FB7BA2B947B1}" dt="2020-06-19T09:05:35.454" v="2518" actId="790"/>
          <ac:spMkLst>
            <pc:docMk/>
            <pc:sldMk cId="3265801124" sldId="522"/>
            <ac:spMk id="527" creationId="{24CAE481-DE6F-4343-B383-48E75AD23393}"/>
          </ac:spMkLst>
        </pc:spChg>
        <pc:spChg chg="mod">
          <ac:chgData name="Ragnhild Halvorsrud" userId="917ea340-fd63-490f-a7db-68428d24cf32" providerId="ADAL" clId="{3F26B701-AADC-4668-AAA4-FB7BA2B947B1}" dt="2020-06-19T09:05:35.455" v="2519" actId="790"/>
          <ac:spMkLst>
            <pc:docMk/>
            <pc:sldMk cId="3265801124" sldId="522"/>
            <ac:spMk id="528" creationId="{7285C936-D7B3-431C-A7C6-B02E81F9AC37}"/>
          </ac:spMkLst>
        </pc:spChg>
        <pc:spChg chg="mod">
          <ac:chgData name="Ragnhild Halvorsrud" userId="917ea340-fd63-490f-a7db-68428d24cf32" providerId="ADAL" clId="{3F26B701-AADC-4668-AAA4-FB7BA2B947B1}" dt="2020-06-19T09:05:35.457" v="2520" actId="790"/>
          <ac:spMkLst>
            <pc:docMk/>
            <pc:sldMk cId="3265801124" sldId="522"/>
            <ac:spMk id="529" creationId="{9793A475-F42B-47AF-8B0B-D568F10F4490}"/>
          </ac:spMkLst>
        </pc:spChg>
        <pc:spChg chg="mod">
          <ac:chgData name="Ragnhild Halvorsrud" userId="917ea340-fd63-490f-a7db-68428d24cf32" providerId="ADAL" clId="{3F26B701-AADC-4668-AAA4-FB7BA2B947B1}" dt="2020-06-19T09:05:35.458" v="2521" actId="790"/>
          <ac:spMkLst>
            <pc:docMk/>
            <pc:sldMk cId="3265801124" sldId="522"/>
            <ac:spMk id="530" creationId="{FD2D587B-CC8D-42DA-9B88-0E8047CA74AC}"/>
          </ac:spMkLst>
        </pc:spChg>
        <pc:spChg chg="mod">
          <ac:chgData name="Ragnhild Halvorsrud" userId="917ea340-fd63-490f-a7db-68428d24cf32" providerId="ADAL" clId="{3F26B701-AADC-4668-AAA4-FB7BA2B947B1}" dt="2020-06-19T09:05:35.459" v="2522" actId="790"/>
          <ac:spMkLst>
            <pc:docMk/>
            <pc:sldMk cId="3265801124" sldId="522"/>
            <ac:spMk id="531" creationId="{0B250562-385B-4BCA-B175-40FF66BAEB26}"/>
          </ac:spMkLst>
        </pc:spChg>
        <pc:spChg chg="mod">
          <ac:chgData name="Ragnhild Halvorsrud" userId="917ea340-fd63-490f-a7db-68428d24cf32" providerId="ADAL" clId="{3F26B701-AADC-4668-AAA4-FB7BA2B947B1}" dt="2020-06-19T09:05:35.598" v="2582" actId="790"/>
          <ac:spMkLst>
            <pc:docMk/>
            <pc:sldMk cId="3265801124" sldId="522"/>
            <ac:spMk id="532" creationId="{840BE98D-285F-4684-901B-062D8BDECD33}"/>
          </ac:spMkLst>
        </pc:spChg>
        <pc:spChg chg="mod">
          <ac:chgData name="Ragnhild Halvorsrud" userId="917ea340-fd63-490f-a7db-68428d24cf32" providerId="ADAL" clId="{3F26B701-AADC-4668-AAA4-FB7BA2B947B1}" dt="2020-06-19T09:05:35.600" v="2583" actId="790"/>
          <ac:spMkLst>
            <pc:docMk/>
            <pc:sldMk cId="3265801124" sldId="522"/>
            <ac:spMk id="533" creationId="{7B296EF6-44E4-4DA1-AF37-AA3121882A42}"/>
          </ac:spMkLst>
        </pc:spChg>
        <pc:spChg chg="mod">
          <ac:chgData name="Ragnhild Halvorsrud" userId="917ea340-fd63-490f-a7db-68428d24cf32" providerId="ADAL" clId="{3F26B701-AADC-4668-AAA4-FB7BA2B947B1}" dt="2020-06-19T09:05:35.461" v="2523" actId="790"/>
          <ac:spMkLst>
            <pc:docMk/>
            <pc:sldMk cId="3265801124" sldId="522"/>
            <ac:spMk id="535" creationId="{E935E5B9-1E23-465A-B44C-AF0B7BFEA583}"/>
          </ac:spMkLst>
        </pc:spChg>
        <pc:spChg chg="mod">
          <ac:chgData name="Ragnhild Halvorsrud" userId="917ea340-fd63-490f-a7db-68428d24cf32" providerId="ADAL" clId="{3F26B701-AADC-4668-AAA4-FB7BA2B947B1}" dt="2020-06-19T09:05:35.468" v="2524" actId="790"/>
          <ac:spMkLst>
            <pc:docMk/>
            <pc:sldMk cId="3265801124" sldId="522"/>
            <ac:spMk id="536" creationId="{0047D9FC-AF6F-4948-8B7E-7629F19AB77A}"/>
          </ac:spMkLst>
        </pc:spChg>
        <pc:spChg chg="mod">
          <ac:chgData name="Ragnhild Halvorsrud" userId="917ea340-fd63-490f-a7db-68428d24cf32" providerId="ADAL" clId="{3F26B701-AADC-4668-AAA4-FB7BA2B947B1}" dt="2020-06-19T09:05:35.470" v="2525" actId="790"/>
          <ac:spMkLst>
            <pc:docMk/>
            <pc:sldMk cId="3265801124" sldId="522"/>
            <ac:spMk id="537" creationId="{9E617967-0B14-40BF-9B1C-26162EA56D82}"/>
          </ac:spMkLst>
        </pc:spChg>
        <pc:spChg chg="mod">
          <ac:chgData name="Ragnhild Halvorsrud" userId="917ea340-fd63-490f-a7db-68428d24cf32" providerId="ADAL" clId="{3F26B701-AADC-4668-AAA4-FB7BA2B947B1}" dt="2020-06-19T09:05:35.472" v="2526" actId="790"/>
          <ac:spMkLst>
            <pc:docMk/>
            <pc:sldMk cId="3265801124" sldId="522"/>
            <ac:spMk id="538" creationId="{1B347FC3-E9BE-4547-987D-A6E775A17CEA}"/>
          </ac:spMkLst>
        </pc:spChg>
        <pc:spChg chg="mod">
          <ac:chgData name="Ragnhild Halvorsrud" userId="917ea340-fd63-490f-a7db-68428d24cf32" providerId="ADAL" clId="{3F26B701-AADC-4668-AAA4-FB7BA2B947B1}" dt="2020-06-19T09:05:35.474" v="2527" actId="790"/>
          <ac:spMkLst>
            <pc:docMk/>
            <pc:sldMk cId="3265801124" sldId="522"/>
            <ac:spMk id="539" creationId="{0D3AFCC3-DA9F-430B-9A57-CC7DACFE6CDD}"/>
          </ac:spMkLst>
        </pc:spChg>
        <pc:spChg chg="mod">
          <ac:chgData name="Ragnhild Halvorsrud" userId="917ea340-fd63-490f-a7db-68428d24cf32" providerId="ADAL" clId="{3F26B701-AADC-4668-AAA4-FB7BA2B947B1}" dt="2020-06-19T09:05:35.476" v="2528" actId="790"/>
          <ac:spMkLst>
            <pc:docMk/>
            <pc:sldMk cId="3265801124" sldId="522"/>
            <ac:spMk id="540" creationId="{A6BE9A64-3BE7-4F22-AC56-5A601A07B0C3}"/>
          </ac:spMkLst>
        </pc:spChg>
        <pc:spChg chg="mod">
          <ac:chgData name="Ragnhild Halvorsrud" userId="917ea340-fd63-490f-a7db-68428d24cf32" providerId="ADAL" clId="{3F26B701-AADC-4668-AAA4-FB7BA2B947B1}" dt="2020-06-19T09:05:35.479" v="2529" actId="790"/>
          <ac:spMkLst>
            <pc:docMk/>
            <pc:sldMk cId="3265801124" sldId="522"/>
            <ac:spMk id="541" creationId="{EC9C7BE0-98D4-4CE7-B637-12E325261879}"/>
          </ac:spMkLst>
        </pc:spChg>
        <pc:spChg chg="mod">
          <ac:chgData name="Ragnhild Halvorsrud" userId="917ea340-fd63-490f-a7db-68428d24cf32" providerId="ADAL" clId="{3F26B701-AADC-4668-AAA4-FB7BA2B947B1}" dt="2020-06-19T09:05:35.481" v="2530" actId="790"/>
          <ac:spMkLst>
            <pc:docMk/>
            <pc:sldMk cId="3265801124" sldId="522"/>
            <ac:spMk id="542" creationId="{127AF0A0-82F0-4122-80EB-0CABF6DC29B2}"/>
          </ac:spMkLst>
        </pc:spChg>
        <pc:spChg chg="mod">
          <ac:chgData name="Ragnhild Halvorsrud" userId="917ea340-fd63-490f-a7db-68428d24cf32" providerId="ADAL" clId="{3F26B701-AADC-4668-AAA4-FB7BA2B947B1}" dt="2020-06-19T09:05:35.484" v="2531" actId="790"/>
          <ac:spMkLst>
            <pc:docMk/>
            <pc:sldMk cId="3265801124" sldId="522"/>
            <ac:spMk id="545" creationId="{BDFC4A79-ECB5-481C-BEE8-16D389931D59}"/>
          </ac:spMkLst>
        </pc:spChg>
        <pc:spChg chg="mod">
          <ac:chgData name="Ragnhild Halvorsrud" userId="917ea340-fd63-490f-a7db-68428d24cf32" providerId="ADAL" clId="{3F26B701-AADC-4668-AAA4-FB7BA2B947B1}" dt="2020-06-19T09:05:35.488" v="2532" actId="790"/>
          <ac:spMkLst>
            <pc:docMk/>
            <pc:sldMk cId="3265801124" sldId="522"/>
            <ac:spMk id="546" creationId="{D625EDB9-C246-41FB-9E6D-F418C53F089C}"/>
          </ac:spMkLst>
        </pc:spChg>
        <pc:spChg chg="mod">
          <ac:chgData name="Ragnhild Halvorsrud" userId="917ea340-fd63-490f-a7db-68428d24cf32" providerId="ADAL" clId="{3F26B701-AADC-4668-AAA4-FB7BA2B947B1}" dt="2020-06-19T09:05:35.490" v="2533" actId="790"/>
          <ac:spMkLst>
            <pc:docMk/>
            <pc:sldMk cId="3265801124" sldId="522"/>
            <ac:spMk id="547" creationId="{0F001C3E-35A0-4771-8CFE-A8613C047B3F}"/>
          </ac:spMkLst>
        </pc:spChg>
        <pc:spChg chg="mod">
          <ac:chgData name="Ragnhild Halvorsrud" userId="917ea340-fd63-490f-a7db-68428d24cf32" providerId="ADAL" clId="{3F26B701-AADC-4668-AAA4-FB7BA2B947B1}" dt="2020-06-19T09:05:35.492" v="2534" actId="790"/>
          <ac:spMkLst>
            <pc:docMk/>
            <pc:sldMk cId="3265801124" sldId="522"/>
            <ac:spMk id="548" creationId="{40440A9E-CACE-4DB0-871E-D4550B36C3A6}"/>
          </ac:spMkLst>
        </pc:spChg>
        <pc:spChg chg="mod">
          <ac:chgData name="Ragnhild Halvorsrud" userId="917ea340-fd63-490f-a7db-68428d24cf32" providerId="ADAL" clId="{3F26B701-AADC-4668-AAA4-FB7BA2B947B1}" dt="2020-06-19T09:05:35.495" v="2535" actId="790"/>
          <ac:spMkLst>
            <pc:docMk/>
            <pc:sldMk cId="3265801124" sldId="522"/>
            <ac:spMk id="549" creationId="{E4E5F28C-8623-458A-98A7-B8B5A57D888F}"/>
          </ac:spMkLst>
        </pc:spChg>
        <pc:spChg chg="mod">
          <ac:chgData name="Ragnhild Halvorsrud" userId="917ea340-fd63-490f-a7db-68428d24cf32" providerId="ADAL" clId="{3F26B701-AADC-4668-AAA4-FB7BA2B947B1}" dt="2020-06-19T09:05:35.496" v="2536" actId="790"/>
          <ac:spMkLst>
            <pc:docMk/>
            <pc:sldMk cId="3265801124" sldId="522"/>
            <ac:spMk id="550" creationId="{2FD7F29D-B1D5-40DA-B4BC-C5D2E9041CAF}"/>
          </ac:spMkLst>
        </pc:spChg>
        <pc:spChg chg="mod">
          <ac:chgData name="Ragnhild Halvorsrud" userId="917ea340-fd63-490f-a7db-68428d24cf32" providerId="ADAL" clId="{3F26B701-AADC-4668-AAA4-FB7BA2B947B1}" dt="2020-06-19T09:05:35.499" v="2537" actId="790"/>
          <ac:spMkLst>
            <pc:docMk/>
            <pc:sldMk cId="3265801124" sldId="522"/>
            <ac:spMk id="551" creationId="{F6D88248-DAFE-4D26-992A-D8E99166062A}"/>
          </ac:spMkLst>
        </pc:spChg>
        <pc:spChg chg="mod">
          <ac:chgData name="Ragnhild Halvorsrud" userId="917ea340-fd63-490f-a7db-68428d24cf32" providerId="ADAL" clId="{3F26B701-AADC-4668-AAA4-FB7BA2B947B1}" dt="2020-06-19T09:05:35.500" v="2538" actId="790"/>
          <ac:spMkLst>
            <pc:docMk/>
            <pc:sldMk cId="3265801124" sldId="522"/>
            <ac:spMk id="552" creationId="{03AFBB57-ABBA-4FD6-8A4B-C3A136D28DE6}"/>
          </ac:spMkLst>
        </pc:spChg>
        <pc:spChg chg="mod">
          <ac:chgData name="Ragnhild Halvorsrud" userId="917ea340-fd63-490f-a7db-68428d24cf32" providerId="ADAL" clId="{3F26B701-AADC-4668-AAA4-FB7BA2B947B1}" dt="2020-06-19T09:05:35.503" v="2539" actId="790"/>
          <ac:spMkLst>
            <pc:docMk/>
            <pc:sldMk cId="3265801124" sldId="522"/>
            <ac:spMk id="590" creationId="{BA9C23EC-3823-41E8-BBB8-4429CD88BAD7}"/>
          </ac:spMkLst>
        </pc:spChg>
        <pc:spChg chg="mod">
          <ac:chgData name="Ragnhild Halvorsrud" userId="917ea340-fd63-490f-a7db-68428d24cf32" providerId="ADAL" clId="{3F26B701-AADC-4668-AAA4-FB7BA2B947B1}" dt="2020-06-19T09:05:35.506" v="2540" actId="790"/>
          <ac:spMkLst>
            <pc:docMk/>
            <pc:sldMk cId="3265801124" sldId="522"/>
            <ac:spMk id="591" creationId="{349A0B16-5695-4132-991E-A8313D07A4A7}"/>
          </ac:spMkLst>
        </pc:spChg>
        <pc:spChg chg="mod">
          <ac:chgData name="Ragnhild Halvorsrud" userId="917ea340-fd63-490f-a7db-68428d24cf32" providerId="ADAL" clId="{3F26B701-AADC-4668-AAA4-FB7BA2B947B1}" dt="2020-06-19T09:05:35.508" v="2541" actId="790"/>
          <ac:spMkLst>
            <pc:docMk/>
            <pc:sldMk cId="3265801124" sldId="522"/>
            <ac:spMk id="592" creationId="{066664AC-D41F-44E8-B4DC-468BA264D24B}"/>
          </ac:spMkLst>
        </pc:spChg>
        <pc:spChg chg="mod">
          <ac:chgData name="Ragnhild Halvorsrud" userId="917ea340-fd63-490f-a7db-68428d24cf32" providerId="ADAL" clId="{3F26B701-AADC-4668-AAA4-FB7BA2B947B1}" dt="2020-06-19T09:05:35.511" v="2542" actId="790"/>
          <ac:spMkLst>
            <pc:docMk/>
            <pc:sldMk cId="3265801124" sldId="522"/>
            <ac:spMk id="593" creationId="{819933B7-A587-4E60-B2E5-C5FB62DFD082}"/>
          </ac:spMkLst>
        </pc:spChg>
        <pc:spChg chg="mod">
          <ac:chgData name="Ragnhild Halvorsrud" userId="917ea340-fd63-490f-a7db-68428d24cf32" providerId="ADAL" clId="{3F26B701-AADC-4668-AAA4-FB7BA2B947B1}" dt="2020-06-19T09:05:35.513" v="2543" actId="790"/>
          <ac:spMkLst>
            <pc:docMk/>
            <pc:sldMk cId="3265801124" sldId="522"/>
            <ac:spMk id="594" creationId="{E411638D-1A39-4C4E-B1EB-E48FC2D8EF53}"/>
          </ac:spMkLst>
        </pc:spChg>
        <pc:spChg chg="mod">
          <ac:chgData name="Ragnhild Halvorsrud" userId="917ea340-fd63-490f-a7db-68428d24cf32" providerId="ADAL" clId="{3F26B701-AADC-4668-AAA4-FB7BA2B947B1}" dt="2020-06-19T09:05:35.515" v="2544" actId="790"/>
          <ac:spMkLst>
            <pc:docMk/>
            <pc:sldMk cId="3265801124" sldId="522"/>
            <ac:spMk id="595" creationId="{0B62A3A1-4039-4146-A779-79F05DE9D717}"/>
          </ac:spMkLst>
        </pc:spChg>
        <pc:spChg chg="mod">
          <ac:chgData name="Ragnhild Halvorsrud" userId="917ea340-fd63-490f-a7db-68428d24cf32" providerId="ADAL" clId="{3F26B701-AADC-4668-AAA4-FB7BA2B947B1}" dt="2020-06-19T09:05:35.517" v="2545" actId="790"/>
          <ac:spMkLst>
            <pc:docMk/>
            <pc:sldMk cId="3265801124" sldId="522"/>
            <ac:spMk id="596" creationId="{F9B8342F-E4FC-42B3-A9AB-68DE0B9501E4}"/>
          </ac:spMkLst>
        </pc:spChg>
        <pc:spChg chg="mod">
          <ac:chgData name="Ragnhild Halvorsrud" userId="917ea340-fd63-490f-a7db-68428d24cf32" providerId="ADAL" clId="{3F26B701-AADC-4668-AAA4-FB7BA2B947B1}" dt="2020-06-19T09:05:35.519" v="2546" actId="790"/>
          <ac:spMkLst>
            <pc:docMk/>
            <pc:sldMk cId="3265801124" sldId="522"/>
            <ac:spMk id="597" creationId="{EAF2D570-5FE5-403A-83BC-306E310A9CAF}"/>
          </ac:spMkLst>
        </pc:spChg>
        <pc:spChg chg="mod">
          <ac:chgData name="Ragnhild Halvorsrud" userId="917ea340-fd63-490f-a7db-68428d24cf32" providerId="ADAL" clId="{3F26B701-AADC-4668-AAA4-FB7BA2B947B1}" dt="2020-06-19T09:05:35.603" v="2584" actId="790"/>
          <ac:spMkLst>
            <pc:docMk/>
            <pc:sldMk cId="3265801124" sldId="522"/>
            <ac:spMk id="622" creationId="{D16FBF7A-8D78-4AD5-9E96-B7D24CD96625}"/>
          </ac:spMkLst>
        </pc:spChg>
        <pc:spChg chg="mod">
          <ac:chgData name="Ragnhild Halvorsrud" userId="917ea340-fd63-490f-a7db-68428d24cf32" providerId="ADAL" clId="{3F26B701-AADC-4668-AAA4-FB7BA2B947B1}" dt="2020-06-19T09:05:35.606" v="2585" actId="790"/>
          <ac:spMkLst>
            <pc:docMk/>
            <pc:sldMk cId="3265801124" sldId="522"/>
            <ac:spMk id="625" creationId="{CB471409-7623-43EA-ACE3-908B565126CC}"/>
          </ac:spMkLst>
        </pc:spChg>
        <pc:spChg chg="mod">
          <ac:chgData name="Ragnhild Halvorsrud" userId="917ea340-fd63-490f-a7db-68428d24cf32" providerId="ADAL" clId="{3F26B701-AADC-4668-AAA4-FB7BA2B947B1}" dt="2020-06-19T09:05:35.608" v="2586" actId="790"/>
          <ac:spMkLst>
            <pc:docMk/>
            <pc:sldMk cId="3265801124" sldId="522"/>
            <ac:spMk id="626" creationId="{1A90DE22-0AD2-42AC-AD14-0547A79AB4D5}"/>
          </ac:spMkLst>
        </pc:spChg>
        <pc:spChg chg="mod">
          <ac:chgData name="Ragnhild Halvorsrud" userId="917ea340-fd63-490f-a7db-68428d24cf32" providerId="ADAL" clId="{3F26B701-AADC-4668-AAA4-FB7BA2B947B1}" dt="2020-06-19T09:05:35.610" v="2587" actId="790"/>
          <ac:spMkLst>
            <pc:docMk/>
            <pc:sldMk cId="3265801124" sldId="522"/>
            <ac:spMk id="627" creationId="{DE1680FD-303D-4819-AC0F-36A547964300}"/>
          </ac:spMkLst>
        </pc:spChg>
        <pc:spChg chg="mod">
          <ac:chgData name="Ragnhild Halvorsrud" userId="917ea340-fd63-490f-a7db-68428d24cf32" providerId="ADAL" clId="{3F26B701-AADC-4668-AAA4-FB7BA2B947B1}" dt="2020-06-19T09:05:35.612" v="2588" actId="790"/>
          <ac:spMkLst>
            <pc:docMk/>
            <pc:sldMk cId="3265801124" sldId="522"/>
            <ac:spMk id="628" creationId="{3FFA858A-662B-4C26-9907-2268D901D93F}"/>
          </ac:spMkLst>
        </pc:spChg>
        <pc:spChg chg="mod">
          <ac:chgData name="Ragnhild Halvorsrud" userId="917ea340-fd63-490f-a7db-68428d24cf32" providerId="ADAL" clId="{3F26B701-AADC-4668-AAA4-FB7BA2B947B1}" dt="2020-06-19T09:05:35.613" v="2589" actId="790"/>
          <ac:spMkLst>
            <pc:docMk/>
            <pc:sldMk cId="3265801124" sldId="522"/>
            <ac:spMk id="629" creationId="{30B99F06-C724-43A7-9BDA-9590210F47C7}"/>
          </ac:spMkLst>
        </pc:spChg>
        <pc:spChg chg="mod">
          <ac:chgData name="Ragnhild Halvorsrud" userId="917ea340-fd63-490f-a7db-68428d24cf32" providerId="ADAL" clId="{3F26B701-AADC-4668-AAA4-FB7BA2B947B1}" dt="2020-06-19T09:05:35.615" v="2590" actId="790"/>
          <ac:spMkLst>
            <pc:docMk/>
            <pc:sldMk cId="3265801124" sldId="522"/>
            <ac:spMk id="632" creationId="{A94F0AD7-07D7-4AFA-A10E-B24B19192ED2}"/>
          </ac:spMkLst>
        </pc:spChg>
        <pc:spChg chg="mod">
          <ac:chgData name="Ragnhild Halvorsrud" userId="917ea340-fd63-490f-a7db-68428d24cf32" providerId="ADAL" clId="{3F26B701-AADC-4668-AAA4-FB7BA2B947B1}" dt="2020-06-19T09:05:35.629" v="2596" actId="790"/>
          <ac:spMkLst>
            <pc:docMk/>
            <pc:sldMk cId="3265801124" sldId="522"/>
            <ac:spMk id="635" creationId="{2D0A4DA5-C346-4D20-B29D-3D7DC04C9BB4}"/>
          </ac:spMkLst>
        </pc:spChg>
        <pc:spChg chg="mod">
          <ac:chgData name="Ragnhild Halvorsrud" userId="917ea340-fd63-490f-a7db-68428d24cf32" providerId="ADAL" clId="{3F26B701-AADC-4668-AAA4-FB7BA2B947B1}" dt="2020-06-19T09:05:35.631" v="2597" actId="790"/>
          <ac:spMkLst>
            <pc:docMk/>
            <pc:sldMk cId="3265801124" sldId="522"/>
            <ac:spMk id="636" creationId="{80EE4A95-0521-49AB-A365-34F8543F083F}"/>
          </ac:spMkLst>
        </pc:spChg>
        <pc:spChg chg="mod">
          <ac:chgData name="Ragnhild Halvorsrud" userId="917ea340-fd63-490f-a7db-68428d24cf32" providerId="ADAL" clId="{3F26B701-AADC-4668-AAA4-FB7BA2B947B1}" dt="2020-06-19T09:05:35.633" v="2598" actId="790"/>
          <ac:spMkLst>
            <pc:docMk/>
            <pc:sldMk cId="3265801124" sldId="522"/>
            <ac:spMk id="637" creationId="{D2C5932A-3719-493C-A894-950633BB4488}"/>
          </ac:spMkLst>
        </pc:spChg>
        <pc:spChg chg="mod">
          <ac:chgData name="Ragnhild Halvorsrud" userId="917ea340-fd63-490f-a7db-68428d24cf32" providerId="ADAL" clId="{3F26B701-AADC-4668-AAA4-FB7BA2B947B1}" dt="2020-06-19T09:05:35.634" v="2599" actId="790"/>
          <ac:spMkLst>
            <pc:docMk/>
            <pc:sldMk cId="3265801124" sldId="522"/>
            <ac:spMk id="638" creationId="{4A5AAE1B-4713-41FE-88C2-10F00ABE1648}"/>
          </ac:spMkLst>
        </pc:spChg>
        <pc:spChg chg="mod">
          <ac:chgData name="Ragnhild Halvorsrud" userId="917ea340-fd63-490f-a7db-68428d24cf32" providerId="ADAL" clId="{3F26B701-AADC-4668-AAA4-FB7BA2B947B1}" dt="2020-06-19T09:05:35.636" v="2600" actId="790"/>
          <ac:spMkLst>
            <pc:docMk/>
            <pc:sldMk cId="3265801124" sldId="522"/>
            <ac:spMk id="639" creationId="{76D37B4E-F0B6-484C-A8E1-9A9C84AB4C6A}"/>
          </ac:spMkLst>
        </pc:spChg>
        <pc:spChg chg="mod">
          <ac:chgData name="Ragnhild Halvorsrud" userId="917ea340-fd63-490f-a7db-68428d24cf32" providerId="ADAL" clId="{3F26B701-AADC-4668-AAA4-FB7BA2B947B1}" dt="2020-06-19T09:05:35.637" v="2601" actId="790"/>
          <ac:spMkLst>
            <pc:docMk/>
            <pc:sldMk cId="3265801124" sldId="522"/>
            <ac:spMk id="640" creationId="{7A740749-A78A-4C8D-B86B-BE92E557F007}"/>
          </ac:spMkLst>
        </pc:spChg>
        <pc:spChg chg="mod">
          <ac:chgData name="Ragnhild Halvorsrud" userId="917ea340-fd63-490f-a7db-68428d24cf32" providerId="ADAL" clId="{3F26B701-AADC-4668-AAA4-FB7BA2B947B1}" dt="2020-06-19T09:05:35.639" v="2602" actId="790"/>
          <ac:spMkLst>
            <pc:docMk/>
            <pc:sldMk cId="3265801124" sldId="522"/>
            <ac:spMk id="641" creationId="{98711C28-C97E-4F5D-A889-6BCEE07EABCA}"/>
          </ac:spMkLst>
        </pc:spChg>
        <pc:spChg chg="mod">
          <ac:chgData name="Ragnhild Halvorsrud" userId="917ea340-fd63-490f-a7db-68428d24cf32" providerId="ADAL" clId="{3F26B701-AADC-4668-AAA4-FB7BA2B947B1}" dt="2020-06-19T09:05:35.641" v="2603" actId="790"/>
          <ac:spMkLst>
            <pc:docMk/>
            <pc:sldMk cId="3265801124" sldId="522"/>
            <ac:spMk id="644" creationId="{845AA360-42BF-4FCB-8042-A560440402CC}"/>
          </ac:spMkLst>
        </pc:spChg>
        <pc:spChg chg="mod">
          <ac:chgData name="Ragnhild Halvorsrud" userId="917ea340-fd63-490f-a7db-68428d24cf32" providerId="ADAL" clId="{3F26B701-AADC-4668-AAA4-FB7BA2B947B1}" dt="2020-06-19T09:05:35.643" v="2604" actId="790"/>
          <ac:spMkLst>
            <pc:docMk/>
            <pc:sldMk cId="3265801124" sldId="522"/>
            <ac:spMk id="645" creationId="{E2F58609-BFC3-4EF6-9198-96380A6D8853}"/>
          </ac:spMkLst>
        </pc:spChg>
        <pc:spChg chg="mod">
          <ac:chgData name="Ragnhild Halvorsrud" userId="917ea340-fd63-490f-a7db-68428d24cf32" providerId="ADAL" clId="{3F26B701-AADC-4668-AAA4-FB7BA2B947B1}" dt="2020-06-19T09:05:35.646" v="2605" actId="790"/>
          <ac:spMkLst>
            <pc:docMk/>
            <pc:sldMk cId="3265801124" sldId="522"/>
            <ac:spMk id="646" creationId="{B5AA9175-E0DB-4336-9171-C4E9FA7856B7}"/>
          </ac:spMkLst>
        </pc:spChg>
        <pc:spChg chg="mod">
          <ac:chgData name="Ragnhild Halvorsrud" userId="917ea340-fd63-490f-a7db-68428d24cf32" providerId="ADAL" clId="{3F26B701-AADC-4668-AAA4-FB7BA2B947B1}" dt="2020-06-19T09:05:35.648" v="2606" actId="790"/>
          <ac:spMkLst>
            <pc:docMk/>
            <pc:sldMk cId="3265801124" sldId="522"/>
            <ac:spMk id="647" creationId="{1D1DFC6D-4130-44E7-864E-AB2CB5DBEF15}"/>
          </ac:spMkLst>
        </pc:spChg>
        <pc:spChg chg="mod">
          <ac:chgData name="Ragnhild Halvorsrud" userId="917ea340-fd63-490f-a7db-68428d24cf32" providerId="ADAL" clId="{3F26B701-AADC-4668-AAA4-FB7BA2B947B1}" dt="2020-06-19T09:05:35.650" v="2607" actId="790"/>
          <ac:spMkLst>
            <pc:docMk/>
            <pc:sldMk cId="3265801124" sldId="522"/>
            <ac:spMk id="648" creationId="{9B496F17-85ED-4782-8547-4F05EEA11A58}"/>
          </ac:spMkLst>
        </pc:spChg>
        <pc:spChg chg="mod">
          <ac:chgData name="Ragnhild Halvorsrud" userId="917ea340-fd63-490f-a7db-68428d24cf32" providerId="ADAL" clId="{3F26B701-AADC-4668-AAA4-FB7BA2B947B1}" dt="2020-06-19T09:05:35.652" v="2608" actId="790"/>
          <ac:spMkLst>
            <pc:docMk/>
            <pc:sldMk cId="3265801124" sldId="522"/>
            <ac:spMk id="649" creationId="{58F98B75-BBA4-4B4E-AC5F-20437DCDA0E3}"/>
          </ac:spMkLst>
        </pc:spChg>
        <pc:spChg chg="mod">
          <ac:chgData name="Ragnhild Halvorsrud" userId="917ea340-fd63-490f-a7db-68428d24cf32" providerId="ADAL" clId="{3F26B701-AADC-4668-AAA4-FB7BA2B947B1}" dt="2020-06-19T09:05:35.653" v="2609" actId="790"/>
          <ac:spMkLst>
            <pc:docMk/>
            <pc:sldMk cId="3265801124" sldId="522"/>
            <ac:spMk id="650" creationId="{EC68C981-5157-458F-910F-A47DCFD9CDA6}"/>
          </ac:spMkLst>
        </pc:spChg>
        <pc:spChg chg="mod">
          <ac:chgData name="Ragnhild Halvorsrud" userId="917ea340-fd63-490f-a7db-68428d24cf32" providerId="ADAL" clId="{3F26B701-AADC-4668-AAA4-FB7BA2B947B1}" dt="2020-06-19T09:05:35.655" v="2610" actId="790"/>
          <ac:spMkLst>
            <pc:docMk/>
            <pc:sldMk cId="3265801124" sldId="522"/>
            <ac:spMk id="653" creationId="{5CFAF07A-FBC2-4F9B-9144-6D23101AB7BA}"/>
          </ac:spMkLst>
        </pc:spChg>
        <pc:spChg chg="mod">
          <ac:chgData name="Ragnhild Halvorsrud" userId="917ea340-fd63-490f-a7db-68428d24cf32" providerId="ADAL" clId="{3F26B701-AADC-4668-AAA4-FB7BA2B947B1}" dt="2020-06-19T09:05:35.656" v="2611" actId="790"/>
          <ac:spMkLst>
            <pc:docMk/>
            <pc:sldMk cId="3265801124" sldId="522"/>
            <ac:spMk id="654" creationId="{3CE2B54D-8215-4C07-8190-78EDDEFE3E38}"/>
          </ac:spMkLst>
        </pc:spChg>
        <pc:spChg chg="mod">
          <ac:chgData name="Ragnhild Halvorsrud" userId="917ea340-fd63-490f-a7db-68428d24cf32" providerId="ADAL" clId="{3F26B701-AADC-4668-AAA4-FB7BA2B947B1}" dt="2020-06-19T09:05:35.658" v="2612" actId="790"/>
          <ac:spMkLst>
            <pc:docMk/>
            <pc:sldMk cId="3265801124" sldId="522"/>
            <ac:spMk id="655" creationId="{7A2DD35C-A670-48D6-B6AE-CF525F15D0E3}"/>
          </ac:spMkLst>
        </pc:spChg>
        <pc:spChg chg="mod">
          <ac:chgData name="Ragnhild Halvorsrud" userId="917ea340-fd63-490f-a7db-68428d24cf32" providerId="ADAL" clId="{3F26B701-AADC-4668-AAA4-FB7BA2B947B1}" dt="2020-06-19T09:05:35.660" v="2613" actId="790"/>
          <ac:spMkLst>
            <pc:docMk/>
            <pc:sldMk cId="3265801124" sldId="522"/>
            <ac:spMk id="656" creationId="{CCF8A5FF-94A8-418F-A879-F179A0937B84}"/>
          </ac:spMkLst>
        </pc:spChg>
        <pc:spChg chg="mod">
          <ac:chgData name="Ragnhild Halvorsrud" userId="917ea340-fd63-490f-a7db-68428d24cf32" providerId="ADAL" clId="{3F26B701-AADC-4668-AAA4-FB7BA2B947B1}" dt="2020-06-19T09:05:35.662" v="2614" actId="790"/>
          <ac:spMkLst>
            <pc:docMk/>
            <pc:sldMk cId="3265801124" sldId="522"/>
            <ac:spMk id="657" creationId="{370FE0D6-E591-4824-9166-A85A52A46EDB}"/>
          </ac:spMkLst>
        </pc:spChg>
        <pc:spChg chg="mod">
          <ac:chgData name="Ragnhild Halvorsrud" userId="917ea340-fd63-490f-a7db-68428d24cf32" providerId="ADAL" clId="{3F26B701-AADC-4668-AAA4-FB7BA2B947B1}" dt="2020-06-19T09:05:35.667" v="2615" actId="790"/>
          <ac:spMkLst>
            <pc:docMk/>
            <pc:sldMk cId="3265801124" sldId="522"/>
            <ac:spMk id="658" creationId="{14E0C293-EAEE-4716-9516-4735503C41E1}"/>
          </ac:spMkLst>
        </pc:spChg>
        <pc:spChg chg="mod">
          <ac:chgData name="Ragnhild Halvorsrud" userId="917ea340-fd63-490f-a7db-68428d24cf32" providerId="ADAL" clId="{3F26B701-AADC-4668-AAA4-FB7BA2B947B1}" dt="2020-06-19T09:05:35.669" v="2616" actId="790"/>
          <ac:spMkLst>
            <pc:docMk/>
            <pc:sldMk cId="3265801124" sldId="522"/>
            <ac:spMk id="659" creationId="{14F3001C-2248-4879-838F-6A406EBB0799}"/>
          </ac:spMkLst>
        </pc:spChg>
        <pc:spChg chg="mod">
          <ac:chgData name="Ragnhild Halvorsrud" userId="917ea340-fd63-490f-a7db-68428d24cf32" providerId="ADAL" clId="{3F26B701-AADC-4668-AAA4-FB7BA2B947B1}" dt="2020-06-19T09:05:35.671" v="2617" actId="790"/>
          <ac:spMkLst>
            <pc:docMk/>
            <pc:sldMk cId="3265801124" sldId="522"/>
            <ac:spMk id="662" creationId="{88EF2AD5-6266-45FB-82F4-BAA49B566907}"/>
          </ac:spMkLst>
        </pc:spChg>
        <pc:spChg chg="mod">
          <ac:chgData name="Ragnhild Halvorsrud" userId="917ea340-fd63-490f-a7db-68428d24cf32" providerId="ADAL" clId="{3F26B701-AADC-4668-AAA4-FB7BA2B947B1}" dt="2020-06-19T09:05:35.673" v="2618" actId="790"/>
          <ac:spMkLst>
            <pc:docMk/>
            <pc:sldMk cId="3265801124" sldId="522"/>
            <ac:spMk id="663" creationId="{B3DF3941-BEDE-4144-A89B-7E275427AB2B}"/>
          </ac:spMkLst>
        </pc:spChg>
        <pc:spChg chg="mod">
          <ac:chgData name="Ragnhild Halvorsrud" userId="917ea340-fd63-490f-a7db-68428d24cf32" providerId="ADAL" clId="{3F26B701-AADC-4668-AAA4-FB7BA2B947B1}" dt="2020-06-19T09:05:35.674" v="2619" actId="790"/>
          <ac:spMkLst>
            <pc:docMk/>
            <pc:sldMk cId="3265801124" sldId="522"/>
            <ac:spMk id="664" creationId="{F7419B98-2DE2-42A9-816D-BBE7EBB11953}"/>
          </ac:spMkLst>
        </pc:spChg>
        <pc:spChg chg="mod">
          <ac:chgData name="Ragnhild Halvorsrud" userId="917ea340-fd63-490f-a7db-68428d24cf32" providerId="ADAL" clId="{3F26B701-AADC-4668-AAA4-FB7BA2B947B1}" dt="2020-06-19T09:05:35.676" v="2620" actId="790"/>
          <ac:spMkLst>
            <pc:docMk/>
            <pc:sldMk cId="3265801124" sldId="522"/>
            <ac:spMk id="665" creationId="{3F073311-D562-4FE9-B715-79A05C904267}"/>
          </ac:spMkLst>
        </pc:spChg>
        <pc:spChg chg="mod">
          <ac:chgData name="Ragnhild Halvorsrud" userId="917ea340-fd63-490f-a7db-68428d24cf32" providerId="ADAL" clId="{3F26B701-AADC-4668-AAA4-FB7BA2B947B1}" dt="2020-06-19T09:05:35.677" v="2621" actId="790"/>
          <ac:spMkLst>
            <pc:docMk/>
            <pc:sldMk cId="3265801124" sldId="522"/>
            <ac:spMk id="666" creationId="{B2F6B83A-5BEA-45D0-89FB-29E2612DA2B4}"/>
          </ac:spMkLst>
        </pc:spChg>
        <pc:spChg chg="mod">
          <ac:chgData name="Ragnhild Halvorsrud" userId="917ea340-fd63-490f-a7db-68428d24cf32" providerId="ADAL" clId="{3F26B701-AADC-4668-AAA4-FB7BA2B947B1}" dt="2020-06-19T09:05:35.679" v="2622" actId="790"/>
          <ac:spMkLst>
            <pc:docMk/>
            <pc:sldMk cId="3265801124" sldId="522"/>
            <ac:spMk id="667" creationId="{8A11EAAC-4EE4-43D7-8B50-18D08056887A}"/>
          </ac:spMkLst>
        </pc:spChg>
        <pc:spChg chg="mod">
          <ac:chgData name="Ragnhild Halvorsrud" userId="917ea340-fd63-490f-a7db-68428d24cf32" providerId="ADAL" clId="{3F26B701-AADC-4668-AAA4-FB7BA2B947B1}" dt="2020-06-19T09:05:35.681" v="2623" actId="790"/>
          <ac:spMkLst>
            <pc:docMk/>
            <pc:sldMk cId="3265801124" sldId="522"/>
            <ac:spMk id="668" creationId="{1DB993DC-17A9-43D6-92CF-04385A7AAA1F}"/>
          </ac:spMkLst>
        </pc:spChg>
        <pc:spChg chg="mod">
          <ac:chgData name="Ragnhild Halvorsrud" userId="917ea340-fd63-490f-a7db-68428d24cf32" providerId="ADAL" clId="{3F26B701-AADC-4668-AAA4-FB7BA2B947B1}" dt="2020-06-19T09:05:35.683" v="2624" actId="790"/>
          <ac:spMkLst>
            <pc:docMk/>
            <pc:sldMk cId="3265801124" sldId="522"/>
            <ac:spMk id="671" creationId="{E97FD160-960F-4229-8252-30F7A9982358}"/>
          </ac:spMkLst>
        </pc:spChg>
        <pc:spChg chg="mod">
          <ac:chgData name="Ragnhild Halvorsrud" userId="917ea340-fd63-490f-a7db-68428d24cf32" providerId="ADAL" clId="{3F26B701-AADC-4668-AAA4-FB7BA2B947B1}" dt="2020-06-19T09:05:35.687" v="2625" actId="790"/>
          <ac:spMkLst>
            <pc:docMk/>
            <pc:sldMk cId="3265801124" sldId="522"/>
            <ac:spMk id="672" creationId="{780916AF-9AEC-4B40-8A24-A60200CA52B5}"/>
          </ac:spMkLst>
        </pc:spChg>
        <pc:spChg chg="mod">
          <ac:chgData name="Ragnhild Halvorsrud" userId="917ea340-fd63-490f-a7db-68428d24cf32" providerId="ADAL" clId="{3F26B701-AADC-4668-AAA4-FB7BA2B947B1}" dt="2020-06-19T09:05:35.689" v="2626" actId="790"/>
          <ac:spMkLst>
            <pc:docMk/>
            <pc:sldMk cId="3265801124" sldId="522"/>
            <ac:spMk id="673" creationId="{FBE5398C-4A27-46DB-B2B1-D5C8C3946B1F}"/>
          </ac:spMkLst>
        </pc:spChg>
        <pc:spChg chg="mod">
          <ac:chgData name="Ragnhild Halvorsrud" userId="917ea340-fd63-490f-a7db-68428d24cf32" providerId="ADAL" clId="{3F26B701-AADC-4668-AAA4-FB7BA2B947B1}" dt="2020-06-19T09:05:35.691" v="2627" actId="790"/>
          <ac:spMkLst>
            <pc:docMk/>
            <pc:sldMk cId="3265801124" sldId="522"/>
            <ac:spMk id="674" creationId="{1C798D05-06A2-437C-A34F-6E108172DDBC}"/>
          </ac:spMkLst>
        </pc:spChg>
        <pc:spChg chg="mod">
          <ac:chgData name="Ragnhild Halvorsrud" userId="917ea340-fd63-490f-a7db-68428d24cf32" providerId="ADAL" clId="{3F26B701-AADC-4668-AAA4-FB7BA2B947B1}" dt="2020-06-19T09:05:35.693" v="2628" actId="790"/>
          <ac:spMkLst>
            <pc:docMk/>
            <pc:sldMk cId="3265801124" sldId="522"/>
            <ac:spMk id="675" creationId="{8D78E635-CD80-48F3-B94D-87EFB74B0D6B}"/>
          </ac:spMkLst>
        </pc:spChg>
        <pc:spChg chg="mod">
          <ac:chgData name="Ragnhild Halvorsrud" userId="917ea340-fd63-490f-a7db-68428d24cf32" providerId="ADAL" clId="{3F26B701-AADC-4668-AAA4-FB7BA2B947B1}" dt="2020-06-19T09:05:35.694" v="2629" actId="790"/>
          <ac:spMkLst>
            <pc:docMk/>
            <pc:sldMk cId="3265801124" sldId="522"/>
            <ac:spMk id="676" creationId="{179F0585-DB96-4864-A805-733824DF03A6}"/>
          </ac:spMkLst>
        </pc:spChg>
        <pc:spChg chg="mod">
          <ac:chgData name="Ragnhild Halvorsrud" userId="917ea340-fd63-490f-a7db-68428d24cf32" providerId="ADAL" clId="{3F26B701-AADC-4668-AAA4-FB7BA2B947B1}" dt="2020-06-19T09:05:35.696" v="2630" actId="790"/>
          <ac:spMkLst>
            <pc:docMk/>
            <pc:sldMk cId="3265801124" sldId="522"/>
            <ac:spMk id="677" creationId="{5E45CC96-825D-45E3-8D2B-853A04E42C65}"/>
          </ac:spMkLst>
        </pc:spChg>
        <pc:spChg chg="mod">
          <ac:chgData name="Ragnhild Halvorsrud" userId="917ea340-fd63-490f-a7db-68428d24cf32" providerId="ADAL" clId="{3F26B701-AADC-4668-AAA4-FB7BA2B947B1}" dt="2020-06-19T09:05:35.710" v="2636" actId="790"/>
          <ac:spMkLst>
            <pc:docMk/>
            <pc:sldMk cId="3265801124" sldId="522"/>
            <ac:spMk id="680" creationId="{4F542749-CA03-4BB9-92A5-99983BC1514A}"/>
          </ac:spMkLst>
        </pc:spChg>
        <pc:spChg chg="mod">
          <ac:chgData name="Ragnhild Halvorsrud" userId="917ea340-fd63-490f-a7db-68428d24cf32" providerId="ADAL" clId="{3F26B701-AADC-4668-AAA4-FB7BA2B947B1}" dt="2020-06-19T09:05:35.712" v="2637" actId="790"/>
          <ac:spMkLst>
            <pc:docMk/>
            <pc:sldMk cId="3265801124" sldId="522"/>
            <ac:spMk id="681" creationId="{16642BEB-F9DF-4105-9707-ED04986A2286}"/>
          </ac:spMkLst>
        </pc:spChg>
        <pc:spChg chg="mod">
          <ac:chgData name="Ragnhild Halvorsrud" userId="917ea340-fd63-490f-a7db-68428d24cf32" providerId="ADAL" clId="{3F26B701-AADC-4668-AAA4-FB7BA2B947B1}" dt="2020-06-19T09:05:35.713" v="2638" actId="790"/>
          <ac:spMkLst>
            <pc:docMk/>
            <pc:sldMk cId="3265801124" sldId="522"/>
            <ac:spMk id="686" creationId="{195477BE-F027-40AB-8D0C-001F02FBD9AE}"/>
          </ac:spMkLst>
        </pc:spChg>
        <pc:spChg chg="mod">
          <ac:chgData name="Ragnhild Halvorsrud" userId="917ea340-fd63-490f-a7db-68428d24cf32" providerId="ADAL" clId="{3F26B701-AADC-4668-AAA4-FB7BA2B947B1}" dt="2020-06-19T09:05:35.715" v="2639" actId="790"/>
          <ac:spMkLst>
            <pc:docMk/>
            <pc:sldMk cId="3265801124" sldId="522"/>
            <ac:spMk id="689" creationId="{9F448F75-3874-4490-A536-425D8084A5DC}"/>
          </ac:spMkLst>
        </pc:spChg>
        <pc:spChg chg="mod">
          <ac:chgData name="Ragnhild Halvorsrud" userId="917ea340-fd63-490f-a7db-68428d24cf32" providerId="ADAL" clId="{3F26B701-AADC-4668-AAA4-FB7BA2B947B1}" dt="2020-06-19T09:05:35.717" v="2640" actId="790"/>
          <ac:spMkLst>
            <pc:docMk/>
            <pc:sldMk cId="3265801124" sldId="522"/>
            <ac:spMk id="690" creationId="{89FBA0EA-BB05-4169-A8D9-0270D7C5763B}"/>
          </ac:spMkLst>
        </pc:spChg>
        <pc:spChg chg="mod">
          <ac:chgData name="Ragnhild Halvorsrud" userId="917ea340-fd63-490f-a7db-68428d24cf32" providerId="ADAL" clId="{3F26B701-AADC-4668-AAA4-FB7BA2B947B1}" dt="2020-06-19T09:05:35.719" v="2641" actId="790"/>
          <ac:spMkLst>
            <pc:docMk/>
            <pc:sldMk cId="3265801124" sldId="522"/>
            <ac:spMk id="695" creationId="{25DA16DD-C8E4-4AC0-8C19-03E424EBAC72}"/>
          </ac:spMkLst>
        </pc:spChg>
        <pc:spChg chg="mod">
          <ac:chgData name="Ragnhild Halvorsrud" userId="917ea340-fd63-490f-a7db-68428d24cf32" providerId="ADAL" clId="{3F26B701-AADC-4668-AAA4-FB7BA2B947B1}" dt="2020-06-19T09:05:35.538" v="2555" actId="790"/>
          <ac:spMkLst>
            <pc:docMk/>
            <pc:sldMk cId="3265801124" sldId="522"/>
            <ac:spMk id="697" creationId="{5E4AB334-9376-4A0C-9049-4B0ED4F9BCB9}"/>
          </ac:spMkLst>
        </pc:spChg>
        <pc:spChg chg="mod">
          <ac:chgData name="Ragnhild Halvorsrud" userId="917ea340-fd63-490f-a7db-68428d24cf32" providerId="ADAL" clId="{3F26B701-AADC-4668-AAA4-FB7BA2B947B1}" dt="2020-06-19T09:05:35.540" v="2556" actId="790"/>
          <ac:spMkLst>
            <pc:docMk/>
            <pc:sldMk cId="3265801124" sldId="522"/>
            <ac:spMk id="698" creationId="{A060CEDF-C072-4222-95EF-359C85E1C8FC}"/>
          </ac:spMkLst>
        </pc:spChg>
        <pc:spChg chg="mod">
          <ac:chgData name="Ragnhild Halvorsrud" userId="917ea340-fd63-490f-a7db-68428d24cf32" providerId="ADAL" clId="{3F26B701-AADC-4668-AAA4-FB7BA2B947B1}" dt="2020-06-19T09:05:35.542" v="2557" actId="790"/>
          <ac:spMkLst>
            <pc:docMk/>
            <pc:sldMk cId="3265801124" sldId="522"/>
            <ac:spMk id="699" creationId="{9A110AD8-2502-4A09-937C-76BBF924BB18}"/>
          </ac:spMkLst>
        </pc:spChg>
        <pc:spChg chg="mod">
          <ac:chgData name="Ragnhild Halvorsrud" userId="917ea340-fd63-490f-a7db-68428d24cf32" providerId="ADAL" clId="{3F26B701-AADC-4668-AAA4-FB7BA2B947B1}" dt="2020-06-19T09:05:35.546" v="2558" actId="790"/>
          <ac:spMkLst>
            <pc:docMk/>
            <pc:sldMk cId="3265801124" sldId="522"/>
            <ac:spMk id="700" creationId="{C5E86649-3203-4B14-9DDE-DC765949BD1C}"/>
          </ac:spMkLst>
        </pc:spChg>
        <pc:spChg chg="mod">
          <ac:chgData name="Ragnhild Halvorsrud" userId="917ea340-fd63-490f-a7db-68428d24cf32" providerId="ADAL" clId="{3F26B701-AADC-4668-AAA4-FB7BA2B947B1}" dt="2020-06-19T09:05:35.548" v="2559" actId="790"/>
          <ac:spMkLst>
            <pc:docMk/>
            <pc:sldMk cId="3265801124" sldId="522"/>
            <ac:spMk id="701" creationId="{F3077DAC-72D2-4533-8CD5-088BA5B28D55}"/>
          </ac:spMkLst>
        </pc:spChg>
        <pc:spChg chg="mod">
          <ac:chgData name="Ragnhild Halvorsrud" userId="917ea340-fd63-490f-a7db-68428d24cf32" providerId="ADAL" clId="{3F26B701-AADC-4668-AAA4-FB7BA2B947B1}" dt="2020-06-19T09:05:35.550" v="2560" actId="790"/>
          <ac:spMkLst>
            <pc:docMk/>
            <pc:sldMk cId="3265801124" sldId="522"/>
            <ac:spMk id="702" creationId="{10AF5F1E-938E-4BCA-A345-FA0A53B88979}"/>
          </ac:spMkLst>
        </pc:spChg>
        <pc:spChg chg="mod">
          <ac:chgData name="Ragnhild Halvorsrud" userId="917ea340-fd63-490f-a7db-68428d24cf32" providerId="ADAL" clId="{3F26B701-AADC-4668-AAA4-FB7BA2B947B1}" dt="2020-06-19T09:05:35.617" v="2591" actId="790"/>
          <ac:spMkLst>
            <pc:docMk/>
            <pc:sldMk cId="3265801124" sldId="522"/>
            <ac:spMk id="703" creationId="{11713DA1-B715-4255-B9B6-74FBA3FEF497}"/>
          </ac:spMkLst>
        </pc:spChg>
        <pc:spChg chg="mod">
          <ac:chgData name="Ragnhild Halvorsrud" userId="917ea340-fd63-490f-a7db-68428d24cf32" providerId="ADAL" clId="{3F26B701-AADC-4668-AAA4-FB7BA2B947B1}" dt="2020-06-19T09:05:35.618" v="2592" actId="790"/>
          <ac:spMkLst>
            <pc:docMk/>
            <pc:sldMk cId="3265801124" sldId="522"/>
            <ac:spMk id="704" creationId="{BB7B050F-1F6E-4020-9415-15A91BA04EA1}"/>
          </ac:spMkLst>
        </pc:spChg>
        <pc:spChg chg="mod">
          <ac:chgData name="Ragnhild Halvorsrud" userId="917ea340-fd63-490f-a7db-68428d24cf32" providerId="ADAL" clId="{3F26B701-AADC-4668-AAA4-FB7BA2B947B1}" dt="2020-06-19T09:05:35.620" v="2593" actId="790"/>
          <ac:spMkLst>
            <pc:docMk/>
            <pc:sldMk cId="3265801124" sldId="522"/>
            <ac:spMk id="705" creationId="{8725E4D3-E4B3-4FB6-AEC8-05BB70846382}"/>
          </ac:spMkLst>
        </pc:spChg>
        <pc:spChg chg="mod">
          <ac:chgData name="Ragnhild Halvorsrud" userId="917ea340-fd63-490f-a7db-68428d24cf32" providerId="ADAL" clId="{3F26B701-AADC-4668-AAA4-FB7BA2B947B1}" dt="2020-06-19T09:05:35.623" v="2594" actId="790"/>
          <ac:spMkLst>
            <pc:docMk/>
            <pc:sldMk cId="3265801124" sldId="522"/>
            <ac:spMk id="706" creationId="{442FB227-3075-47AA-9D92-0AD56F44EA45}"/>
          </ac:spMkLst>
        </pc:spChg>
        <pc:spChg chg="mod">
          <ac:chgData name="Ragnhild Halvorsrud" userId="917ea340-fd63-490f-a7db-68428d24cf32" providerId="ADAL" clId="{3F26B701-AADC-4668-AAA4-FB7BA2B947B1}" dt="2020-06-19T09:05:35.626" v="2595" actId="790"/>
          <ac:spMkLst>
            <pc:docMk/>
            <pc:sldMk cId="3265801124" sldId="522"/>
            <ac:spMk id="707" creationId="{CC33A6B1-61AB-4F3D-88F3-EF23C640BEA0}"/>
          </ac:spMkLst>
        </pc:spChg>
        <pc:spChg chg="mod">
          <ac:chgData name="Ragnhild Halvorsrud" userId="917ea340-fd63-490f-a7db-68428d24cf32" providerId="ADAL" clId="{3F26B701-AADC-4668-AAA4-FB7BA2B947B1}" dt="2020-06-19T09:05:35.698" v="2631" actId="790"/>
          <ac:spMkLst>
            <pc:docMk/>
            <pc:sldMk cId="3265801124" sldId="522"/>
            <ac:spMk id="716" creationId="{1EA989C3-D25A-4473-8032-963ED77D0859}"/>
          </ac:spMkLst>
        </pc:spChg>
        <pc:spChg chg="mod">
          <ac:chgData name="Ragnhild Halvorsrud" userId="917ea340-fd63-490f-a7db-68428d24cf32" providerId="ADAL" clId="{3F26B701-AADC-4668-AAA4-FB7BA2B947B1}" dt="2020-06-19T09:05:35.700" v="2632" actId="790"/>
          <ac:spMkLst>
            <pc:docMk/>
            <pc:sldMk cId="3265801124" sldId="522"/>
            <ac:spMk id="717" creationId="{121EDC8A-6D84-4BDC-80CA-CAF46BF334BB}"/>
          </ac:spMkLst>
        </pc:spChg>
        <pc:spChg chg="mod">
          <ac:chgData name="Ragnhild Halvorsrud" userId="917ea340-fd63-490f-a7db-68428d24cf32" providerId="ADAL" clId="{3F26B701-AADC-4668-AAA4-FB7BA2B947B1}" dt="2020-06-19T09:05:35.702" v="2633" actId="790"/>
          <ac:spMkLst>
            <pc:docMk/>
            <pc:sldMk cId="3265801124" sldId="522"/>
            <ac:spMk id="718" creationId="{468DE55B-13EC-4D35-ABC7-84762D16AE85}"/>
          </ac:spMkLst>
        </pc:spChg>
        <pc:spChg chg="mod">
          <ac:chgData name="Ragnhild Halvorsrud" userId="917ea340-fd63-490f-a7db-68428d24cf32" providerId="ADAL" clId="{3F26B701-AADC-4668-AAA4-FB7BA2B947B1}" dt="2020-06-19T09:05:35.705" v="2634" actId="790"/>
          <ac:spMkLst>
            <pc:docMk/>
            <pc:sldMk cId="3265801124" sldId="522"/>
            <ac:spMk id="719" creationId="{F972DDB3-84D7-4611-9BC7-57E634DC0C72}"/>
          </ac:spMkLst>
        </pc:spChg>
        <pc:spChg chg="mod">
          <ac:chgData name="Ragnhild Halvorsrud" userId="917ea340-fd63-490f-a7db-68428d24cf32" providerId="ADAL" clId="{3F26B701-AADC-4668-AAA4-FB7BA2B947B1}" dt="2020-06-19T09:05:35.707" v="2635" actId="790"/>
          <ac:spMkLst>
            <pc:docMk/>
            <pc:sldMk cId="3265801124" sldId="522"/>
            <ac:spMk id="720" creationId="{418A9580-BFC4-4B93-9CCB-635FA58E030E}"/>
          </ac:spMkLst>
        </pc:spChg>
        <pc:spChg chg="mod">
          <ac:chgData name="Ragnhild Halvorsrud" userId="917ea340-fd63-490f-a7db-68428d24cf32" providerId="ADAL" clId="{3F26B701-AADC-4668-AAA4-FB7BA2B947B1}" dt="2020-06-19T09:05:35.721" v="2642" actId="790"/>
          <ac:spMkLst>
            <pc:docMk/>
            <pc:sldMk cId="3265801124" sldId="522"/>
            <ac:spMk id="748" creationId="{D7A6DE4D-B33F-4024-80C6-6017A8336099}"/>
          </ac:spMkLst>
        </pc:spChg>
        <pc:spChg chg="mod">
          <ac:chgData name="Ragnhild Halvorsrud" userId="917ea340-fd63-490f-a7db-68428d24cf32" providerId="ADAL" clId="{3F26B701-AADC-4668-AAA4-FB7BA2B947B1}" dt="2020-06-19T09:05:35.723" v="2643" actId="790"/>
          <ac:spMkLst>
            <pc:docMk/>
            <pc:sldMk cId="3265801124" sldId="522"/>
            <ac:spMk id="749" creationId="{B6AD12E3-D027-4C18-96C1-9F58051D9E8F}"/>
          </ac:spMkLst>
        </pc:spChg>
        <pc:spChg chg="mod">
          <ac:chgData name="Ragnhild Halvorsrud" userId="917ea340-fd63-490f-a7db-68428d24cf32" providerId="ADAL" clId="{3F26B701-AADC-4668-AAA4-FB7BA2B947B1}" dt="2020-06-19T09:05:35.726" v="2644" actId="790"/>
          <ac:spMkLst>
            <pc:docMk/>
            <pc:sldMk cId="3265801124" sldId="522"/>
            <ac:spMk id="754" creationId="{64A4545C-005C-4885-B60D-3573912E34D6}"/>
          </ac:spMkLst>
        </pc:spChg>
        <pc:spChg chg="mod">
          <ac:chgData name="Ragnhild Halvorsrud" userId="917ea340-fd63-490f-a7db-68428d24cf32" providerId="ADAL" clId="{3F26B701-AADC-4668-AAA4-FB7BA2B947B1}" dt="2020-06-19T09:05:35.729" v="2645" actId="790"/>
          <ac:spMkLst>
            <pc:docMk/>
            <pc:sldMk cId="3265801124" sldId="522"/>
            <ac:spMk id="755" creationId="{2585A5D2-53AC-4A43-B6BC-D36964075F07}"/>
          </ac:spMkLst>
        </pc:spChg>
        <pc:spChg chg="mod">
          <ac:chgData name="Ragnhild Halvorsrud" userId="917ea340-fd63-490f-a7db-68428d24cf32" providerId="ADAL" clId="{3F26B701-AADC-4668-AAA4-FB7BA2B947B1}" dt="2020-06-19T09:05:35.732" v="2646" actId="790"/>
          <ac:spMkLst>
            <pc:docMk/>
            <pc:sldMk cId="3265801124" sldId="522"/>
            <ac:spMk id="756" creationId="{6A446A45-1253-4759-A5A9-C5FDD872E287}"/>
          </ac:spMkLst>
        </pc:spChg>
        <pc:spChg chg="mod">
          <ac:chgData name="Ragnhild Halvorsrud" userId="917ea340-fd63-490f-a7db-68428d24cf32" providerId="ADAL" clId="{3F26B701-AADC-4668-AAA4-FB7BA2B947B1}" dt="2020-06-19T09:05:35.734" v="2647" actId="790"/>
          <ac:spMkLst>
            <pc:docMk/>
            <pc:sldMk cId="3265801124" sldId="522"/>
            <ac:spMk id="757" creationId="{DFED6113-9DCF-4D03-BCFB-0B04EA4A9023}"/>
          </ac:spMkLst>
        </pc:spChg>
        <pc:spChg chg="mod">
          <ac:chgData name="Ragnhild Halvorsrud" userId="917ea340-fd63-490f-a7db-68428d24cf32" providerId="ADAL" clId="{3F26B701-AADC-4668-AAA4-FB7BA2B947B1}" dt="2020-06-19T09:05:35.735" v="2648" actId="790"/>
          <ac:spMkLst>
            <pc:docMk/>
            <pc:sldMk cId="3265801124" sldId="522"/>
            <ac:spMk id="760" creationId="{96D4EFF9-79EB-42FD-8E21-6953693F4245}"/>
          </ac:spMkLst>
        </pc:spChg>
        <pc:spChg chg="mod">
          <ac:chgData name="Ragnhild Halvorsrud" userId="917ea340-fd63-490f-a7db-68428d24cf32" providerId="ADAL" clId="{3F26B701-AADC-4668-AAA4-FB7BA2B947B1}" dt="2020-06-19T09:05:35.835" v="2700" actId="790"/>
          <ac:spMkLst>
            <pc:docMk/>
            <pc:sldMk cId="3265801124" sldId="522"/>
            <ac:spMk id="762" creationId="{8A4BF165-7ACF-4D3E-8A72-B2EDE20E2864}"/>
          </ac:spMkLst>
        </pc:spChg>
        <pc:spChg chg="mod">
          <ac:chgData name="Ragnhild Halvorsrud" userId="917ea340-fd63-490f-a7db-68428d24cf32" providerId="ADAL" clId="{3F26B701-AADC-4668-AAA4-FB7BA2B947B1}" dt="2020-06-19T09:05:35.836" v="2701" actId="790"/>
          <ac:spMkLst>
            <pc:docMk/>
            <pc:sldMk cId="3265801124" sldId="522"/>
            <ac:spMk id="763" creationId="{638F76A3-8E46-43DE-9725-F85A9F2551A2}"/>
          </ac:spMkLst>
        </pc:spChg>
        <pc:spChg chg="mod">
          <ac:chgData name="Ragnhild Halvorsrud" userId="917ea340-fd63-490f-a7db-68428d24cf32" providerId="ADAL" clId="{3F26B701-AADC-4668-AAA4-FB7BA2B947B1}" dt="2020-06-19T09:05:35.838" v="2702" actId="790"/>
          <ac:spMkLst>
            <pc:docMk/>
            <pc:sldMk cId="3265801124" sldId="522"/>
            <ac:spMk id="764" creationId="{ECC1C073-3134-43B0-B302-5129E8521A02}"/>
          </ac:spMkLst>
        </pc:spChg>
        <pc:spChg chg="mod">
          <ac:chgData name="Ragnhild Halvorsrud" userId="917ea340-fd63-490f-a7db-68428d24cf32" providerId="ADAL" clId="{3F26B701-AADC-4668-AAA4-FB7BA2B947B1}" dt="2020-06-19T09:05:35.840" v="2703" actId="790"/>
          <ac:spMkLst>
            <pc:docMk/>
            <pc:sldMk cId="3265801124" sldId="522"/>
            <ac:spMk id="765" creationId="{CB17104D-5B2B-498E-84DF-49F0B09DC8EB}"/>
          </ac:spMkLst>
        </pc:spChg>
        <pc:spChg chg="mod">
          <ac:chgData name="Ragnhild Halvorsrud" userId="917ea340-fd63-490f-a7db-68428d24cf32" providerId="ADAL" clId="{3F26B701-AADC-4668-AAA4-FB7BA2B947B1}" dt="2020-06-19T09:05:35.737" v="2649" actId="790"/>
          <ac:spMkLst>
            <pc:docMk/>
            <pc:sldMk cId="3265801124" sldId="522"/>
            <ac:spMk id="768" creationId="{C8D19217-4D8E-45F7-ACAF-BF8DF4ABD19E}"/>
          </ac:spMkLst>
        </pc:spChg>
        <pc:spChg chg="mod">
          <ac:chgData name="Ragnhild Halvorsrud" userId="917ea340-fd63-490f-a7db-68428d24cf32" providerId="ADAL" clId="{3F26B701-AADC-4668-AAA4-FB7BA2B947B1}" dt="2020-06-19T09:05:35.740" v="2650" actId="790"/>
          <ac:spMkLst>
            <pc:docMk/>
            <pc:sldMk cId="3265801124" sldId="522"/>
            <ac:spMk id="770" creationId="{E4E17B52-7A3A-4490-AF95-36AB67721B84}"/>
          </ac:spMkLst>
        </pc:spChg>
        <pc:spChg chg="mod">
          <ac:chgData name="Ragnhild Halvorsrud" userId="917ea340-fd63-490f-a7db-68428d24cf32" providerId="ADAL" clId="{3F26B701-AADC-4668-AAA4-FB7BA2B947B1}" dt="2020-06-19T09:05:35.743" v="2651" actId="790"/>
          <ac:spMkLst>
            <pc:docMk/>
            <pc:sldMk cId="3265801124" sldId="522"/>
            <ac:spMk id="771" creationId="{0EAAC891-BF84-4C97-AB85-4FEEDA242149}"/>
          </ac:spMkLst>
        </pc:spChg>
        <pc:spChg chg="mod">
          <ac:chgData name="Ragnhild Halvorsrud" userId="917ea340-fd63-490f-a7db-68428d24cf32" providerId="ADAL" clId="{3F26B701-AADC-4668-AAA4-FB7BA2B947B1}" dt="2020-06-19T09:05:35.747" v="2652" actId="790"/>
          <ac:spMkLst>
            <pc:docMk/>
            <pc:sldMk cId="3265801124" sldId="522"/>
            <ac:spMk id="772" creationId="{0CC3F021-679E-4875-8084-4DA24F95D0CE}"/>
          </ac:spMkLst>
        </pc:spChg>
        <pc:spChg chg="mod">
          <ac:chgData name="Ragnhild Halvorsrud" userId="917ea340-fd63-490f-a7db-68428d24cf32" providerId="ADAL" clId="{3F26B701-AADC-4668-AAA4-FB7BA2B947B1}" dt="2020-06-19T09:05:35.750" v="2653" actId="790"/>
          <ac:spMkLst>
            <pc:docMk/>
            <pc:sldMk cId="3265801124" sldId="522"/>
            <ac:spMk id="773" creationId="{341EA19C-6D42-47B4-9ADE-C6094AE47D5D}"/>
          </ac:spMkLst>
        </pc:spChg>
        <pc:spChg chg="mod">
          <ac:chgData name="Ragnhild Halvorsrud" userId="917ea340-fd63-490f-a7db-68428d24cf32" providerId="ADAL" clId="{3F26B701-AADC-4668-AAA4-FB7BA2B947B1}" dt="2020-06-19T09:05:35.753" v="2654" actId="790"/>
          <ac:spMkLst>
            <pc:docMk/>
            <pc:sldMk cId="3265801124" sldId="522"/>
            <ac:spMk id="776" creationId="{0054E870-69B6-4C8F-925E-54BA2DCF7968}"/>
          </ac:spMkLst>
        </pc:spChg>
        <pc:spChg chg="mod">
          <ac:chgData name="Ragnhild Halvorsrud" userId="917ea340-fd63-490f-a7db-68428d24cf32" providerId="ADAL" clId="{3F26B701-AADC-4668-AAA4-FB7BA2B947B1}" dt="2020-06-19T09:05:35.756" v="2655" actId="790"/>
          <ac:spMkLst>
            <pc:docMk/>
            <pc:sldMk cId="3265801124" sldId="522"/>
            <ac:spMk id="778" creationId="{BEC9C6DE-EF3F-44C8-A069-2E4E29D0B0E3}"/>
          </ac:spMkLst>
        </pc:spChg>
        <pc:spChg chg="mod">
          <ac:chgData name="Ragnhild Halvorsrud" userId="917ea340-fd63-490f-a7db-68428d24cf32" providerId="ADAL" clId="{3F26B701-AADC-4668-AAA4-FB7BA2B947B1}" dt="2020-06-19T09:05:35.758" v="2656" actId="790"/>
          <ac:spMkLst>
            <pc:docMk/>
            <pc:sldMk cId="3265801124" sldId="522"/>
            <ac:spMk id="779" creationId="{C593AC3A-86DD-441B-927E-AF73552FCDEA}"/>
          </ac:spMkLst>
        </pc:spChg>
        <pc:spChg chg="mod">
          <ac:chgData name="Ragnhild Halvorsrud" userId="917ea340-fd63-490f-a7db-68428d24cf32" providerId="ADAL" clId="{3F26B701-AADC-4668-AAA4-FB7BA2B947B1}" dt="2020-06-19T09:05:35.760" v="2657" actId="790"/>
          <ac:spMkLst>
            <pc:docMk/>
            <pc:sldMk cId="3265801124" sldId="522"/>
            <ac:spMk id="780" creationId="{6A211EE5-3F69-4646-A7F3-2AFBF75D11D2}"/>
          </ac:spMkLst>
        </pc:spChg>
        <pc:spChg chg="mod">
          <ac:chgData name="Ragnhild Halvorsrud" userId="917ea340-fd63-490f-a7db-68428d24cf32" providerId="ADAL" clId="{3F26B701-AADC-4668-AAA4-FB7BA2B947B1}" dt="2020-06-19T09:05:35.762" v="2658" actId="790"/>
          <ac:spMkLst>
            <pc:docMk/>
            <pc:sldMk cId="3265801124" sldId="522"/>
            <ac:spMk id="781" creationId="{3F1AE0DC-33F7-426B-BB5B-B02200519721}"/>
          </ac:spMkLst>
        </pc:spChg>
        <pc:spChg chg="mod">
          <ac:chgData name="Ragnhild Halvorsrud" userId="917ea340-fd63-490f-a7db-68428d24cf32" providerId="ADAL" clId="{3F26B701-AADC-4668-AAA4-FB7BA2B947B1}" dt="2020-06-19T09:05:35.765" v="2659" actId="790"/>
          <ac:spMkLst>
            <pc:docMk/>
            <pc:sldMk cId="3265801124" sldId="522"/>
            <ac:spMk id="784" creationId="{1A026779-B69C-4B60-A026-D4B07A3D753B}"/>
          </ac:spMkLst>
        </pc:spChg>
        <pc:spChg chg="mod">
          <ac:chgData name="Ragnhild Halvorsrud" userId="917ea340-fd63-490f-a7db-68428d24cf32" providerId="ADAL" clId="{3F26B701-AADC-4668-AAA4-FB7BA2B947B1}" dt="2020-06-19T09:05:35.768" v="2660" actId="790"/>
          <ac:spMkLst>
            <pc:docMk/>
            <pc:sldMk cId="3265801124" sldId="522"/>
            <ac:spMk id="785" creationId="{1A145130-8701-4A37-B240-6FFF67C71B33}"/>
          </ac:spMkLst>
        </pc:spChg>
        <pc:spChg chg="mod">
          <ac:chgData name="Ragnhild Halvorsrud" userId="917ea340-fd63-490f-a7db-68428d24cf32" providerId="ADAL" clId="{3F26B701-AADC-4668-AAA4-FB7BA2B947B1}" dt="2020-06-19T09:05:35.771" v="2661" actId="790"/>
          <ac:spMkLst>
            <pc:docMk/>
            <pc:sldMk cId="3265801124" sldId="522"/>
            <ac:spMk id="786" creationId="{081E2B58-4138-407A-B7FD-FB597A1B4F1B}"/>
          </ac:spMkLst>
        </pc:spChg>
        <pc:spChg chg="mod">
          <ac:chgData name="Ragnhild Halvorsrud" userId="917ea340-fd63-490f-a7db-68428d24cf32" providerId="ADAL" clId="{3F26B701-AADC-4668-AAA4-FB7BA2B947B1}" dt="2020-06-19T09:05:35.773" v="2662" actId="790"/>
          <ac:spMkLst>
            <pc:docMk/>
            <pc:sldMk cId="3265801124" sldId="522"/>
            <ac:spMk id="787" creationId="{6BA6D7E1-33AC-48CE-906D-DFFC08C21BB9}"/>
          </ac:spMkLst>
        </pc:spChg>
        <pc:spChg chg="mod">
          <ac:chgData name="Ragnhild Halvorsrud" userId="917ea340-fd63-490f-a7db-68428d24cf32" providerId="ADAL" clId="{3F26B701-AADC-4668-AAA4-FB7BA2B947B1}" dt="2020-06-19T09:05:35.775" v="2663" actId="790"/>
          <ac:spMkLst>
            <pc:docMk/>
            <pc:sldMk cId="3265801124" sldId="522"/>
            <ac:spMk id="788" creationId="{555A77C0-40E9-4724-944B-3A063B2CDA85}"/>
          </ac:spMkLst>
        </pc:spChg>
      </pc:sldChg>
      <pc:sldChg chg="modSp add del mod modNotes">
        <pc:chgData name="Ragnhild Halvorsrud" userId="917ea340-fd63-490f-a7db-68428d24cf32" providerId="ADAL" clId="{3F26B701-AADC-4668-AAA4-FB7BA2B947B1}" dt="2020-06-19T09:06:04.207" v="2911" actId="47"/>
        <pc:sldMkLst>
          <pc:docMk/>
          <pc:sldMk cId="2603697534" sldId="523"/>
        </pc:sldMkLst>
        <pc:spChg chg="mod">
          <ac:chgData name="Ragnhild Halvorsrud" userId="917ea340-fd63-490f-a7db-68428d24cf32" providerId="ADAL" clId="{3F26B701-AADC-4668-AAA4-FB7BA2B947B1}" dt="2020-06-19T09:05:36.138" v="2870" actId="790"/>
          <ac:spMkLst>
            <pc:docMk/>
            <pc:sldMk cId="2603697534" sldId="523"/>
            <ac:spMk id="189" creationId="{0A1BE4BC-5F6D-4117-8ECD-E710623E443F}"/>
          </ac:spMkLst>
        </pc:spChg>
        <pc:spChg chg="mod">
          <ac:chgData name="Ragnhild Halvorsrud" userId="917ea340-fd63-490f-a7db-68428d24cf32" providerId="ADAL" clId="{3F26B701-AADC-4668-AAA4-FB7BA2B947B1}" dt="2020-06-19T09:05:36.139" v="2871" actId="790"/>
          <ac:spMkLst>
            <pc:docMk/>
            <pc:sldMk cId="2603697534" sldId="523"/>
            <ac:spMk id="193" creationId="{5706A2DB-045C-4577-9491-96BFC47F8FA6}"/>
          </ac:spMkLst>
        </pc:spChg>
        <pc:spChg chg="mod">
          <ac:chgData name="Ragnhild Halvorsrud" userId="917ea340-fd63-490f-a7db-68428d24cf32" providerId="ADAL" clId="{3F26B701-AADC-4668-AAA4-FB7BA2B947B1}" dt="2020-06-19T09:05:36.141" v="2872" actId="790"/>
          <ac:spMkLst>
            <pc:docMk/>
            <pc:sldMk cId="2603697534" sldId="523"/>
            <ac:spMk id="205" creationId="{22EFE43B-537A-422C-8A53-9E40AEC5BAA0}"/>
          </ac:spMkLst>
        </pc:spChg>
        <pc:spChg chg="mod">
          <ac:chgData name="Ragnhild Halvorsrud" userId="917ea340-fd63-490f-a7db-68428d24cf32" providerId="ADAL" clId="{3F26B701-AADC-4668-AAA4-FB7BA2B947B1}" dt="2020-06-19T09:05:36.144" v="2873" actId="790"/>
          <ac:spMkLst>
            <pc:docMk/>
            <pc:sldMk cId="2603697534" sldId="523"/>
            <ac:spMk id="206" creationId="{AB5A849D-74E5-4F58-BE7E-E0C8506E7DB4}"/>
          </ac:spMkLst>
        </pc:spChg>
        <pc:spChg chg="mod">
          <ac:chgData name="Ragnhild Halvorsrud" userId="917ea340-fd63-490f-a7db-68428d24cf32" providerId="ADAL" clId="{3F26B701-AADC-4668-AAA4-FB7BA2B947B1}" dt="2020-06-19T09:05:36.147" v="2875" actId="790"/>
          <ac:spMkLst>
            <pc:docMk/>
            <pc:sldMk cId="2603697534" sldId="523"/>
            <ac:spMk id="219" creationId="{027732F2-AFCE-4D0C-BA06-1EE7A6BE418F}"/>
          </ac:spMkLst>
        </pc:spChg>
        <pc:spChg chg="mod">
          <ac:chgData name="Ragnhild Halvorsrud" userId="917ea340-fd63-490f-a7db-68428d24cf32" providerId="ADAL" clId="{3F26B701-AADC-4668-AAA4-FB7BA2B947B1}" dt="2020-06-19T09:05:36.149" v="2876" actId="790"/>
          <ac:spMkLst>
            <pc:docMk/>
            <pc:sldMk cId="2603697534" sldId="523"/>
            <ac:spMk id="221" creationId="{9D36033E-791B-4E83-9389-CC67E61433DA}"/>
          </ac:spMkLst>
        </pc:spChg>
        <pc:spChg chg="mod">
          <ac:chgData name="Ragnhild Halvorsrud" userId="917ea340-fd63-490f-a7db-68428d24cf32" providerId="ADAL" clId="{3F26B701-AADC-4668-AAA4-FB7BA2B947B1}" dt="2020-06-19T09:05:36.151" v="2877" actId="790"/>
          <ac:spMkLst>
            <pc:docMk/>
            <pc:sldMk cId="2603697534" sldId="523"/>
            <ac:spMk id="224" creationId="{3806E849-134A-472B-8736-669071143B3D}"/>
          </ac:spMkLst>
        </pc:spChg>
        <pc:spChg chg="mod">
          <ac:chgData name="Ragnhild Halvorsrud" userId="917ea340-fd63-490f-a7db-68428d24cf32" providerId="ADAL" clId="{3F26B701-AADC-4668-AAA4-FB7BA2B947B1}" dt="2020-06-19T09:05:36.152" v="2878" actId="790"/>
          <ac:spMkLst>
            <pc:docMk/>
            <pc:sldMk cId="2603697534" sldId="523"/>
            <ac:spMk id="225" creationId="{A4ED2703-463A-45E3-913D-DE26245FF356}"/>
          </ac:spMkLst>
        </pc:spChg>
        <pc:spChg chg="mod">
          <ac:chgData name="Ragnhild Halvorsrud" userId="917ea340-fd63-490f-a7db-68428d24cf32" providerId="ADAL" clId="{3F26B701-AADC-4668-AAA4-FB7BA2B947B1}" dt="2020-06-19T09:05:36.154" v="2879" actId="790"/>
          <ac:spMkLst>
            <pc:docMk/>
            <pc:sldMk cId="2603697534" sldId="523"/>
            <ac:spMk id="226" creationId="{4846FB56-23C7-41B1-AE02-5F1695AE4C8B}"/>
          </ac:spMkLst>
        </pc:spChg>
        <pc:spChg chg="mod">
          <ac:chgData name="Ragnhild Halvorsrud" userId="917ea340-fd63-490f-a7db-68428d24cf32" providerId="ADAL" clId="{3F26B701-AADC-4668-AAA4-FB7BA2B947B1}" dt="2020-06-19T09:05:36.157" v="2880" actId="790"/>
          <ac:spMkLst>
            <pc:docMk/>
            <pc:sldMk cId="2603697534" sldId="523"/>
            <ac:spMk id="228" creationId="{FA926F25-6E16-43E7-A7B3-A8F2F31F8286}"/>
          </ac:spMkLst>
        </pc:spChg>
        <pc:spChg chg="mod">
          <ac:chgData name="Ragnhild Halvorsrud" userId="917ea340-fd63-490f-a7db-68428d24cf32" providerId="ADAL" clId="{3F26B701-AADC-4668-AAA4-FB7BA2B947B1}" dt="2020-06-19T09:05:36.159" v="2881" actId="790"/>
          <ac:spMkLst>
            <pc:docMk/>
            <pc:sldMk cId="2603697534" sldId="523"/>
            <ac:spMk id="288" creationId="{9186A0B1-2BAE-4716-9943-9150509EC28D}"/>
          </ac:spMkLst>
        </pc:spChg>
        <pc:spChg chg="mod">
          <ac:chgData name="Ragnhild Halvorsrud" userId="917ea340-fd63-490f-a7db-68428d24cf32" providerId="ADAL" clId="{3F26B701-AADC-4668-AAA4-FB7BA2B947B1}" dt="2020-06-19T09:05:36.161" v="2882" actId="790"/>
          <ac:spMkLst>
            <pc:docMk/>
            <pc:sldMk cId="2603697534" sldId="523"/>
            <ac:spMk id="290" creationId="{22D99512-01C7-40E4-A062-79D1076B5B61}"/>
          </ac:spMkLst>
        </pc:spChg>
        <pc:spChg chg="mod">
          <ac:chgData name="Ragnhild Halvorsrud" userId="917ea340-fd63-490f-a7db-68428d24cf32" providerId="ADAL" clId="{3F26B701-AADC-4668-AAA4-FB7BA2B947B1}" dt="2020-06-19T09:05:36.162" v="2883" actId="790"/>
          <ac:spMkLst>
            <pc:docMk/>
            <pc:sldMk cId="2603697534" sldId="523"/>
            <ac:spMk id="293" creationId="{9049B7AC-91F8-4809-9A0E-B3724BFB6FFF}"/>
          </ac:spMkLst>
        </pc:spChg>
        <pc:spChg chg="mod">
          <ac:chgData name="Ragnhild Halvorsrud" userId="917ea340-fd63-490f-a7db-68428d24cf32" providerId="ADAL" clId="{3F26B701-AADC-4668-AAA4-FB7BA2B947B1}" dt="2020-06-19T09:05:36.164" v="2884" actId="790"/>
          <ac:spMkLst>
            <pc:docMk/>
            <pc:sldMk cId="2603697534" sldId="523"/>
            <ac:spMk id="294" creationId="{25877A43-0B56-48F9-8A17-821B22755FAF}"/>
          </ac:spMkLst>
        </pc:spChg>
        <pc:spChg chg="mod">
          <ac:chgData name="Ragnhild Halvorsrud" userId="917ea340-fd63-490f-a7db-68428d24cf32" providerId="ADAL" clId="{3F26B701-AADC-4668-AAA4-FB7BA2B947B1}" dt="2020-06-19T09:05:36.166" v="2885" actId="790"/>
          <ac:spMkLst>
            <pc:docMk/>
            <pc:sldMk cId="2603697534" sldId="523"/>
            <ac:spMk id="295" creationId="{9A2A9599-96B0-48A4-B399-3EB5A8572483}"/>
          </ac:spMkLst>
        </pc:spChg>
        <pc:spChg chg="mod">
          <ac:chgData name="Ragnhild Halvorsrud" userId="917ea340-fd63-490f-a7db-68428d24cf32" providerId="ADAL" clId="{3F26B701-AADC-4668-AAA4-FB7BA2B947B1}" dt="2020-06-19T09:05:36.168" v="2886" actId="790"/>
          <ac:spMkLst>
            <pc:docMk/>
            <pc:sldMk cId="2603697534" sldId="523"/>
            <ac:spMk id="296" creationId="{D73692DC-1E8D-443D-B6E2-6750A20F11A1}"/>
          </ac:spMkLst>
        </pc:spChg>
        <pc:spChg chg="mod">
          <ac:chgData name="Ragnhild Halvorsrud" userId="917ea340-fd63-490f-a7db-68428d24cf32" providerId="ADAL" clId="{3F26B701-AADC-4668-AAA4-FB7BA2B947B1}" dt="2020-06-19T09:05:36.171" v="2887" actId="790"/>
          <ac:spMkLst>
            <pc:docMk/>
            <pc:sldMk cId="2603697534" sldId="523"/>
            <ac:spMk id="297" creationId="{86501363-E2C3-4016-8AA9-C626FEBF216C}"/>
          </ac:spMkLst>
        </pc:spChg>
        <pc:spChg chg="mod">
          <ac:chgData name="Ragnhild Halvorsrud" userId="917ea340-fd63-490f-a7db-68428d24cf32" providerId="ADAL" clId="{3F26B701-AADC-4668-AAA4-FB7BA2B947B1}" dt="2020-06-19T09:05:36.173" v="2888" actId="790"/>
          <ac:spMkLst>
            <pc:docMk/>
            <pc:sldMk cId="2603697534" sldId="523"/>
            <ac:spMk id="298" creationId="{A20BBAC3-F915-4D33-BC5E-34D5CA17976F}"/>
          </ac:spMkLst>
        </pc:spChg>
        <pc:spChg chg="mod">
          <ac:chgData name="Ragnhild Halvorsrud" userId="917ea340-fd63-490f-a7db-68428d24cf32" providerId="ADAL" clId="{3F26B701-AADC-4668-AAA4-FB7BA2B947B1}" dt="2020-06-19T09:05:36.202" v="2904" actId="790"/>
          <ac:spMkLst>
            <pc:docMk/>
            <pc:sldMk cId="2603697534" sldId="523"/>
            <ac:spMk id="301" creationId="{E4A099A6-5F79-495B-A941-CCCBB6869385}"/>
          </ac:spMkLst>
        </pc:spChg>
        <pc:spChg chg="mod">
          <ac:chgData name="Ragnhild Halvorsrud" userId="917ea340-fd63-490f-a7db-68428d24cf32" providerId="ADAL" clId="{3F26B701-AADC-4668-AAA4-FB7BA2B947B1}" dt="2020-06-19T09:05:36.174" v="2889" actId="790"/>
          <ac:spMkLst>
            <pc:docMk/>
            <pc:sldMk cId="2603697534" sldId="523"/>
            <ac:spMk id="304" creationId="{A8816E58-6997-4C8B-A9FB-B8907DBF3124}"/>
          </ac:spMkLst>
        </pc:spChg>
        <pc:spChg chg="mod">
          <ac:chgData name="Ragnhild Halvorsrud" userId="917ea340-fd63-490f-a7db-68428d24cf32" providerId="ADAL" clId="{3F26B701-AADC-4668-AAA4-FB7BA2B947B1}" dt="2020-06-19T09:05:36.176" v="2890" actId="790"/>
          <ac:spMkLst>
            <pc:docMk/>
            <pc:sldMk cId="2603697534" sldId="523"/>
            <ac:spMk id="305" creationId="{B4862BA6-B02E-468C-8E99-E435C47A5C40}"/>
          </ac:spMkLst>
        </pc:spChg>
        <pc:spChg chg="mod">
          <ac:chgData name="Ragnhild Halvorsrud" userId="917ea340-fd63-490f-a7db-68428d24cf32" providerId="ADAL" clId="{3F26B701-AADC-4668-AAA4-FB7BA2B947B1}" dt="2020-06-19T09:05:36.204" v="2905" actId="790"/>
          <ac:spMkLst>
            <pc:docMk/>
            <pc:sldMk cId="2603697534" sldId="523"/>
            <ac:spMk id="311" creationId="{9BFBC104-BAF3-416E-8775-79A982D3147F}"/>
          </ac:spMkLst>
        </pc:spChg>
        <pc:spChg chg="mod">
          <ac:chgData name="Ragnhild Halvorsrud" userId="917ea340-fd63-490f-a7db-68428d24cf32" providerId="ADAL" clId="{3F26B701-AADC-4668-AAA4-FB7BA2B947B1}" dt="2020-06-19T09:05:36.208" v="2906" actId="790"/>
          <ac:spMkLst>
            <pc:docMk/>
            <pc:sldMk cId="2603697534" sldId="523"/>
            <ac:spMk id="316" creationId="{16B0AF9B-FAEF-4617-BB69-819737359CFB}"/>
          </ac:spMkLst>
        </pc:spChg>
        <pc:spChg chg="mod">
          <ac:chgData name="Ragnhild Halvorsrud" userId="917ea340-fd63-490f-a7db-68428d24cf32" providerId="ADAL" clId="{3F26B701-AADC-4668-AAA4-FB7BA2B947B1}" dt="2020-06-19T09:05:36.179" v="2892" actId="790"/>
          <ac:spMkLst>
            <pc:docMk/>
            <pc:sldMk cId="2603697534" sldId="523"/>
            <ac:spMk id="320" creationId="{5C882BD8-1196-48DA-A77E-39BE6A67F667}"/>
          </ac:spMkLst>
        </pc:spChg>
        <pc:spChg chg="mod">
          <ac:chgData name="Ragnhild Halvorsrud" userId="917ea340-fd63-490f-a7db-68428d24cf32" providerId="ADAL" clId="{3F26B701-AADC-4668-AAA4-FB7BA2B947B1}" dt="2020-06-19T09:05:36.181" v="2893" actId="790"/>
          <ac:spMkLst>
            <pc:docMk/>
            <pc:sldMk cId="2603697534" sldId="523"/>
            <ac:spMk id="322" creationId="{F856BEEF-EC0F-4418-B407-22A628DE8A6D}"/>
          </ac:spMkLst>
        </pc:spChg>
        <pc:spChg chg="mod">
          <ac:chgData name="Ragnhild Halvorsrud" userId="917ea340-fd63-490f-a7db-68428d24cf32" providerId="ADAL" clId="{3F26B701-AADC-4668-AAA4-FB7BA2B947B1}" dt="2020-06-19T09:05:36.184" v="2894" actId="790"/>
          <ac:spMkLst>
            <pc:docMk/>
            <pc:sldMk cId="2603697534" sldId="523"/>
            <ac:spMk id="323" creationId="{45064620-545F-44DE-872E-EEBEADE54AF4}"/>
          </ac:spMkLst>
        </pc:spChg>
        <pc:spChg chg="mod">
          <ac:chgData name="Ragnhild Halvorsrud" userId="917ea340-fd63-490f-a7db-68428d24cf32" providerId="ADAL" clId="{3F26B701-AADC-4668-AAA4-FB7BA2B947B1}" dt="2020-06-19T09:05:36.186" v="2895" actId="790"/>
          <ac:spMkLst>
            <pc:docMk/>
            <pc:sldMk cId="2603697534" sldId="523"/>
            <ac:spMk id="324" creationId="{B0408973-02CF-4E3B-AB30-1A4CB3576F3A}"/>
          </ac:spMkLst>
        </pc:spChg>
        <pc:spChg chg="mod">
          <ac:chgData name="Ragnhild Halvorsrud" userId="917ea340-fd63-490f-a7db-68428d24cf32" providerId="ADAL" clId="{3F26B701-AADC-4668-AAA4-FB7BA2B947B1}" dt="2020-06-19T09:05:36.191" v="2898" actId="790"/>
          <ac:spMkLst>
            <pc:docMk/>
            <pc:sldMk cId="2603697534" sldId="523"/>
            <ac:spMk id="327" creationId="{310FA8D0-04CA-4927-9360-FE5CF1D8312E}"/>
          </ac:spMkLst>
        </pc:spChg>
        <pc:spChg chg="mod">
          <ac:chgData name="Ragnhild Halvorsrud" userId="917ea340-fd63-490f-a7db-68428d24cf32" providerId="ADAL" clId="{3F26B701-AADC-4668-AAA4-FB7BA2B947B1}" dt="2020-06-19T09:05:36.197" v="2901" actId="790"/>
          <ac:spMkLst>
            <pc:docMk/>
            <pc:sldMk cId="2603697534" sldId="523"/>
            <ac:spMk id="329" creationId="{9299E446-1F06-4DA5-A09E-E12AB5117FD9}"/>
          </ac:spMkLst>
        </pc:spChg>
        <pc:spChg chg="mod">
          <ac:chgData name="Ragnhild Halvorsrud" userId="917ea340-fd63-490f-a7db-68428d24cf32" providerId="ADAL" clId="{3F26B701-AADC-4668-AAA4-FB7BA2B947B1}" dt="2020-06-19T09:05:36.192" v="2899" actId="790"/>
          <ac:spMkLst>
            <pc:docMk/>
            <pc:sldMk cId="2603697534" sldId="523"/>
            <ac:spMk id="330" creationId="{DD2D2873-2A8F-4859-8872-368CEF8635E9}"/>
          </ac:spMkLst>
        </pc:spChg>
        <pc:spChg chg="mod">
          <ac:chgData name="Ragnhild Halvorsrud" userId="917ea340-fd63-490f-a7db-68428d24cf32" providerId="ADAL" clId="{3F26B701-AADC-4668-AAA4-FB7BA2B947B1}" dt="2020-06-19T09:05:36.194" v="2900" actId="790"/>
          <ac:spMkLst>
            <pc:docMk/>
            <pc:sldMk cId="2603697534" sldId="523"/>
            <ac:spMk id="331" creationId="{9C365A96-4C32-459D-99FF-AF34F7AF2630}"/>
          </ac:spMkLst>
        </pc:spChg>
        <pc:spChg chg="mod">
          <ac:chgData name="Ragnhild Halvorsrud" userId="917ea340-fd63-490f-a7db-68428d24cf32" providerId="ADAL" clId="{3F26B701-AADC-4668-AAA4-FB7BA2B947B1}" dt="2020-06-19T09:05:36.187" v="2896" actId="790"/>
          <ac:spMkLst>
            <pc:docMk/>
            <pc:sldMk cId="2603697534" sldId="523"/>
            <ac:spMk id="334" creationId="{E37E8A90-7A30-40AC-B8EB-C692FD764241}"/>
          </ac:spMkLst>
        </pc:spChg>
        <pc:spChg chg="mod">
          <ac:chgData name="Ragnhild Halvorsrud" userId="917ea340-fd63-490f-a7db-68428d24cf32" providerId="ADAL" clId="{3F26B701-AADC-4668-AAA4-FB7BA2B947B1}" dt="2020-06-19T09:05:35.930" v="2749" actId="790"/>
          <ac:spMkLst>
            <pc:docMk/>
            <pc:sldMk cId="2603697534" sldId="523"/>
            <ac:spMk id="353" creationId="{6F8905C0-7F47-4D51-8A64-5F3EC3FBF6B4}"/>
          </ac:spMkLst>
        </pc:spChg>
        <pc:spChg chg="mod">
          <ac:chgData name="Ragnhild Halvorsrud" userId="917ea340-fd63-490f-a7db-68428d24cf32" providerId="ADAL" clId="{3F26B701-AADC-4668-AAA4-FB7BA2B947B1}" dt="2020-06-19T09:05:35.932" v="2750" actId="790"/>
          <ac:spMkLst>
            <pc:docMk/>
            <pc:sldMk cId="2603697534" sldId="523"/>
            <ac:spMk id="354" creationId="{FC8AA574-A54D-4CDA-BA21-322B3B849C09}"/>
          </ac:spMkLst>
        </pc:spChg>
        <pc:spChg chg="mod">
          <ac:chgData name="Ragnhild Halvorsrud" userId="917ea340-fd63-490f-a7db-68428d24cf32" providerId="ADAL" clId="{3F26B701-AADC-4668-AAA4-FB7BA2B947B1}" dt="2020-06-19T09:05:35.933" v="2751" actId="790"/>
          <ac:spMkLst>
            <pc:docMk/>
            <pc:sldMk cId="2603697534" sldId="523"/>
            <ac:spMk id="355" creationId="{17DD756B-A51F-45FD-8523-0F3725089DA7}"/>
          </ac:spMkLst>
        </pc:spChg>
        <pc:spChg chg="mod">
          <ac:chgData name="Ragnhild Halvorsrud" userId="917ea340-fd63-490f-a7db-68428d24cf32" providerId="ADAL" clId="{3F26B701-AADC-4668-AAA4-FB7BA2B947B1}" dt="2020-06-19T09:05:35.935" v="2752" actId="790"/>
          <ac:spMkLst>
            <pc:docMk/>
            <pc:sldMk cId="2603697534" sldId="523"/>
            <ac:spMk id="356" creationId="{C78B434C-EA48-4136-9AD4-6A5AA418A2C0}"/>
          </ac:spMkLst>
        </pc:spChg>
        <pc:spChg chg="mod">
          <ac:chgData name="Ragnhild Halvorsrud" userId="917ea340-fd63-490f-a7db-68428d24cf32" providerId="ADAL" clId="{3F26B701-AADC-4668-AAA4-FB7BA2B947B1}" dt="2020-06-19T09:05:35.936" v="2753" actId="790"/>
          <ac:spMkLst>
            <pc:docMk/>
            <pc:sldMk cId="2603697534" sldId="523"/>
            <ac:spMk id="357" creationId="{AB7072A3-91A6-4911-9346-C90A0CED455C}"/>
          </ac:spMkLst>
        </pc:spChg>
        <pc:spChg chg="mod">
          <ac:chgData name="Ragnhild Halvorsrud" userId="917ea340-fd63-490f-a7db-68428d24cf32" providerId="ADAL" clId="{3F26B701-AADC-4668-AAA4-FB7BA2B947B1}" dt="2020-06-19T09:05:35.938" v="2754" actId="790"/>
          <ac:spMkLst>
            <pc:docMk/>
            <pc:sldMk cId="2603697534" sldId="523"/>
            <ac:spMk id="358" creationId="{41862DE3-E94A-4050-AC77-D396C3BF7CC1}"/>
          </ac:spMkLst>
        </pc:spChg>
        <pc:spChg chg="mod">
          <ac:chgData name="Ragnhild Halvorsrud" userId="917ea340-fd63-490f-a7db-68428d24cf32" providerId="ADAL" clId="{3F26B701-AADC-4668-AAA4-FB7BA2B947B1}" dt="2020-06-19T09:05:35.939" v="2755" actId="790"/>
          <ac:spMkLst>
            <pc:docMk/>
            <pc:sldMk cId="2603697534" sldId="523"/>
            <ac:spMk id="359" creationId="{8316677C-3240-404D-B48A-0142F91C420C}"/>
          </ac:spMkLst>
        </pc:spChg>
        <pc:spChg chg="mod">
          <ac:chgData name="Ragnhild Halvorsrud" userId="917ea340-fd63-490f-a7db-68428d24cf32" providerId="ADAL" clId="{3F26B701-AADC-4668-AAA4-FB7BA2B947B1}" dt="2020-06-19T09:05:35.941" v="2756" actId="790"/>
          <ac:spMkLst>
            <pc:docMk/>
            <pc:sldMk cId="2603697534" sldId="523"/>
            <ac:spMk id="360" creationId="{3B6B7B43-DD3B-4DD9-BD4E-850103149AA9}"/>
          </ac:spMkLst>
        </pc:spChg>
        <pc:spChg chg="mod">
          <ac:chgData name="Ragnhild Halvorsrud" userId="917ea340-fd63-490f-a7db-68428d24cf32" providerId="ADAL" clId="{3F26B701-AADC-4668-AAA4-FB7BA2B947B1}" dt="2020-06-19T09:05:35.953" v="2763" actId="790"/>
          <ac:spMkLst>
            <pc:docMk/>
            <pc:sldMk cId="2603697534" sldId="523"/>
            <ac:spMk id="417" creationId="{668AB1D3-5331-4D65-AC91-9857C0AC6425}"/>
          </ac:spMkLst>
        </pc:spChg>
        <pc:spChg chg="mod">
          <ac:chgData name="Ragnhild Halvorsrud" userId="917ea340-fd63-490f-a7db-68428d24cf32" providerId="ADAL" clId="{3F26B701-AADC-4668-AAA4-FB7BA2B947B1}" dt="2020-06-19T09:05:35.954" v="2764" actId="790"/>
          <ac:spMkLst>
            <pc:docMk/>
            <pc:sldMk cId="2603697534" sldId="523"/>
            <ac:spMk id="418" creationId="{15F701D0-1C3D-41C7-9B3C-372F836DF470}"/>
          </ac:spMkLst>
        </pc:spChg>
        <pc:spChg chg="mod">
          <ac:chgData name="Ragnhild Halvorsrud" userId="917ea340-fd63-490f-a7db-68428d24cf32" providerId="ADAL" clId="{3F26B701-AADC-4668-AAA4-FB7BA2B947B1}" dt="2020-06-19T09:05:35.956" v="2765" actId="790"/>
          <ac:spMkLst>
            <pc:docMk/>
            <pc:sldMk cId="2603697534" sldId="523"/>
            <ac:spMk id="419" creationId="{EA1695FD-5E77-4CEF-B2F2-B7CCB9BF674C}"/>
          </ac:spMkLst>
        </pc:spChg>
        <pc:spChg chg="mod">
          <ac:chgData name="Ragnhild Halvorsrud" userId="917ea340-fd63-490f-a7db-68428d24cf32" providerId="ADAL" clId="{3F26B701-AADC-4668-AAA4-FB7BA2B947B1}" dt="2020-06-19T09:05:35.957" v="2766" actId="790"/>
          <ac:spMkLst>
            <pc:docMk/>
            <pc:sldMk cId="2603697534" sldId="523"/>
            <ac:spMk id="420" creationId="{4C3EDDF1-BFD6-4F81-928E-3E4FCC819B4D}"/>
          </ac:spMkLst>
        </pc:spChg>
        <pc:spChg chg="mod">
          <ac:chgData name="Ragnhild Halvorsrud" userId="917ea340-fd63-490f-a7db-68428d24cf32" providerId="ADAL" clId="{3F26B701-AADC-4668-AAA4-FB7BA2B947B1}" dt="2020-06-19T09:05:35.959" v="2767" actId="790"/>
          <ac:spMkLst>
            <pc:docMk/>
            <pc:sldMk cId="2603697534" sldId="523"/>
            <ac:spMk id="421" creationId="{DD4D5313-DD5B-4230-AB3B-4B9A998E4E23}"/>
          </ac:spMkLst>
        </pc:spChg>
        <pc:spChg chg="mod">
          <ac:chgData name="Ragnhild Halvorsrud" userId="917ea340-fd63-490f-a7db-68428d24cf32" providerId="ADAL" clId="{3F26B701-AADC-4668-AAA4-FB7BA2B947B1}" dt="2020-06-19T09:05:36.146" v="2874" actId="790"/>
          <ac:spMkLst>
            <pc:docMk/>
            <pc:sldMk cId="2603697534" sldId="523"/>
            <ac:spMk id="439" creationId="{54F9C32F-C448-4751-A424-EAF60362A3C0}"/>
          </ac:spMkLst>
        </pc:spChg>
        <pc:spChg chg="mod">
          <ac:chgData name="Ragnhild Halvorsrud" userId="917ea340-fd63-490f-a7db-68428d24cf32" providerId="ADAL" clId="{3F26B701-AADC-4668-AAA4-FB7BA2B947B1}" dt="2020-06-19T09:05:36.201" v="2903" actId="790"/>
          <ac:spMkLst>
            <pc:docMk/>
            <pc:sldMk cId="2603697534" sldId="523"/>
            <ac:spMk id="440" creationId="{30CD0F66-FB04-43CB-BD35-9CC55367545D}"/>
          </ac:spMkLst>
        </pc:spChg>
        <pc:spChg chg="mod">
          <ac:chgData name="Ragnhild Halvorsrud" userId="917ea340-fd63-490f-a7db-68428d24cf32" providerId="ADAL" clId="{3F26B701-AADC-4668-AAA4-FB7BA2B947B1}" dt="2020-06-19T09:05:36.178" v="2891" actId="790"/>
          <ac:spMkLst>
            <pc:docMk/>
            <pc:sldMk cId="2603697534" sldId="523"/>
            <ac:spMk id="441" creationId="{4A67FC04-6592-4971-B5D2-3AD692785A39}"/>
          </ac:spMkLst>
        </pc:spChg>
        <pc:spChg chg="mod">
          <ac:chgData name="Ragnhild Halvorsrud" userId="917ea340-fd63-490f-a7db-68428d24cf32" providerId="ADAL" clId="{3F26B701-AADC-4668-AAA4-FB7BA2B947B1}" dt="2020-06-19T09:05:35.960" v="2768" actId="790"/>
          <ac:spMkLst>
            <pc:docMk/>
            <pc:sldMk cId="2603697534" sldId="523"/>
            <ac:spMk id="443" creationId="{D2D4A9A8-081F-4325-A527-EFA96F131E2D}"/>
          </ac:spMkLst>
        </pc:spChg>
        <pc:spChg chg="mod">
          <ac:chgData name="Ragnhild Halvorsrud" userId="917ea340-fd63-490f-a7db-68428d24cf32" providerId="ADAL" clId="{3F26B701-AADC-4668-AAA4-FB7BA2B947B1}" dt="2020-06-19T09:05:35.962" v="2769" actId="790"/>
          <ac:spMkLst>
            <pc:docMk/>
            <pc:sldMk cId="2603697534" sldId="523"/>
            <ac:spMk id="446" creationId="{7CFEF867-8A9E-444A-8E4C-1A5D812045FC}"/>
          </ac:spMkLst>
        </pc:spChg>
        <pc:spChg chg="mod">
          <ac:chgData name="Ragnhild Halvorsrud" userId="917ea340-fd63-490f-a7db-68428d24cf32" providerId="ADAL" clId="{3F26B701-AADC-4668-AAA4-FB7BA2B947B1}" dt="2020-06-19T09:05:35.963" v="2770" actId="790"/>
          <ac:spMkLst>
            <pc:docMk/>
            <pc:sldMk cId="2603697534" sldId="523"/>
            <ac:spMk id="447" creationId="{C5FF1B51-948B-4E3A-A147-BBE033180877}"/>
          </ac:spMkLst>
        </pc:spChg>
        <pc:spChg chg="mod">
          <ac:chgData name="Ragnhild Halvorsrud" userId="917ea340-fd63-490f-a7db-68428d24cf32" providerId="ADAL" clId="{3F26B701-AADC-4668-AAA4-FB7BA2B947B1}" dt="2020-06-19T09:05:35.965" v="2771" actId="790"/>
          <ac:spMkLst>
            <pc:docMk/>
            <pc:sldMk cId="2603697534" sldId="523"/>
            <ac:spMk id="448" creationId="{578BE484-3704-41F7-9271-EF7E87D7C5C5}"/>
          </ac:spMkLst>
        </pc:spChg>
        <pc:spChg chg="mod">
          <ac:chgData name="Ragnhild Halvorsrud" userId="917ea340-fd63-490f-a7db-68428d24cf32" providerId="ADAL" clId="{3F26B701-AADC-4668-AAA4-FB7BA2B947B1}" dt="2020-06-19T09:05:35.967" v="2772" actId="790"/>
          <ac:spMkLst>
            <pc:docMk/>
            <pc:sldMk cId="2603697534" sldId="523"/>
            <ac:spMk id="449" creationId="{7FC6E9D2-D5FE-4B49-8643-36B42A2FFACE}"/>
          </ac:spMkLst>
        </pc:spChg>
        <pc:spChg chg="mod">
          <ac:chgData name="Ragnhild Halvorsrud" userId="917ea340-fd63-490f-a7db-68428d24cf32" providerId="ADAL" clId="{3F26B701-AADC-4668-AAA4-FB7BA2B947B1}" dt="2020-06-19T09:05:35.968" v="2773" actId="790"/>
          <ac:spMkLst>
            <pc:docMk/>
            <pc:sldMk cId="2603697534" sldId="523"/>
            <ac:spMk id="450" creationId="{0C08112C-A1A2-4B0C-B817-3970DAA2E189}"/>
          </ac:spMkLst>
        </pc:spChg>
        <pc:spChg chg="mod">
          <ac:chgData name="Ragnhild Halvorsrud" userId="917ea340-fd63-490f-a7db-68428d24cf32" providerId="ADAL" clId="{3F26B701-AADC-4668-AAA4-FB7BA2B947B1}" dt="2020-06-19T09:05:35.970" v="2774" actId="790"/>
          <ac:spMkLst>
            <pc:docMk/>
            <pc:sldMk cId="2603697534" sldId="523"/>
            <ac:spMk id="454" creationId="{6D075F23-FF12-47C0-B484-1D408031CB46}"/>
          </ac:spMkLst>
        </pc:spChg>
        <pc:spChg chg="mod">
          <ac:chgData name="Ragnhild Halvorsrud" userId="917ea340-fd63-490f-a7db-68428d24cf32" providerId="ADAL" clId="{3F26B701-AADC-4668-AAA4-FB7BA2B947B1}" dt="2020-06-19T09:05:35.972" v="2775" actId="790"/>
          <ac:spMkLst>
            <pc:docMk/>
            <pc:sldMk cId="2603697534" sldId="523"/>
            <ac:spMk id="457" creationId="{91B580E6-3693-4A43-9447-8D5E98607131}"/>
          </ac:spMkLst>
        </pc:spChg>
        <pc:spChg chg="mod">
          <ac:chgData name="Ragnhild Halvorsrud" userId="917ea340-fd63-490f-a7db-68428d24cf32" providerId="ADAL" clId="{3F26B701-AADC-4668-AAA4-FB7BA2B947B1}" dt="2020-06-19T09:05:35.973" v="2776" actId="790"/>
          <ac:spMkLst>
            <pc:docMk/>
            <pc:sldMk cId="2603697534" sldId="523"/>
            <ac:spMk id="458" creationId="{70A16D36-CA90-4436-BBB6-F8FC9B4BCCED}"/>
          </ac:spMkLst>
        </pc:spChg>
        <pc:spChg chg="mod">
          <ac:chgData name="Ragnhild Halvorsrud" userId="917ea340-fd63-490f-a7db-68428d24cf32" providerId="ADAL" clId="{3F26B701-AADC-4668-AAA4-FB7BA2B947B1}" dt="2020-06-19T09:05:35.975" v="2777" actId="790"/>
          <ac:spMkLst>
            <pc:docMk/>
            <pc:sldMk cId="2603697534" sldId="523"/>
            <ac:spMk id="459" creationId="{4EEA7E75-1DB6-4DB1-A783-2811C526FBB5}"/>
          </ac:spMkLst>
        </pc:spChg>
        <pc:spChg chg="mod">
          <ac:chgData name="Ragnhild Halvorsrud" userId="917ea340-fd63-490f-a7db-68428d24cf32" providerId="ADAL" clId="{3F26B701-AADC-4668-AAA4-FB7BA2B947B1}" dt="2020-06-19T09:05:35.977" v="2778" actId="790"/>
          <ac:spMkLst>
            <pc:docMk/>
            <pc:sldMk cId="2603697534" sldId="523"/>
            <ac:spMk id="460" creationId="{C59D7145-6CA3-4F3B-8022-6B147B806321}"/>
          </ac:spMkLst>
        </pc:spChg>
        <pc:spChg chg="mod">
          <ac:chgData name="Ragnhild Halvorsrud" userId="917ea340-fd63-490f-a7db-68428d24cf32" providerId="ADAL" clId="{3F26B701-AADC-4668-AAA4-FB7BA2B947B1}" dt="2020-06-19T09:05:36.189" v="2897" actId="790"/>
          <ac:spMkLst>
            <pc:docMk/>
            <pc:sldMk cId="2603697534" sldId="523"/>
            <ac:spMk id="461" creationId="{68C83E66-BF6E-46AA-80C6-18E9B8AA779F}"/>
          </ac:spMkLst>
        </pc:spChg>
        <pc:spChg chg="mod">
          <ac:chgData name="Ragnhild Halvorsrud" userId="917ea340-fd63-490f-a7db-68428d24cf32" providerId="ADAL" clId="{3F26B701-AADC-4668-AAA4-FB7BA2B947B1}" dt="2020-06-19T09:05:35.979" v="2779" actId="790"/>
          <ac:spMkLst>
            <pc:docMk/>
            <pc:sldMk cId="2603697534" sldId="523"/>
            <ac:spMk id="462" creationId="{D43AE07E-ECC3-4597-9072-67611414BAF1}"/>
          </ac:spMkLst>
        </pc:spChg>
        <pc:spChg chg="mod">
          <ac:chgData name="Ragnhild Halvorsrud" userId="917ea340-fd63-490f-a7db-68428d24cf32" providerId="ADAL" clId="{3F26B701-AADC-4668-AAA4-FB7BA2B947B1}" dt="2020-06-19T09:05:36.199" v="2902" actId="790"/>
          <ac:spMkLst>
            <pc:docMk/>
            <pc:sldMk cId="2603697534" sldId="523"/>
            <ac:spMk id="466" creationId="{8D4AD2C8-20F8-471F-9705-D9E2FE24F28C}"/>
          </ac:spMkLst>
        </pc:spChg>
        <pc:spChg chg="mod">
          <ac:chgData name="Ragnhild Halvorsrud" userId="917ea340-fd63-490f-a7db-68428d24cf32" providerId="ADAL" clId="{3F26B701-AADC-4668-AAA4-FB7BA2B947B1}" dt="2020-06-19T09:05:35.980" v="2780" actId="790"/>
          <ac:spMkLst>
            <pc:docMk/>
            <pc:sldMk cId="2603697534" sldId="523"/>
            <ac:spMk id="467" creationId="{BA9DD4D3-597A-4B7C-8E33-D67D8A06371B}"/>
          </ac:spMkLst>
        </pc:spChg>
        <pc:spChg chg="mod">
          <ac:chgData name="Ragnhild Halvorsrud" userId="917ea340-fd63-490f-a7db-68428d24cf32" providerId="ADAL" clId="{3F26B701-AADC-4668-AAA4-FB7BA2B947B1}" dt="2020-06-19T09:05:35.982" v="2781" actId="790"/>
          <ac:spMkLst>
            <pc:docMk/>
            <pc:sldMk cId="2603697534" sldId="523"/>
            <ac:spMk id="471" creationId="{7EB9CCB2-F51F-4DF6-BC37-0AF6FF3AB668}"/>
          </ac:spMkLst>
        </pc:spChg>
        <pc:spChg chg="mod">
          <ac:chgData name="Ragnhild Halvorsrud" userId="917ea340-fd63-490f-a7db-68428d24cf32" providerId="ADAL" clId="{3F26B701-AADC-4668-AAA4-FB7BA2B947B1}" dt="2020-06-19T09:05:35.983" v="2782" actId="790"/>
          <ac:spMkLst>
            <pc:docMk/>
            <pc:sldMk cId="2603697534" sldId="523"/>
            <ac:spMk id="472" creationId="{990CE242-4115-4AD3-85F5-E263A160F366}"/>
          </ac:spMkLst>
        </pc:spChg>
        <pc:spChg chg="mod">
          <ac:chgData name="Ragnhild Halvorsrud" userId="917ea340-fd63-490f-a7db-68428d24cf32" providerId="ADAL" clId="{3F26B701-AADC-4668-AAA4-FB7BA2B947B1}" dt="2020-06-19T09:05:35.861" v="2709" actId="790"/>
          <ac:spMkLst>
            <pc:docMk/>
            <pc:sldMk cId="2603697534" sldId="523"/>
            <ac:spMk id="473" creationId="{40E8628E-9B7A-42D9-8020-C5DCBE30AD69}"/>
          </ac:spMkLst>
        </pc:spChg>
        <pc:spChg chg="mod">
          <ac:chgData name="Ragnhild Halvorsrud" userId="917ea340-fd63-490f-a7db-68428d24cf32" providerId="ADAL" clId="{3F26B701-AADC-4668-AAA4-FB7BA2B947B1}" dt="2020-06-19T09:05:35.862" v="2710" actId="790"/>
          <ac:spMkLst>
            <pc:docMk/>
            <pc:sldMk cId="2603697534" sldId="523"/>
            <ac:spMk id="474" creationId="{1DBC8BBE-1330-424F-85F4-4AB0966AE9A6}"/>
          </ac:spMkLst>
        </pc:spChg>
        <pc:spChg chg="mod">
          <ac:chgData name="Ragnhild Halvorsrud" userId="917ea340-fd63-490f-a7db-68428d24cf32" providerId="ADAL" clId="{3F26B701-AADC-4668-AAA4-FB7BA2B947B1}" dt="2020-06-19T09:05:35.864" v="2711" actId="790"/>
          <ac:spMkLst>
            <pc:docMk/>
            <pc:sldMk cId="2603697534" sldId="523"/>
            <ac:spMk id="475" creationId="{415F286F-7775-409D-B4AF-03A672CE8276}"/>
          </ac:spMkLst>
        </pc:spChg>
        <pc:spChg chg="mod">
          <ac:chgData name="Ragnhild Halvorsrud" userId="917ea340-fd63-490f-a7db-68428d24cf32" providerId="ADAL" clId="{3F26B701-AADC-4668-AAA4-FB7BA2B947B1}" dt="2020-06-19T09:05:35.865" v="2712" actId="790"/>
          <ac:spMkLst>
            <pc:docMk/>
            <pc:sldMk cId="2603697534" sldId="523"/>
            <ac:spMk id="476" creationId="{70DB447C-31D0-4020-A0EF-8EB1047469AA}"/>
          </ac:spMkLst>
        </pc:spChg>
        <pc:spChg chg="mod">
          <ac:chgData name="Ragnhild Halvorsrud" userId="917ea340-fd63-490f-a7db-68428d24cf32" providerId="ADAL" clId="{3F26B701-AADC-4668-AAA4-FB7BA2B947B1}" dt="2020-06-19T09:05:35.867" v="2713" actId="790"/>
          <ac:spMkLst>
            <pc:docMk/>
            <pc:sldMk cId="2603697534" sldId="523"/>
            <ac:spMk id="477" creationId="{1A902A3E-96B2-423C-B7E4-860759835EDB}"/>
          </ac:spMkLst>
        </pc:spChg>
        <pc:spChg chg="mod">
          <ac:chgData name="Ragnhild Halvorsrud" userId="917ea340-fd63-490f-a7db-68428d24cf32" providerId="ADAL" clId="{3F26B701-AADC-4668-AAA4-FB7BA2B947B1}" dt="2020-06-19T09:05:35.868" v="2714" actId="790"/>
          <ac:spMkLst>
            <pc:docMk/>
            <pc:sldMk cId="2603697534" sldId="523"/>
            <ac:spMk id="478" creationId="{54C7CD38-F107-4353-9523-4E0C10F562E5}"/>
          </ac:spMkLst>
        </pc:spChg>
        <pc:spChg chg="mod">
          <ac:chgData name="Ragnhild Halvorsrud" userId="917ea340-fd63-490f-a7db-68428d24cf32" providerId="ADAL" clId="{3F26B701-AADC-4668-AAA4-FB7BA2B947B1}" dt="2020-06-19T09:05:35.870" v="2715" actId="790"/>
          <ac:spMkLst>
            <pc:docMk/>
            <pc:sldMk cId="2603697534" sldId="523"/>
            <ac:spMk id="520" creationId="{D846AC14-DDF8-48CE-A934-DE52736B5FC2}"/>
          </ac:spMkLst>
        </pc:spChg>
        <pc:spChg chg="mod">
          <ac:chgData name="Ragnhild Halvorsrud" userId="917ea340-fd63-490f-a7db-68428d24cf32" providerId="ADAL" clId="{3F26B701-AADC-4668-AAA4-FB7BA2B947B1}" dt="2020-06-19T09:05:35.871" v="2716" actId="790"/>
          <ac:spMkLst>
            <pc:docMk/>
            <pc:sldMk cId="2603697534" sldId="523"/>
            <ac:spMk id="521" creationId="{0FF77C29-152D-43C2-9511-D6FA551A9F53}"/>
          </ac:spMkLst>
        </pc:spChg>
        <pc:spChg chg="mod">
          <ac:chgData name="Ragnhild Halvorsrud" userId="917ea340-fd63-490f-a7db-68428d24cf32" providerId="ADAL" clId="{3F26B701-AADC-4668-AAA4-FB7BA2B947B1}" dt="2020-06-19T09:05:35.985" v="2783" actId="790"/>
          <ac:spMkLst>
            <pc:docMk/>
            <pc:sldMk cId="2603697534" sldId="523"/>
            <ac:spMk id="522" creationId="{CEBA2555-C002-4EE4-ABE7-B357184B28F4}"/>
          </ac:spMkLst>
        </pc:spChg>
        <pc:spChg chg="mod">
          <ac:chgData name="Ragnhild Halvorsrud" userId="917ea340-fd63-490f-a7db-68428d24cf32" providerId="ADAL" clId="{3F26B701-AADC-4668-AAA4-FB7BA2B947B1}" dt="2020-06-19T09:05:35.873" v="2717" actId="790"/>
          <ac:spMkLst>
            <pc:docMk/>
            <pc:sldMk cId="2603697534" sldId="523"/>
            <ac:spMk id="524" creationId="{D98842F7-5FB1-48FA-AF57-CAA300D2AE55}"/>
          </ac:spMkLst>
        </pc:spChg>
        <pc:spChg chg="mod">
          <ac:chgData name="Ragnhild Halvorsrud" userId="917ea340-fd63-490f-a7db-68428d24cf32" providerId="ADAL" clId="{3F26B701-AADC-4668-AAA4-FB7BA2B947B1}" dt="2020-06-19T09:05:35.875" v="2718" actId="790"/>
          <ac:spMkLst>
            <pc:docMk/>
            <pc:sldMk cId="2603697534" sldId="523"/>
            <ac:spMk id="525" creationId="{7D71CF6A-5472-4ADD-B143-B72C963EE06F}"/>
          </ac:spMkLst>
        </pc:spChg>
        <pc:spChg chg="mod">
          <ac:chgData name="Ragnhild Halvorsrud" userId="917ea340-fd63-490f-a7db-68428d24cf32" providerId="ADAL" clId="{3F26B701-AADC-4668-AAA4-FB7BA2B947B1}" dt="2020-06-19T09:05:35.877" v="2719" actId="790"/>
          <ac:spMkLst>
            <pc:docMk/>
            <pc:sldMk cId="2603697534" sldId="523"/>
            <ac:spMk id="526" creationId="{C57B04AA-4801-4DD5-954F-A7E06EECE63B}"/>
          </ac:spMkLst>
        </pc:spChg>
        <pc:spChg chg="mod">
          <ac:chgData name="Ragnhild Halvorsrud" userId="917ea340-fd63-490f-a7db-68428d24cf32" providerId="ADAL" clId="{3F26B701-AADC-4668-AAA4-FB7BA2B947B1}" dt="2020-06-19T09:05:35.880" v="2720" actId="790"/>
          <ac:spMkLst>
            <pc:docMk/>
            <pc:sldMk cId="2603697534" sldId="523"/>
            <ac:spMk id="527" creationId="{24CAE481-DE6F-4343-B383-48E75AD23393}"/>
          </ac:spMkLst>
        </pc:spChg>
        <pc:spChg chg="mod">
          <ac:chgData name="Ragnhild Halvorsrud" userId="917ea340-fd63-490f-a7db-68428d24cf32" providerId="ADAL" clId="{3F26B701-AADC-4668-AAA4-FB7BA2B947B1}" dt="2020-06-19T09:05:35.883" v="2721" actId="790"/>
          <ac:spMkLst>
            <pc:docMk/>
            <pc:sldMk cId="2603697534" sldId="523"/>
            <ac:spMk id="528" creationId="{7285C936-D7B3-431C-A7C6-B02E81F9AC37}"/>
          </ac:spMkLst>
        </pc:spChg>
        <pc:spChg chg="mod">
          <ac:chgData name="Ragnhild Halvorsrud" userId="917ea340-fd63-490f-a7db-68428d24cf32" providerId="ADAL" clId="{3F26B701-AADC-4668-AAA4-FB7BA2B947B1}" dt="2020-06-19T09:05:35.887" v="2722" actId="790"/>
          <ac:spMkLst>
            <pc:docMk/>
            <pc:sldMk cId="2603697534" sldId="523"/>
            <ac:spMk id="529" creationId="{9793A475-F42B-47AF-8B0B-D568F10F4490}"/>
          </ac:spMkLst>
        </pc:spChg>
        <pc:spChg chg="mod">
          <ac:chgData name="Ragnhild Halvorsrud" userId="917ea340-fd63-490f-a7db-68428d24cf32" providerId="ADAL" clId="{3F26B701-AADC-4668-AAA4-FB7BA2B947B1}" dt="2020-06-19T09:05:35.889" v="2723" actId="790"/>
          <ac:spMkLst>
            <pc:docMk/>
            <pc:sldMk cId="2603697534" sldId="523"/>
            <ac:spMk id="530" creationId="{FD2D587B-CC8D-42DA-9B88-0E8047CA74AC}"/>
          </ac:spMkLst>
        </pc:spChg>
        <pc:spChg chg="mod">
          <ac:chgData name="Ragnhild Halvorsrud" userId="917ea340-fd63-490f-a7db-68428d24cf32" providerId="ADAL" clId="{3F26B701-AADC-4668-AAA4-FB7BA2B947B1}" dt="2020-06-19T09:05:35.892" v="2724" actId="790"/>
          <ac:spMkLst>
            <pc:docMk/>
            <pc:sldMk cId="2603697534" sldId="523"/>
            <ac:spMk id="531" creationId="{0B250562-385B-4BCA-B175-40FF66BAEB26}"/>
          </ac:spMkLst>
        </pc:spChg>
        <pc:spChg chg="mod">
          <ac:chgData name="Ragnhild Halvorsrud" userId="917ea340-fd63-490f-a7db-68428d24cf32" providerId="ADAL" clId="{3F26B701-AADC-4668-AAA4-FB7BA2B947B1}" dt="2020-06-19T09:05:35.986" v="2784" actId="790"/>
          <ac:spMkLst>
            <pc:docMk/>
            <pc:sldMk cId="2603697534" sldId="523"/>
            <ac:spMk id="532" creationId="{840BE98D-285F-4684-901B-062D8BDECD33}"/>
          </ac:spMkLst>
        </pc:spChg>
        <pc:spChg chg="mod">
          <ac:chgData name="Ragnhild Halvorsrud" userId="917ea340-fd63-490f-a7db-68428d24cf32" providerId="ADAL" clId="{3F26B701-AADC-4668-AAA4-FB7BA2B947B1}" dt="2020-06-19T09:05:35.988" v="2785" actId="790"/>
          <ac:spMkLst>
            <pc:docMk/>
            <pc:sldMk cId="2603697534" sldId="523"/>
            <ac:spMk id="533" creationId="{7B296EF6-44E4-4DA1-AF37-AA3121882A42}"/>
          </ac:spMkLst>
        </pc:spChg>
        <pc:spChg chg="mod">
          <ac:chgData name="Ragnhild Halvorsrud" userId="917ea340-fd63-490f-a7db-68428d24cf32" providerId="ADAL" clId="{3F26B701-AADC-4668-AAA4-FB7BA2B947B1}" dt="2020-06-19T09:05:35.893" v="2725" actId="790"/>
          <ac:spMkLst>
            <pc:docMk/>
            <pc:sldMk cId="2603697534" sldId="523"/>
            <ac:spMk id="535" creationId="{E935E5B9-1E23-465A-B44C-AF0B7BFEA583}"/>
          </ac:spMkLst>
        </pc:spChg>
        <pc:spChg chg="mod">
          <ac:chgData name="Ragnhild Halvorsrud" userId="917ea340-fd63-490f-a7db-68428d24cf32" providerId="ADAL" clId="{3F26B701-AADC-4668-AAA4-FB7BA2B947B1}" dt="2020-06-19T09:05:35.895" v="2726" actId="790"/>
          <ac:spMkLst>
            <pc:docMk/>
            <pc:sldMk cId="2603697534" sldId="523"/>
            <ac:spMk id="536" creationId="{0047D9FC-AF6F-4948-8B7E-7629F19AB77A}"/>
          </ac:spMkLst>
        </pc:spChg>
        <pc:spChg chg="mod">
          <ac:chgData name="Ragnhild Halvorsrud" userId="917ea340-fd63-490f-a7db-68428d24cf32" providerId="ADAL" clId="{3F26B701-AADC-4668-AAA4-FB7BA2B947B1}" dt="2020-06-19T09:05:35.897" v="2727" actId="790"/>
          <ac:spMkLst>
            <pc:docMk/>
            <pc:sldMk cId="2603697534" sldId="523"/>
            <ac:spMk id="537" creationId="{9E617967-0B14-40BF-9B1C-26162EA56D82}"/>
          </ac:spMkLst>
        </pc:spChg>
        <pc:spChg chg="mod">
          <ac:chgData name="Ragnhild Halvorsrud" userId="917ea340-fd63-490f-a7db-68428d24cf32" providerId="ADAL" clId="{3F26B701-AADC-4668-AAA4-FB7BA2B947B1}" dt="2020-06-19T09:05:35.898" v="2728" actId="790"/>
          <ac:spMkLst>
            <pc:docMk/>
            <pc:sldMk cId="2603697534" sldId="523"/>
            <ac:spMk id="538" creationId="{1B347FC3-E9BE-4547-987D-A6E775A17CEA}"/>
          </ac:spMkLst>
        </pc:spChg>
        <pc:spChg chg="mod">
          <ac:chgData name="Ragnhild Halvorsrud" userId="917ea340-fd63-490f-a7db-68428d24cf32" providerId="ADAL" clId="{3F26B701-AADC-4668-AAA4-FB7BA2B947B1}" dt="2020-06-19T09:05:35.900" v="2729" actId="790"/>
          <ac:spMkLst>
            <pc:docMk/>
            <pc:sldMk cId="2603697534" sldId="523"/>
            <ac:spMk id="539" creationId="{0D3AFCC3-DA9F-430B-9A57-CC7DACFE6CDD}"/>
          </ac:spMkLst>
        </pc:spChg>
        <pc:spChg chg="mod">
          <ac:chgData name="Ragnhild Halvorsrud" userId="917ea340-fd63-490f-a7db-68428d24cf32" providerId="ADAL" clId="{3F26B701-AADC-4668-AAA4-FB7BA2B947B1}" dt="2020-06-19T09:05:35.901" v="2730" actId="790"/>
          <ac:spMkLst>
            <pc:docMk/>
            <pc:sldMk cId="2603697534" sldId="523"/>
            <ac:spMk id="540" creationId="{A6BE9A64-3BE7-4F22-AC56-5A601A07B0C3}"/>
          </ac:spMkLst>
        </pc:spChg>
        <pc:spChg chg="mod">
          <ac:chgData name="Ragnhild Halvorsrud" userId="917ea340-fd63-490f-a7db-68428d24cf32" providerId="ADAL" clId="{3F26B701-AADC-4668-AAA4-FB7BA2B947B1}" dt="2020-06-19T09:05:35.903" v="2731" actId="790"/>
          <ac:spMkLst>
            <pc:docMk/>
            <pc:sldMk cId="2603697534" sldId="523"/>
            <ac:spMk id="541" creationId="{EC9C7BE0-98D4-4CE7-B637-12E325261879}"/>
          </ac:spMkLst>
        </pc:spChg>
        <pc:spChg chg="mod">
          <ac:chgData name="Ragnhild Halvorsrud" userId="917ea340-fd63-490f-a7db-68428d24cf32" providerId="ADAL" clId="{3F26B701-AADC-4668-AAA4-FB7BA2B947B1}" dt="2020-06-19T09:05:35.904" v="2732" actId="790"/>
          <ac:spMkLst>
            <pc:docMk/>
            <pc:sldMk cId="2603697534" sldId="523"/>
            <ac:spMk id="542" creationId="{127AF0A0-82F0-4122-80EB-0CABF6DC29B2}"/>
          </ac:spMkLst>
        </pc:spChg>
        <pc:spChg chg="mod">
          <ac:chgData name="Ragnhild Halvorsrud" userId="917ea340-fd63-490f-a7db-68428d24cf32" providerId="ADAL" clId="{3F26B701-AADC-4668-AAA4-FB7BA2B947B1}" dt="2020-06-19T09:05:35.906" v="2733" actId="790"/>
          <ac:spMkLst>
            <pc:docMk/>
            <pc:sldMk cId="2603697534" sldId="523"/>
            <ac:spMk id="545" creationId="{BDFC4A79-ECB5-481C-BEE8-16D389931D59}"/>
          </ac:spMkLst>
        </pc:spChg>
        <pc:spChg chg="mod">
          <ac:chgData name="Ragnhild Halvorsrud" userId="917ea340-fd63-490f-a7db-68428d24cf32" providerId="ADAL" clId="{3F26B701-AADC-4668-AAA4-FB7BA2B947B1}" dt="2020-06-19T09:05:35.907" v="2734" actId="790"/>
          <ac:spMkLst>
            <pc:docMk/>
            <pc:sldMk cId="2603697534" sldId="523"/>
            <ac:spMk id="546" creationId="{D625EDB9-C246-41FB-9E6D-F418C53F089C}"/>
          </ac:spMkLst>
        </pc:spChg>
        <pc:spChg chg="mod">
          <ac:chgData name="Ragnhild Halvorsrud" userId="917ea340-fd63-490f-a7db-68428d24cf32" providerId="ADAL" clId="{3F26B701-AADC-4668-AAA4-FB7BA2B947B1}" dt="2020-06-19T09:05:35.909" v="2735" actId="790"/>
          <ac:spMkLst>
            <pc:docMk/>
            <pc:sldMk cId="2603697534" sldId="523"/>
            <ac:spMk id="547" creationId="{0F001C3E-35A0-4771-8CFE-A8613C047B3F}"/>
          </ac:spMkLst>
        </pc:spChg>
        <pc:spChg chg="mod">
          <ac:chgData name="Ragnhild Halvorsrud" userId="917ea340-fd63-490f-a7db-68428d24cf32" providerId="ADAL" clId="{3F26B701-AADC-4668-AAA4-FB7BA2B947B1}" dt="2020-06-19T09:05:35.910" v="2736" actId="790"/>
          <ac:spMkLst>
            <pc:docMk/>
            <pc:sldMk cId="2603697534" sldId="523"/>
            <ac:spMk id="548" creationId="{40440A9E-CACE-4DB0-871E-D4550B36C3A6}"/>
          </ac:spMkLst>
        </pc:spChg>
        <pc:spChg chg="mod">
          <ac:chgData name="Ragnhild Halvorsrud" userId="917ea340-fd63-490f-a7db-68428d24cf32" providerId="ADAL" clId="{3F26B701-AADC-4668-AAA4-FB7BA2B947B1}" dt="2020-06-19T09:05:35.912" v="2737" actId="790"/>
          <ac:spMkLst>
            <pc:docMk/>
            <pc:sldMk cId="2603697534" sldId="523"/>
            <ac:spMk id="549" creationId="{E4E5F28C-8623-458A-98A7-B8B5A57D888F}"/>
          </ac:spMkLst>
        </pc:spChg>
        <pc:spChg chg="mod">
          <ac:chgData name="Ragnhild Halvorsrud" userId="917ea340-fd63-490f-a7db-68428d24cf32" providerId="ADAL" clId="{3F26B701-AADC-4668-AAA4-FB7BA2B947B1}" dt="2020-06-19T09:05:35.914" v="2738" actId="790"/>
          <ac:spMkLst>
            <pc:docMk/>
            <pc:sldMk cId="2603697534" sldId="523"/>
            <ac:spMk id="550" creationId="{2FD7F29D-B1D5-40DA-B4BC-C5D2E9041CAF}"/>
          </ac:spMkLst>
        </pc:spChg>
        <pc:spChg chg="mod">
          <ac:chgData name="Ragnhild Halvorsrud" userId="917ea340-fd63-490f-a7db-68428d24cf32" providerId="ADAL" clId="{3F26B701-AADC-4668-AAA4-FB7BA2B947B1}" dt="2020-06-19T09:05:35.915" v="2739" actId="790"/>
          <ac:spMkLst>
            <pc:docMk/>
            <pc:sldMk cId="2603697534" sldId="523"/>
            <ac:spMk id="551" creationId="{F6D88248-DAFE-4D26-992A-D8E99166062A}"/>
          </ac:spMkLst>
        </pc:spChg>
        <pc:spChg chg="mod">
          <ac:chgData name="Ragnhild Halvorsrud" userId="917ea340-fd63-490f-a7db-68428d24cf32" providerId="ADAL" clId="{3F26B701-AADC-4668-AAA4-FB7BA2B947B1}" dt="2020-06-19T09:05:35.917" v="2740" actId="790"/>
          <ac:spMkLst>
            <pc:docMk/>
            <pc:sldMk cId="2603697534" sldId="523"/>
            <ac:spMk id="552" creationId="{03AFBB57-ABBA-4FD6-8A4B-C3A136D28DE6}"/>
          </ac:spMkLst>
        </pc:spChg>
        <pc:spChg chg="mod">
          <ac:chgData name="Ragnhild Halvorsrud" userId="917ea340-fd63-490f-a7db-68428d24cf32" providerId="ADAL" clId="{3F26B701-AADC-4668-AAA4-FB7BA2B947B1}" dt="2020-06-19T09:05:35.918" v="2741" actId="790"/>
          <ac:spMkLst>
            <pc:docMk/>
            <pc:sldMk cId="2603697534" sldId="523"/>
            <ac:spMk id="590" creationId="{BA9C23EC-3823-41E8-BBB8-4429CD88BAD7}"/>
          </ac:spMkLst>
        </pc:spChg>
        <pc:spChg chg="mod">
          <ac:chgData name="Ragnhild Halvorsrud" userId="917ea340-fd63-490f-a7db-68428d24cf32" providerId="ADAL" clId="{3F26B701-AADC-4668-AAA4-FB7BA2B947B1}" dt="2020-06-19T09:05:35.920" v="2742" actId="790"/>
          <ac:spMkLst>
            <pc:docMk/>
            <pc:sldMk cId="2603697534" sldId="523"/>
            <ac:spMk id="591" creationId="{349A0B16-5695-4132-991E-A8313D07A4A7}"/>
          </ac:spMkLst>
        </pc:spChg>
        <pc:spChg chg="mod">
          <ac:chgData name="Ragnhild Halvorsrud" userId="917ea340-fd63-490f-a7db-68428d24cf32" providerId="ADAL" clId="{3F26B701-AADC-4668-AAA4-FB7BA2B947B1}" dt="2020-06-19T09:05:35.921" v="2743" actId="790"/>
          <ac:spMkLst>
            <pc:docMk/>
            <pc:sldMk cId="2603697534" sldId="523"/>
            <ac:spMk id="592" creationId="{066664AC-D41F-44E8-B4DC-468BA264D24B}"/>
          </ac:spMkLst>
        </pc:spChg>
        <pc:spChg chg="mod">
          <ac:chgData name="Ragnhild Halvorsrud" userId="917ea340-fd63-490f-a7db-68428d24cf32" providerId="ADAL" clId="{3F26B701-AADC-4668-AAA4-FB7BA2B947B1}" dt="2020-06-19T09:05:35.923" v="2744" actId="790"/>
          <ac:spMkLst>
            <pc:docMk/>
            <pc:sldMk cId="2603697534" sldId="523"/>
            <ac:spMk id="593" creationId="{819933B7-A587-4E60-B2E5-C5FB62DFD082}"/>
          </ac:spMkLst>
        </pc:spChg>
        <pc:spChg chg="mod">
          <ac:chgData name="Ragnhild Halvorsrud" userId="917ea340-fd63-490f-a7db-68428d24cf32" providerId="ADAL" clId="{3F26B701-AADC-4668-AAA4-FB7BA2B947B1}" dt="2020-06-19T09:05:35.924" v="2745" actId="790"/>
          <ac:spMkLst>
            <pc:docMk/>
            <pc:sldMk cId="2603697534" sldId="523"/>
            <ac:spMk id="594" creationId="{E411638D-1A39-4C4E-B1EB-E48FC2D8EF53}"/>
          </ac:spMkLst>
        </pc:spChg>
        <pc:spChg chg="mod">
          <ac:chgData name="Ragnhild Halvorsrud" userId="917ea340-fd63-490f-a7db-68428d24cf32" providerId="ADAL" clId="{3F26B701-AADC-4668-AAA4-FB7BA2B947B1}" dt="2020-06-19T09:05:35.926" v="2746" actId="790"/>
          <ac:spMkLst>
            <pc:docMk/>
            <pc:sldMk cId="2603697534" sldId="523"/>
            <ac:spMk id="595" creationId="{0B62A3A1-4039-4146-A779-79F05DE9D717}"/>
          </ac:spMkLst>
        </pc:spChg>
        <pc:spChg chg="mod">
          <ac:chgData name="Ragnhild Halvorsrud" userId="917ea340-fd63-490f-a7db-68428d24cf32" providerId="ADAL" clId="{3F26B701-AADC-4668-AAA4-FB7BA2B947B1}" dt="2020-06-19T09:05:35.927" v="2747" actId="790"/>
          <ac:spMkLst>
            <pc:docMk/>
            <pc:sldMk cId="2603697534" sldId="523"/>
            <ac:spMk id="596" creationId="{F9B8342F-E4FC-42B3-A9AB-68DE0B9501E4}"/>
          </ac:spMkLst>
        </pc:spChg>
        <pc:spChg chg="mod">
          <ac:chgData name="Ragnhild Halvorsrud" userId="917ea340-fd63-490f-a7db-68428d24cf32" providerId="ADAL" clId="{3F26B701-AADC-4668-AAA4-FB7BA2B947B1}" dt="2020-06-19T09:05:35.929" v="2748" actId="790"/>
          <ac:spMkLst>
            <pc:docMk/>
            <pc:sldMk cId="2603697534" sldId="523"/>
            <ac:spMk id="597" creationId="{EAF2D570-5FE5-403A-83BC-306E310A9CAF}"/>
          </ac:spMkLst>
        </pc:spChg>
        <pc:spChg chg="mod">
          <ac:chgData name="Ragnhild Halvorsrud" userId="917ea340-fd63-490f-a7db-68428d24cf32" providerId="ADAL" clId="{3F26B701-AADC-4668-AAA4-FB7BA2B947B1}" dt="2020-06-19T09:05:35.992" v="2786" actId="790"/>
          <ac:spMkLst>
            <pc:docMk/>
            <pc:sldMk cId="2603697534" sldId="523"/>
            <ac:spMk id="622" creationId="{D16FBF7A-8D78-4AD5-9E96-B7D24CD96625}"/>
          </ac:spMkLst>
        </pc:spChg>
        <pc:spChg chg="mod">
          <ac:chgData name="Ragnhild Halvorsrud" userId="917ea340-fd63-490f-a7db-68428d24cf32" providerId="ADAL" clId="{3F26B701-AADC-4668-AAA4-FB7BA2B947B1}" dt="2020-06-19T09:05:35.993" v="2787" actId="790"/>
          <ac:spMkLst>
            <pc:docMk/>
            <pc:sldMk cId="2603697534" sldId="523"/>
            <ac:spMk id="625" creationId="{CB471409-7623-43EA-ACE3-908B565126CC}"/>
          </ac:spMkLst>
        </pc:spChg>
        <pc:spChg chg="mod">
          <ac:chgData name="Ragnhild Halvorsrud" userId="917ea340-fd63-490f-a7db-68428d24cf32" providerId="ADAL" clId="{3F26B701-AADC-4668-AAA4-FB7BA2B947B1}" dt="2020-06-19T09:05:35.995" v="2788" actId="790"/>
          <ac:spMkLst>
            <pc:docMk/>
            <pc:sldMk cId="2603697534" sldId="523"/>
            <ac:spMk id="626" creationId="{1A90DE22-0AD2-42AC-AD14-0547A79AB4D5}"/>
          </ac:spMkLst>
        </pc:spChg>
        <pc:spChg chg="mod">
          <ac:chgData name="Ragnhild Halvorsrud" userId="917ea340-fd63-490f-a7db-68428d24cf32" providerId="ADAL" clId="{3F26B701-AADC-4668-AAA4-FB7BA2B947B1}" dt="2020-06-19T09:05:35.997" v="2789" actId="790"/>
          <ac:spMkLst>
            <pc:docMk/>
            <pc:sldMk cId="2603697534" sldId="523"/>
            <ac:spMk id="627" creationId="{DE1680FD-303D-4819-AC0F-36A547964300}"/>
          </ac:spMkLst>
        </pc:spChg>
        <pc:spChg chg="mod">
          <ac:chgData name="Ragnhild Halvorsrud" userId="917ea340-fd63-490f-a7db-68428d24cf32" providerId="ADAL" clId="{3F26B701-AADC-4668-AAA4-FB7BA2B947B1}" dt="2020-06-19T09:05:35.998" v="2790" actId="790"/>
          <ac:spMkLst>
            <pc:docMk/>
            <pc:sldMk cId="2603697534" sldId="523"/>
            <ac:spMk id="628" creationId="{3FFA858A-662B-4C26-9907-2268D901D93F}"/>
          </ac:spMkLst>
        </pc:spChg>
        <pc:spChg chg="mod">
          <ac:chgData name="Ragnhild Halvorsrud" userId="917ea340-fd63-490f-a7db-68428d24cf32" providerId="ADAL" clId="{3F26B701-AADC-4668-AAA4-FB7BA2B947B1}" dt="2020-06-19T09:05:36.001" v="2791" actId="790"/>
          <ac:spMkLst>
            <pc:docMk/>
            <pc:sldMk cId="2603697534" sldId="523"/>
            <ac:spMk id="629" creationId="{30B99F06-C724-43A7-9BDA-9590210F47C7}"/>
          </ac:spMkLst>
        </pc:spChg>
        <pc:spChg chg="mod">
          <ac:chgData name="Ragnhild Halvorsrud" userId="917ea340-fd63-490f-a7db-68428d24cf32" providerId="ADAL" clId="{3F26B701-AADC-4668-AAA4-FB7BA2B947B1}" dt="2020-06-19T09:05:36.003" v="2792" actId="790"/>
          <ac:spMkLst>
            <pc:docMk/>
            <pc:sldMk cId="2603697534" sldId="523"/>
            <ac:spMk id="632" creationId="{A94F0AD7-07D7-4AFA-A10E-B24B19192ED2}"/>
          </ac:spMkLst>
        </pc:spChg>
        <pc:spChg chg="mod">
          <ac:chgData name="Ragnhild Halvorsrud" userId="917ea340-fd63-490f-a7db-68428d24cf32" providerId="ADAL" clId="{3F26B701-AADC-4668-AAA4-FB7BA2B947B1}" dt="2020-06-19T09:05:36.014" v="2798" actId="790"/>
          <ac:spMkLst>
            <pc:docMk/>
            <pc:sldMk cId="2603697534" sldId="523"/>
            <ac:spMk id="635" creationId="{2D0A4DA5-C346-4D20-B29D-3D7DC04C9BB4}"/>
          </ac:spMkLst>
        </pc:spChg>
        <pc:spChg chg="mod">
          <ac:chgData name="Ragnhild Halvorsrud" userId="917ea340-fd63-490f-a7db-68428d24cf32" providerId="ADAL" clId="{3F26B701-AADC-4668-AAA4-FB7BA2B947B1}" dt="2020-06-19T09:05:36.016" v="2799" actId="790"/>
          <ac:spMkLst>
            <pc:docMk/>
            <pc:sldMk cId="2603697534" sldId="523"/>
            <ac:spMk id="636" creationId="{80EE4A95-0521-49AB-A365-34F8543F083F}"/>
          </ac:spMkLst>
        </pc:spChg>
        <pc:spChg chg="mod">
          <ac:chgData name="Ragnhild Halvorsrud" userId="917ea340-fd63-490f-a7db-68428d24cf32" providerId="ADAL" clId="{3F26B701-AADC-4668-AAA4-FB7BA2B947B1}" dt="2020-06-19T09:05:36.017" v="2800" actId="790"/>
          <ac:spMkLst>
            <pc:docMk/>
            <pc:sldMk cId="2603697534" sldId="523"/>
            <ac:spMk id="637" creationId="{D2C5932A-3719-493C-A894-950633BB4488}"/>
          </ac:spMkLst>
        </pc:spChg>
        <pc:spChg chg="mod">
          <ac:chgData name="Ragnhild Halvorsrud" userId="917ea340-fd63-490f-a7db-68428d24cf32" providerId="ADAL" clId="{3F26B701-AADC-4668-AAA4-FB7BA2B947B1}" dt="2020-06-19T09:05:36.019" v="2801" actId="790"/>
          <ac:spMkLst>
            <pc:docMk/>
            <pc:sldMk cId="2603697534" sldId="523"/>
            <ac:spMk id="638" creationId="{4A5AAE1B-4713-41FE-88C2-10F00ABE1648}"/>
          </ac:spMkLst>
        </pc:spChg>
        <pc:spChg chg="mod">
          <ac:chgData name="Ragnhild Halvorsrud" userId="917ea340-fd63-490f-a7db-68428d24cf32" providerId="ADAL" clId="{3F26B701-AADC-4668-AAA4-FB7BA2B947B1}" dt="2020-06-19T09:05:36.020" v="2802" actId="790"/>
          <ac:spMkLst>
            <pc:docMk/>
            <pc:sldMk cId="2603697534" sldId="523"/>
            <ac:spMk id="639" creationId="{76D37B4E-F0B6-484C-A8E1-9A9C84AB4C6A}"/>
          </ac:spMkLst>
        </pc:spChg>
        <pc:spChg chg="mod">
          <ac:chgData name="Ragnhild Halvorsrud" userId="917ea340-fd63-490f-a7db-68428d24cf32" providerId="ADAL" clId="{3F26B701-AADC-4668-AAA4-FB7BA2B947B1}" dt="2020-06-19T09:05:36.022" v="2803" actId="790"/>
          <ac:spMkLst>
            <pc:docMk/>
            <pc:sldMk cId="2603697534" sldId="523"/>
            <ac:spMk id="640" creationId="{7A740749-A78A-4C8D-B86B-BE92E557F007}"/>
          </ac:spMkLst>
        </pc:spChg>
        <pc:spChg chg="mod">
          <ac:chgData name="Ragnhild Halvorsrud" userId="917ea340-fd63-490f-a7db-68428d24cf32" providerId="ADAL" clId="{3F26B701-AADC-4668-AAA4-FB7BA2B947B1}" dt="2020-06-19T09:05:36.024" v="2804" actId="790"/>
          <ac:spMkLst>
            <pc:docMk/>
            <pc:sldMk cId="2603697534" sldId="523"/>
            <ac:spMk id="641" creationId="{98711C28-C97E-4F5D-A889-6BCEE07EABCA}"/>
          </ac:spMkLst>
        </pc:spChg>
        <pc:spChg chg="mod">
          <ac:chgData name="Ragnhild Halvorsrud" userId="917ea340-fd63-490f-a7db-68428d24cf32" providerId="ADAL" clId="{3F26B701-AADC-4668-AAA4-FB7BA2B947B1}" dt="2020-06-19T09:05:36.025" v="2805" actId="790"/>
          <ac:spMkLst>
            <pc:docMk/>
            <pc:sldMk cId="2603697534" sldId="523"/>
            <ac:spMk id="644" creationId="{845AA360-42BF-4FCB-8042-A560440402CC}"/>
          </ac:spMkLst>
        </pc:spChg>
        <pc:spChg chg="mod">
          <ac:chgData name="Ragnhild Halvorsrud" userId="917ea340-fd63-490f-a7db-68428d24cf32" providerId="ADAL" clId="{3F26B701-AADC-4668-AAA4-FB7BA2B947B1}" dt="2020-06-19T09:05:36.027" v="2806" actId="790"/>
          <ac:spMkLst>
            <pc:docMk/>
            <pc:sldMk cId="2603697534" sldId="523"/>
            <ac:spMk id="645" creationId="{E2F58609-BFC3-4EF6-9198-96380A6D8853}"/>
          </ac:spMkLst>
        </pc:spChg>
        <pc:spChg chg="mod">
          <ac:chgData name="Ragnhild Halvorsrud" userId="917ea340-fd63-490f-a7db-68428d24cf32" providerId="ADAL" clId="{3F26B701-AADC-4668-AAA4-FB7BA2B947B1}" dt="2020-06-19T09:05:36.028" v="2807" actId="790"/>
          <ac:spMkLst>
            <pc:docMk/>
            <pc:sldMk cId="2603697534" sldId="523"/>
            <ac:spMk id="646" creationId="{B5AA9175-E0DB-4336-9171-C4E9FA7856B7}"/>
          </ac:spMkLst>
        </pc:spChg>
        <pc:spChg chg="mod">
          <ac:chgData name="Ragnhild Halvorsrud" userId="917ea340-fd63-490f-a7db-68428d24cf32" providerId="ADAL" clId="{3F26B701-AADC-4668-AAA4-FB7BA2B947B1}" dt="2020-06-19T09:05:36.030" v="2808" actId="790"/>
          <ac:spMkLst>
            <pc:docMk/>
            <pc:sldMk cId="2603697534" sldId="523"/>
            <ac:spMk id="647" creationId="{1D1DFC6D-4130-44E7-864E-AB2CB5DBEF15}"/>
          </ac:spMkLst>
        </pc:spChg>
        <pc:spChg chg="mod">
          <ac:chgData name="Ragnhild Halvorsrud" userId="917ea340-fd63-490f-a7db-68428d24cf32" providerId="ADAL" clId="{3F26B701-AADC-4668-AAA4-FB7BA2B947B1}" dt="2020-06-19T09:05:36.031" v="2809" actId="790"/>
          <ac:spMkLst>
            <pc:docMk/>
            <pc:sldMk cId="2603697534" sldId="523"/>
            <ac:spMk id="648" creationId="{9B496F17-85ED-4782-8547-4F05EEA11A58}"/>
          </ac:spMkLst>
        </pc:spChg>
        <pc:spChg chg="mod">
          <ac:chgData name="Ragnhild Halvorsrud" userId="917ea340-fd63-490f-a7db-68428d24cf32" providerId="ADAL" clId="{3F26B701-AADC-4668-AAA4-FB7BA2B947B1}" dt="2020-06-19T09:05:36.033" v="2810" actId="790"/>
          <ac:spMkLst>
            <pc:docMk/>
            <pc:sldMk cId="2603697534" sldId="523"/>
            <ac:spMk id="649" creationId="{58F98B75-BBA4-4B4E-AC5F-20437DCDA0E3}"/>
          </ac:spMkLst>
        </pc:spChg>
        <pc:spChg chg="mod">
          <ac:chgData name="Ragnhild Halvorsrud" userId="917ea340-fd63-490f-a7db-68428d24cf32" providerId="ADAL" clId="{3F26B701-AADC-4668-AAA4-FB7BA2B947B1}" dt="2020-06-19T09:05:36.034" v="2811" actId="790"/>
          <ac:spMkLst>
            <pc:docMk/>
            <pc:sldMk cId="2603697534" sldId="523"/>
            <ac:spMk id="650" creationId="{EC68C981-5157-458F-910F-A47DCFD9CDA6}"/>
          </ac:spMkLst>
        </pc:spChg>
        <pc:spChg chg="mod">
          <ac:chgData name="Ragnhild Halvorsrud" userId="917ea340-fd63-490f-a7db-68428d24cf32" providerId="ADAL" clId="{3F26B701-AADC-4668-AAA4-FB7BA2B947B1}" dt="2020-06-19T09:05:36.036" v="2812" actId="790"/>
          <ac:spMkLst>
            <pc:docMk/>
            <pc:sldMk cId="2603697534" sldId="523"/>
            <ac:spMk id="653" creationId="{5CFAF07A-FBC2-4F9B-9144-6D23101AB7BA}"/>
          </ac:spMkLst>
        </pc:spChg>
        <pc:spChg chg="mod">
          <ac:chgData name="Ragnhild Halvorsrud" userId="917ea340-fd63-490f-a7db-68428d24cf32" providerId="ADAL" clId="{3F26B701-AADC-4668-AAA4-FB7BA2B947B1}" dt="2020-06-19T09:05:36.037" v="2813" actId="790"/>
          <ac:spMkLst>
            <pc:docMk/>
            <pc:sldMk cId="2603697534" sldId="523"/>
            <ac:spMk id="654" creationId="{3CE2B54D-8215-4C07-8190-78EDDEFE3E38}"/>
          </ac:spMkLst>
        </pc:spChg>
        <pc:spChg chg="mod">
          <ac:chgData name="Ragnhild Halvorsrud" userId="917ea340-fd63-490f-a7db-68428d24cf32" providerId="ADAL" clId="{3F26B701-AADC-4668-AAA4-FB7BA2B947B1}" dt="2020-06-19T09:05:36.039" v="2814" actId="790"/>
          <ac:spMkLst>
            <pc:docMk/>
            <pc:sldMk cId="2603697534" sldId="523"/>
            <ac:spMk id="655" creationId="{7A2DD35C-A670-48D6-B6AE-CF525F15D0E3}"/>
          </ac:spMkLst>
        </pc:spChg>
        <pc:spChg chg="mod">
          <ac:chgData name="Ragnhild Halvorsrud" userId="917ea340-fd63-490f-a7db-68428d24cf32" providerId="ADAL" clId="{3F26B701-AADC-4668-AAA4-FB7BA2B947B1}" dt="2020-06-19T09:05:36.041" v="2815" actId="790"/>
          <ac:spMkLst>
            <pc:docMk/>
            <pc:sldMk cId="2603697534" sldId="523"/>
            <ac:spMk id="656" creationId="{CCF8A5FF-94A8-418F-A879-F179A0937B84}"/>
          </ac:spMkLst>
        </pc:spChg>
        <pc:spChg chg="mod">
          <ac:chgData name="Ragnhild Halvorsrud" userId="917ea340-fd63-490f-a7db-68428d24cf32" providerId="ADAL" clId="{3F26B701-AADC-4668-AAA4-FB7BA2B947B1}" dt="2020-06-19T09:05:36.042" v="2816" actId="790"/>
          <ac:spMkLst>
            <pc:docMk/>
            <pc:sldMk cId="2603697534" sldId="523"/>
            <ac:spMk id="657" creationId="{370FE0D6-E591-4824-9166-A85A52A46EDB}"/>
          </ac:spMkLst>
        </pc:spChg>
        <pc:spChg chg="mod">
          <ac:chgData name="Ragnhild Halvorsrud" userId="917ea340-fd63-490f-a7db-68428d24cf32" providerId="ADAL" clId="{3F26B701-AADC-4668-AAA4-FB7BA2B947B1}" dt="2020-06-19T09:05:36.044" v="2817" actId="790"/>
          <ac:spMkLst>
            <pc:docMk/>
            <pc:sldMk cId="2603697534" sldId="523"/>
            <ac:spMk id="658" creationId="{14E0C293-EAEE-4716-9516-4735503C41E1}"/>
          </ac:spMkLst>
        </pc:spChg>
        <pc:spChg chg="mod">
          <ac:chgData name="Ragnhild Halvorsrud" userId="917ea340-fd63-490f-a7db-68428d24cf32" providerId="ADAL" clId="{3F26B701-AADC-4668-AAA4-FB7BA2B947B1}" dt="2020-06-19T09:05:36.045" v="2818" actId="790"/>
          <ac:spMkLst>
            <pc:docMk/>
            <pc:sldMk cId="2603697534" sldId="523"/>
            <ac:spMk id="659" creationId="{14F3001C-2248-4879-838F-6A406EBB0799}"/>
          </ac:spMkLst>
        </pc:spChg>
        <pc:spChg chg="mod">
          <ac:chgData name="Ragnhild Halvorsrud" userId="917ea340-fd63-490f-a7db-68428d24cf32" providerId="ADAL" clId="{3F26B701-AADC-4668-AAA4-FB7BA2B947B1}" dt="2020-06-19T09:05:36.047" v="2819" actId="790"/>
          <ac:spMkLst>
            <pc:docMk/>
            <pc:sldMk cId="2603697534" sldId="523"/>
            <ac:spMk id="662" creationId="{88EF2AD5-6266-45FB-82F4-BAA49B566907}"/>
          </ac:spMkLst>
        </pc:spChg>
        <pc:spChg chg="mod">
          <ac:chgData name="Ragnhild Halvorsrud" userId="917ea340-fd63-490f-a7db-68428d24cf32" providerId="ADAL" clId="{3F26B701-AADC-4668-AAA4-FB7BA2B947B1}" dt="2020-06-19T09:05:36.048" v="2820" actId="790"/>
          <ac:spMkLst>
            <pc:docMk/>
            <pc:sldMk cId="2603697534" sldId="523"/>
            <ac:spMk id="663" creationId="{B3DF3941-BEDE-4144-A89B-7E275427AB2B}"/>
          </ac:spMkLst>
        </pc:spChg>
        <pc:spChg chg="mod">
          <ac:chgData name="Ragnhild Halvorsrud" userId="917ea340-fd63-490f-a7db-68428d24cf32" providerId="ADAL" clId="{3F26B701-AADC-4668-AAA4-FB7BA2B947B1}" dt="2020-06-19T09:05:36.050" v="2821" actId="790"/>
          <ac:spMkLst>
            <pc:docMk/>
            <pc:sldMk cId="2603697534" sldId="523"/>
            <ac:spMk id="664" creationId="{F7419B98-2DE2-42A9-816D-BBE7EBB11953}"/>
          </ac:spMkLst>
        </pc:spChg>
        <pc:spChg chg="mod">
          <ac:chgData name="Ragnhild Halvorsrud" userId="917ea340-fd63-490f-a7db-68428d24cf32" providerId="ADAL" clId="{3F26B701-AADC-4668-AAA4-FB7BA2B947B1}" dt="2020-06-19T09:05:36.051" v="2822" actId="790"/>
          <ac:spMkLst>
            <pc:docMk/>
            <pc:sldMk cId="2603697534" sldId="523"/>
            <ac:spMk id="665" creationId="{3F073311-D562-4FE9-B715-79A05C904267}"/>
          </ac:spMkLst>
        </pc:spChg>
        <pc:spChg chg="mod">
          <ac:chgData name="Ragnhild Halvorsrud" userId="917ea340-fd63-490f-a7db-68428d24cf32" providerId="ADAL" clId="{3F26B701-AADC-4668-AAA4-FB7BA2B947B1}" dt="2020-06-19T09:05:36.053" v="2823" actId="790"/>
          <ac:spMkLst>
            <pc:docMk/>
            <pc:sldMk cId="2603697534" sldId="523"/>
            <ac:spMk id="666" creationId="{B2F6B83A-5BEA-45D0-89FB-29E2612DA2B4}"/>
          </ac:spMkLst>
        </pc:spChg>
        <pc:spChg chg="mod">
          <ac:chgData name="Ragnhild Halvorsrud" userId="917ea340-fd63-490f-a7db-68428d24cf32" providerId="ADAL" clId="{3F26B701-AADC-4668-AAA4-FB7BA2B947B1}" dt="2020-06-19T09:05:36.054" v="2824" actId="790"/>
          <ac:spMkLst>
            <pc:docMk/>
            <pc:sldMk cId="2603697534" sldId="523"/>
            <ac:spMk id="667" creationId="{8A11EAAC-4EE4-43D7-8B50-18D08056887A}"/>
          </ac:spMkLst>
        </pc:spChg>
        <pc:spChg chg="mod">
          <ac:chgData name="Ragnhild Halvorsrud" userId="917ea340-fd63-490f-a7db-68428d24cf32" providerId="ADAL" clId="{3F26B701-AADC-4668-AAA4-FB7BA2B947B1}" dt="2020-06-19T09:05:36.056" v="2825" actId="790"/>
          <ac:spMkLst>
            <pc:docMk/>
            <pc:sldMk cId="2603697534" sldId="523"/>
            <ac:spMk id="668" creationId="{1DB993DC-17A9-43D6-92CF-04385A7AAA1F}"/>
          </ac:spMkLst>
        </pc:spChg>
        <pc:spChg chg="mod">
          <ac:chgData name="Ragnhild Halvorsrud" userId="917ea340-fd63-490f-a7db-68428d24cf32" providerId="ADAL" clId="{3F26B701-AADC-4668-AAA4-FB7BA2B947B1}" dt="2020-06-19T09:05:36.057" v="2826" actId="790"/>
          <ac:spMkLst>
            <pc:docMk/>
            <pc:sldMk cId="2603697534" sldId="523"/>
            <ac:spMk id="671" creationId="{E97FD160-960F-4229-8252-30F7A9982358}"/>
          </ac:spMkLst>
        </pc:spChg>
        <pc:spChg chg="mod">
          <ac:chgData name="Ragnhild Halvorsrud" userId="917ea340-fd63-490f-a7db-68428d24cf32" providerId="ADAL" clId="{3F26B701-AADC-4668-AAA4-FB7BA2B947B1}" dt="2020-06-19T09:05:36.059" v="2827" actId="790"/>
          <ac:spMkLst>
            <pc:docMk/>
            <pc:sldMk cId="2603697534" sldId="523"/>
            <ac:spMk id="672" creationId="{780916AF-9AEC-4B40-8A24-A60200CA52B5}"/>
          </ac:spMkLst>
        </pc:spChg>
        <pc:spChg chg="mod">
          <ac:chgData name="Ragnhild Halvorsrud" userId="917ea340-fd63-490f-a7db-68428d24cf32" providerId="ADAL" clId="{3F26B701-AADC-4668-AAA4-FB7BA2B947B1}" dt="2020-06-19T09:05:36.060" v="2828" actId="790"/>
          <ac:spMkLst>
            <pc:docMk/>
            <pc:sldMk cId="2603697534" sldId="523"/>
            <ac:spMk id="673" creationId="{FBE5398C-4A27-46DB-B2B1-D5C8C3946B1F}"/>
          </ac:spMkLst>
        </pc:spChg>
        <pc:spChg chg="mod">
          <ac:chgData name="Ragnhild Halvorsrud" userId="917ea340-fd63-490f-a7db-68428d24cf32" providerId="ADAL" clId="{3F26B701-AADC-4668-AAA4-FB7BA2B947B1}" dt="2020-06-19T09:05:36.062" v="2829" actId="790"/>
          <ac:spMkLst>
            <pc:docMk/>
            <pc:sldMk cId="2603697534" sldId="523"/>
            <ac:spMk id="674" creationId="{1C798D05-06A2-437C-A34F-6E108172DDBC}"/>
          </ac:spMkLst>
        </pc:spChg>
        <pc:spChg chg="mod">
          <ac:chgData name="Ragnhild Halvorsrud" userId="917ea340-fd63-490f-a7db-68428d24cf32" providerId="ADAL" clId="{3F26B701-AADC-4668-AAA4-FB7BA2B947B1}" dt="2020-06-19T09:05:36.063" v="2830" actId="790"/>
          <ac:spMkLst>
            <pc:docMk/>
            <pc:sldMk cId="2603697534" sldId="523"/>
            <ac:spMk id="675" creationId="{8D78E635-CD80-48F3-B94D-87EFB74B0D6B}"/>
          </ac:spMkLst>
        </pc:spChg>
        <pc:spChg chg="mod">
          <ac:chgData name="Ragnhild Halvorsrud" userId="917ea340-fd63-490f-a7db-68428d24cf32" providerId="ADAL" clId="{3F26B701-AADC-4668-AAA4-FB7BA2B947B1}" dt="2020-06-19T09:05:36.065" v="2831" actId="790"/>
          <ac:spMkLst>
            <pc:docMk/>
            <pc:sldMk cId="2603697534" sldId="523"/>
            <ac:spMk id="676" creationId="{179F0585-DB96-4864-A805-733824DF03A6}"/>
          </ac:spMkLst>
        </pc:spChg>
        <pc:spChg chg="mod">
          <ac:chgData name="Ragnhild Halvorsrud" userId="917ea340-fd63-490f-a7db-68428d24cf32" providerId="ADAL" clId="{3F26B701-AADC-4668-AAA4-FB7BA2B947B1}" dt="2020-06-19T09:05:36.067" v="2832" actId="790"/>
          <ac:spMkLst>
            <pc:docMk/>
            <pc:sldMk cId="2603697534" sldId="523"/>
            <ac:spMk id="677" creationId="{5E45CC96-825D-45E3-8D2B-853A04E42C65}"/>
          </ac:spMkLst>
        </pc:spChg>
        <pc:spChg chg="mod">
          <ac:chgData name="Ragnhild Halvorsrud" userId="917ea340-fd63-490f-a7db-68428d24cf32" providerId="ADAL" clId="{3F26B701-AADC-4668-AAA4-FB7BA2B947B1}" dt="2020-06-19T09:05:36.081" v="2838" actId="790"/>
          <ac:spMkLst>
            <pc:docMk/>
            <pc:sldMk cId="2603697534" sldId="523"/>
            <ac:spMk id="680" creationId="{4F542749-CA03-4BB9-92A5-99983BC1514A}"/>
          </ac:spMkLst>
        </pc:spChg>
        <pc:spChg chg="mod">
          <ac:chgData name="Ragnhild Halvorsrud" userId="917ea340-fd63-490f-a7db-68428d24cf32" providerId="ADAL" clId="{3F26B701-AADC-4668-AAA4-FB7BA2B947B1}" dt="2020-06-19T09:05:36.083" v="2839" actId="790"/>
          <ac:spMkLst>
            <pc:docMk/>
            <pc:sldMk cId="2603697534" sldId="523"/>
            <ac:spMk id="681" creationId="{16642BEB-F9DF-4105-9707-ED04986A2286}"/>
          </ac:spMkLst>
        </pc:spChg>
        <pc:spChg chg="mod">
          <ac:chgData name="Ragnhild Halvorsrud" userId="917ea340-fd63-490f-a7db-68428d24cf32" providerId="ADAL" clId="{3F26B701-AADC-4668-AAA4-FB7BA2B947B1}" dt="2020-06-19T09:05:36.084" v="2840" actId="790"/>
          <ac:spMkLst>
            <pc:docMk/>
            <pc:sldMk cId="2603697534" sldId="523"/>
            <ac:spMk id="686" creationId="{195477BE-F027-40AB-8D0C-001F02FBD9AE}"/>
          </ac:spMkLst>
        </pc:spChg>
        <pc:spChg chg="mod">
          <ac:chgData name="Ragnhild Halvorsrud" userId="917ea340-fd63-490f-a7db-68428d24cf32" providerId="ADAL" clId="{3F26B701-AADC-4668-AAA4-FB7BA2B947B1}" dt="2020-06-19T09:05:36.086" v="2841" actId="790"/>
          <ac:spMkLst>
            <pc:docMk/>
            <pc:sldMk cId="2603697534" sldId="523"/>
            <ac:spMk id="689" creationId="{9F448F75-3874-4490-A536-425D8084A5DC}"/>
          </ac:spMkLst>
        </pc:spChg>
        <pc:spChg chg="mod">
          <ac:chgData name="Ragnhild Halvorsrud" userId="917ea340-fd63-490f-a7db-68428d24cf32" providerId="ADAL" clId="{3F26B701-AADC-4668-AAA4-FB7BA2B947B1}" dt="2020-06-19T09:05:36.087" v="2842" actId="790"/>
          <ac:spMkLst>
            <pc:docMk/>
            <pc:sldMk cId="2603697534" sldId="523"/>
            <ac:spMk id="690" creationId="{89FBA0EA-BB05-4169-A8D9-0270D7C5763B}"/>
          </ac:spMkLst>
        </pc:spChg>
        <pc:spChg chg="mod">
          <ac:chgData name="Ragnhild Halvorsrud" userId="917ea340-fd63-490f-a7db-68428d24cf32" providerId="ADAL" clId="{3F26B701-AADC-4668-AAA4-FB7BA2B947B1}" dt="2020-06-19T09:05:36.089" v="2843" actId="790"/>
          <ac:spMkLst>
            <pc:docMk/>
            <pc:sldMk cId="2603697534" sldId="523"/>
            <ac:spMk id="695" creationId="{25DA16DD-C8E4-4AC0-8C19-03E424EBAC72}"/>
          </ac:spMkLst>
        </pc:spChg>
        <pc:spChg chg="mod">
          <ac:chgData name="Ragnhild Halvorsrud" userId="917ea340-fd63-490f-a7db-68428d24cf32" providerId="ADAL" clId="{3F26B701-AADC-4668-AAA4-FB7BA2B947B1}" dt="2020-06-19T09:05:35.943" v="2757" actId="790"/>
          <ac:spMkLst>
            <pc:docMk/>
            <pc:sldMk cId="2603697534" sldId="523"/>
            <ac:spMk id="697" creationId="{5E4AB334-9376-4A0C-9049-4B0ED4F9BCB9}"/>
          </ac:spMkLst>
        </pc:spChg>
        <pc:spChg chg="mod">
          <ac:chgData name="Ragnhild Halvorsrud" userId="917ea340-fd63-490f-a7db-68428d24cf32" providerId="ADAL" clId="{3F26B701-AADC-4668-AAA4-FB7BA2B947B1}" dt="2020-06-19T09:05:35.944" v="2758" actId="790"/>
          <ac:spMkLst>
            <pc:docMk/>
            <pc:sldMk cId="2603697534" sldId="523"/>
            <ac:spMk id="698" creationId="{A060CEDF-C072-4222-95EF-359C85E1C8FC}"/>
          </ac:spMkLst>
        </pc:spChg>
        <pc:spChg chg="mod">
          <ac:chgData name="Ragnhild Halvorsrud" userId="917ea340-fd63-490f-a7db-68428d24cf32" providerId="ADAL" clId="{3F26B701-AADC-4668-AAA4-FB7BA2B947B1}" dt="2020-06-19T09:05:35.946" v="2759" actId="790"/>
          <ac:spMkLst>
            <pc:docMk/>
            <pc:sldMk cId="2603697534" sldId="523"/>
            <ac:spMk id="699" creationId="{9A110AD8-2502-4A09-937C-76BBF924BB18}"/>
          </ac:spMkLst>
        </pc:spChg>
        <pc:spChg chg="mod">
          <ac:chgData name="Ragnhild Halvorsrud" userId="917ea340-fd63-490f-a7db-68428d24cf32" providerId="ADAL" clId="{3F26B701-AADC-4668-AAA4-FB7BA2B947B1}" dt="2020-06-19T09:05:35.947" v="2760" actId="790"/>
          <ac:spMkLst>
            <pc:docMk/>
            <pc:sldMk cId="2603697534" sldId="523"/>
            <ac:spMk id="700" creationId="{C5E86649-3203-4B14-9DDE-DC765949BD1C}"/>
          </ac:spMkLst>
        </pc:spChg>
        <pc:spChg chg="mod">
          <ac:chgData name="Ragnhild Halvorsrud" userId="917ea340-fd63-490f-a7db-68428d24cf32" providerId="ADAL" clId="{3F26B701-AADC-4668-AAA4-FB7BA2B947B1}" dt="2020-06-19T09:05:35.949" v="2761" actId="790"/>
          <ac:spMkLst>
            <pc:docMk/>
            <pc:sldMk cId="2603697534" sldId="523"/>
            <ac:spMk id="701" creationId="{F3077DAC-72D2-4533-8CD5-088BA5B28D55}"/>
          </ac:spMkLst>
        </pc:spChg>
        <pc:spChg chg="mod">
          <ac:chgData name="Ragnhild Halvorsrud" userId="917ea340-fd63-490f-a7db-68428d24cf32" providerId="ADAL" clId="{3F26B701-AADC-4668-AAA4-FB7BA2B947B1}" dt="2020-06-19T09:05:35.950" v="2762" actId="790"/>
          <ac:spMkLst>
            <pc:docMk/>
            <pc:sldMk cId="2603697534" sldId="523"/>
            <ac:spMk id="702" creationId="{10AF5F1E-938E-4BCA-A345-FA0A53B88979}"/>
          </ac:spMkLst>
        </pc:spChg>
        <pc:spChg chg="mod">
          <ac:chgData name="Ragnhild Halvorsrud" userId="917ea340-fd63-490f-a7db-68428d24cf32" providerId="ADAL" clId="{3F26B701-AADC-4668-AAA4-FB7BA2B947B1}" dt="2020-06-19T09:05:36.006" v="2793" actId="790"/>
          <ac:spMkLst>
            <pc:docMk/>
            <pc:sldMk cId="2603697534" sldId="523"/>
            <ac:spMk id="703" creationId="{11713DA1-B715-4255-B9B6-74FBA3FEF497}"/>
          </ac:spMkLst>
        </pc:spChg>
        <pc:spChg chg="mod">
          <ac:chgData name="Ragnhild Halvorsrud" userId="917ea340-fd63-490f-a7db-68428d24cf32" providerId="ADAL" clId="{3F26B701-AADC-4668-AAA4-FB7BA2B947B1}" dt="2020-06-19T09:05:36.007" v="2794" actId="790"/>
          <ac:spMkLst>
            <pc:docMk/>
            <pc:sldMk cId="2603697534" sldId="523"/>
            <ac:spMk id="704" creationId="{BB7B050F-1F6E-4020-9415-15A91BA04EA1}"/>
          </ac:spMkLst>
        </pc:spChg>
        <pc:spChg chg="mod">
          <ac:chgData name="Ragnhild Halvorsrud" userId="917ea340-fd63-490f-a7db-68428d24cf32" providerId="ADAL" clId="{3F26B701-AADC-4668-AAA4-FB7BA2B947B1}" dt="2020-06-19T09:05:36.009" v="2795" actId="790"/>
          <ac:spMkLst>
            <pc:docMk/>
            <pc:sldMk cId="2603697534" sldId="523"/>
            <ac:spMk id="705" creationId="{8725E4D3-E4B3-4FB6-AEC8-05BB70846382}"/>
          </ac:spMkLst>
        </pc:spChg>
        <pc:spChg chg="mod">
          <ac:chgData name="Ragnhild Halvorsrud" userId="917ea340-fd63-490f-a7db-68428d24cf32" providerId="ADAL" clId="{3F26B701-AADC-4668-AAA4-FB7BA2B947B1}" dt="2020-06-19T09:05:36.010" v="2796" actId="790"/>
          <ac:spMkLst>
            <pc:docMk/>
            <pc:sldMk cId="2603697534" sldId="523"/>
            <ac:spMk id="706" creationId="{442FB227-3075-47AA-9D92-0AD56F44EA45}"/>
          </ac:spMkLst>
        </pc:spChg>
        <pc:spChg chg="mod">
          <ac:chgData name="Ragnhild Halvorsrud" userId="917ea340-fd63-490f-a7db-68428d24cf32" providerId="ADAL" clId="{3F26B701-AADC-4668-AAA4-FB7BA2B947B1}" dt="2020-06-19T09:05:36.012" v="2797" actId="790"/>
          <ac:spMkLst>
            <pc:docMk/>
            <pc:sldMk cId="2603697534" sldId="523"/>
            <ac:spMk id="707" creationId="{CC33A6B1-61AB-4F3D-88F3-EF23C640BEA0}"/>
          </ac:spMkLst>
        </pc:spChg>
        <pc:spChg chg="mod">
          <ac:chgData name="Ragnhild Halvorsrud" userId="917ea340-fd63-490f-a7db-68428d24cf32" providerId="ADAL" clId="{3F26B701-AADC-4668-AAA4-FB7BA2B947B1}" dt="2020-06-19T09:05:36.069" v="2833" actId="790"/>
          <ac:spMkLst>
            <pc:docMk/>
            <pc:sldMk cId="2603697534" sldId="523"/>
            <ac:spMk id="716" creationId="{1EA989C3-D25A-4473-8032-963ED77D0859}"/>
          </ac:spMkLst>
        </pc:spChg>
        <pc:spChg chg="mod">
          <ac:chgData name="Ragnhild Halvorsrud" userId="917ea340-fd63-490f-a7db-68428d24cf32" providerId="ADAL" clId="{3F26B701-AADC-4668-AAA4-FB7BA2B947B1}" dt="2020-06-19T09:05:36.071" v="2834" actId="790"/>
          <ac:spMkLst>
            <pc:docMk/>
            <pc:sldMk cId="2603697534" sldId="523"/>
            <ac:spMk id="717" creationId="{121EDC8A-6D84-4BDC-80CA-CAF46BF334BB}"/>
          </ac:spMkLst>
        </pc:spChg>
        <pc:spChg chg="mod">
          <ac:chgData name="Ragnhild Halvorsrud" userId="917ea340-fd63-490f-a7db-68428d24cf32" providerId="ADAL" clId="{3F26B701-AADC-4668-AAA4-FB7BA2B947B1}" dt="2020-06-19T09:05:36.074" v="2835" actId="790"/>
          <ac:spMkLst>
            <pc:docMk/>
            <pc:sldMk cId="2603697534" sldId="523"/>
            <ac:spMk id="718" creationId="{468DE55B-13EC-4D35-ABC7-84762D16AE85}"/>
          </ac:spMkLst>
        </pc:spChg>
        <pc:spChg chg="mod">
          <ac:chgData name="Ragnhild Halvorsrud" userId="917ea340-fd63-490f-a7db-68428d24cf32" providerId="ADAL" clId="{3F26B701-AADC-4668-AAA4-FB7BA2B947B1}" dt="2020-06-19T09:05:36.076" v="2836" actId="790"/>
          <ac:spMkLst>
            <pc:docMk/>
            <pc:sldMk cId="2603697534" sldId="523"/>
            <ac:spMk id="719" creationId="{F972DDB3-84D7-4611-9BC7-57E634DC0C72}"/>
          </ac:spMkLst>
        </pc:spChg>
        <pc:spChg chg="mod">
          <ac:chgData name="Ragnhild Halvorsrud" userId="917ea340-fd63-490f-a7db-68428d24cf32" providerId="ADAL" clId="{3F26B701-AADC-4668-AAA4-FB7BA2B947B1}" dt="2020-06-19T09:05:36.078" v="2837" actId="790"/>
          <ac:spMkLst>
            <pc:docMk/>
            <pc:sldMk cId="2603697534" sldId="523"/>
            <ac:spMk id="720" creationId="{418A9580-BFC4-4B93-9CCB-635FA58E030E}"/>
          </ac:spMkLst>
        </pc:spChg>
        <pc:spChg chg="mod">
          <ac:chgData name="Ragnhild Halvorsrud" userId="917ea340-fd63-490f-a7db-68428d24cf32" providerId="ADAL" clId="{3F26B701-AADC-4668-AAA4-FB7BA2B947B1}" dt="2020-06-19T09:05:36.090" v="2844" actId="790"/>
          <ac:spMkLst>
            <pc:docMk/>
            <pc:sldMk cId="2603697534" sldId="523"/>
            <ac:spMk id="748" creationId="{D7A6DE4D-B33F-4024-80C6-6017A8336099}"/>
          </ac:spMkLst>
        </pc:spChg>
        <pc:spChg chg="mod">
          <ac:chgData name="Ragnhild Halvorsrud" userId="917ea340-fd63-490f-a7db-68428d24cf32" providerId="ADAL" clId="{3F26B701-AADC-4668-AAA4-FB7BA2B947B1}" dt="2020-06-19T09:05:36.092" v="2845" actId="790"/>
          <ac:spMkLst>
            <pc:docMk/>
            <pc:sldMk cId="2603697534" sldId="523"/>
            <ac:spMk id="749" creationId="{B6AD12E3-D027-4C18-96C1-9F58051D9E8F}"/>
          </ac:spMkLst>
        </pc:spChg>
        <pc:spChg chg="mod">
          <ac:chgData name="Ragnhild Halvorsrud" userId="917ea340-fd63-490f-a7db-68428d24cf32" providerId="ADAL" clId="{3F26B701-AADC-4668-AAA4-FB7BA2B947B1}" dt="2020-06-19T09:05:36.094" v="2846" actId="790"/>
          <ac:spMkLst>
            <pc:docMk/>
            <pc:sldMk cId="2603697534" sldId="523"/>
            <ac:spMk id="754" creationId="{64A4545C-005C-4885-B60D-3573912E34D6}"/>
          </ac:spMkLst>
        </pc:spChg>
        <pc:spChg chg="mod">
          <ac:chgData name="Ragnhild Halvorsrud" userId="917ea340-fd63-490f-a7db-68428d24cf32" providerId="ADAL" clId="{3F26B701-AADC-4668-AAA4-FB7BA2B947B1}" dt="2020-06-19T09:05:36.095" v="2847" actId="790"/>
          <ac:spMkLst>
            <pc:docMk/>
            <pc:sldMk cId="2603697534" sldId="523"/>
            <ac:spMk id="755" creationId="{2585A5D2-53AC-4A43-B6BC-D36964075F07}"/>
          </ac:spMkLst>
        </pc:spChg>
        <pc:spChg chg="mod">
          <ac:chgData name="Ragnhild Halvorsrud" userId="917ea340-fd63-490f-a7db-68428d24cf32" providerId="ADAL" clId="{3F26B701-AADC-4668-AAA4-FB7BA2B947B1}" dt="2020-06-19T09:05:36.097" v="2848" actId="790"/>
          <ac:spMkLst>
            <pc:docMk/>
            <pc:sldMk cId="2603697534" sldId="523"/>
            <ac:spMk id="756" creationId="{6A446A45-1253-4759-A5A9-C5FDD872E287}"/>
          </ac:spMkLst>
        </pc:spChg>
        <pc:spChg chg="mod">
          <ac:chgData name="Ragnhild Halvorsrud" userId="917ea340-fd63-490f-a7db-68428d24cf32" providerId="ADAL" clId="{3F26B701-AADC-4668-AAA4-FB7BA2B947B1}" dt="2020-06-19T09:05:36.099" v="2849" actId="790"/>
          <ac:spMkLst>
            <pc:docMk/>
            <pc:sldMk cId="2603697534" sldId="523"/>
            <ac:spMk id="757" creationId="{DFED6113-9DCF-4D03-BCFB-0B04EA4A9023}"/>
          </ac:spMkLst>
        </pc:spChg>
        <pc:spChg chg="mod">
          <ac:chgData name="Ragnhild Halvorsrud" userId="917ea340-fd63-490f-a7db-68428d24cf32" providerId="ADAL" clId="{3F26B701-AADC-4668-AAA4-FB7BA2B947B1}" dt="2020-06-19T09:05:36.102" v="2850" actId="790"/>
          <ac:spMkLst>
            <pc:docMk/>
            <pc:sldMk cId="2603697534" sldId="523"/>
            <ac:spMk id="760" creationId="{96D4EFF9-79EB-42FD-8E21-6953693F4245}"/>
          </ac:spMkLst>
        </pc:spChg>
        <pc:spChg chg="mod">
          <ac:chgData name="Ragnhild Halvorsrud" userId="917ea340-fd63-490f-a7db-68428d24cf32" providerId="ADAL" clId="{3F26B701-AADC-4668-AAA4-FB7BA2B947B1}" dt="2020-06-19T09:05:36.104" v="2851" actId="790"/>
          <ac:spMkLst>
            <pc:docMk/>
            <pc:sldMk cId="2603697534" sldId="523"/>
            <ac:spMk id="762" creationId="{8A4BF165-7ACF-4D3E-8A72-B2EDE20E2864}"/>
          </ac:spMkLst>
        </pc:spChg>
        <pc:spChg chg="mod">
          <ac:chgData name="Ragnhild Halvorsrud" userId="917ea340-fd63-490f-a7db-68428d24cf32" providerId="ADAL" clId="{3F26B701-AADC-4668-AAA4-FB7BA2B947B1}" dt="2020-06-19T09:05:36.106" v="2852" actId="790"/>
          <ac:spMkLst>
            <pc:docMk/>
            <pc:sldMk cId="2603697534" sldId="523"/>
            <ac:spMk id="763" creationId="{638F76A3-8E46-43DE-9725-F85A9F2551A2}"/>
          </ac:spMkLst>
        </pc:spChg>
        <pc:spChg chg="mod">
          <ac:chgData name="Ragnhild Halvorsrud" userId="917ea340-fd63-490f-a7db-68428d24cf32" providerId="ADAL" clId="{3F26B701-AADC-4668-AAA4-FB7BA2B947B1}" dt="2020-06-19T09:05:36.107" v="2853" actId="790"/>
          <ac:spMkLst>
            <pc:docMk/>
            <pc:sldMk cId="2603697534" sldId="523"/>
            <ac:spMk id="764" creationId="{ECC1C073-3134-43B0-B302-5129E8521A02}"/>
          </ac:spMkLst>
        </pc:spChg>
        <pc:spChg chg="mod">
          <ac:chgData name="Ragnhild Halvorsrud" userId="917ea340-fd63-490f-a7db-68428d24cf32" providerId="ADAL" clId="{3F26B701-AADC-4668-AAA4-FB7BA2B947B1}" dt="2020-06-19T09:05:36.109" v="2854" actId="790"/>
          <ac:spMkLst>
            <pc:docMk/>
            <pc:sldMk cId="2603697534" sldId="523"/>
            <ac:spMk id="765" creationId="{CB17104D-5B2B-498E-84DF-49F0B09DC8EB}"/>
          </ac:spMkLst>
        </pc:spChg>
        <pc:spChg chg="mod">
          <ac:chgData name="Ragnhild Halvorsrud" userId="917ea340-fd63-490f-a7db-68428d24cf32" providerId="ADAL" clId="{3F26B701-AADC-4668-AAA4-FB7BA2B947B1}" dt="2020-06-19T09:05:36.110" v="2855" actId="790"/>
          <ac:spMkLst>
            <pc:docMk/>
            <pc:sldMk cId="2603697534" sldId="523"/>
            <ac:spMk id="768" creationId="{C8D19217-4D8E-45F7-ACAF-BF8DF4ABD19E}"/>
          </ac:spMkLst>
        </pc:spChg>
        <pc:spChg chg="mod">
          <ac:chgData name="Ragnhild Halvorsrud" userId="917ea340-fd63-490f-a7db-68428d24cf32" providerId="ADAL" clId="{3F26B701-AADC-4668-AAA4-FB7BA2B947B1}" dt="2020-06-19T09:05:36.112" v="2856" actId="790"/>
          <ac:spMkLst>
            <pc:docMk/>
            <pc:sldMk cId="2603697534" sldId="523"/>
            <ac:spMk id="770" creationId="{E4E17B52-7A3A-4490-AF95-36AB67721B84}"/>
          </ac:spMkLst>
        </pc:spChg>
        <pc:spChg chg="mod">
          <ac:chgData name="Ragnhild Halvorsrud" userId="917ea340-fd63-490f-a7db-68428d24cf32" providerId="ADAL" clId="{3F26B701-AADC-4668-AAA4-FB7BA2B947B1}" dt="2020-06-19T09:05:36.114" v="2857" actId="790"/>
          <ac:spMkLst>
            <pc:docMk/>
            <pc:sldMk cId="2603697534" sldId="523"/>
            <ac:spMk id="771" creationId="{0EAAC891-BF84-4C97-AB85-4FEEDA242149}"/>
          </ac:spMkLst>
        </pc:spChg>
        <pc:spChg chg="mod">
          <ac:chgData name="Ragnhild Halvorsrud" userId="917ea340-fd63-490f-a7db-68428d24cf32" providerId="ADAL" clId="{3F26B701-AADC-4668-AAA4-FB7BA2B947B1}" dt="2020-06-19T09:05:36.116" v="2858" actId="790"/>
          <ac:spMkLst>
            <pc:docMk/>
            <pc:sldMk cId="2603697534" sldId="523"/>
            <ac:spMk id="772" creationId="{0CC3F021-679E-4875-8084-4DA24F95D0CE}"/>
          </ac:spMkLst>
        </pc:spChg>
        <pc:spChg chg="mod">
          <ac:chgData name="Ragnhild Halvorsrud" userId="917ea340-fd63-490f-a7db-68428d24cf32" providerId="ADAL" clId="{3F26B701-AADC-4668-AAA4-FB7BA2B947B1}" dt="2020-06-19T09:05:36.118" v="2859" actId="790"/>
          <ac:spMkLst>
            <pc:docMk/>
            <pc:sldMk cId="2603697534" sldId="523"/>
            <ac:spMk id="773" creationId="{341EA19C-6D42-47B4-9ADE-C6094AE47D5D}"/>
          </ac:spMkLst>
        </pc:spChg>
        <pc:spChg chg="mod">
          <ac:chgData name="Ragnhild Halvorsrud" userId="917ea340-fd63-490f-a7db-68428d24cf32" providerId="ADAL" clId="{3F26B701-AADC-4668-AAA4-FB7BA2B947B1}" dt="2020-06-19T09:05:36.120" v="2860" actId="790"/>
          <ac:spMkLst>
            <pc:docMk/>
            <pc:sldMk cId="2603697534" sldId="523"/>
            <ac:spMk id="776" creationId="{0054E870-69B6-4C8F-925E-54BA2DCF7968}"/>
          </ac:spMkLst>
        </pc:spChg>
        <pc:spChg chg="mod">
          <ac:chgData name="Ragnhild Halvorsrud" userId="917ea340-fd63-490f-a7db-68428d24cf32" providerId="ADAL" clId="{3F26B701-AADC-4668-AAA4-FB7BA2B947B1}" dt="2020-06-19T09:05:36.122" v="2861" actId="790"/>
          <ac:spMkLst>
            <pc:docMk/>
            <pc:sldMk cId="2603697534" sldId="523"/>
            <ac:spMk id="778" creationId="{BEC9C6DE-EF3F-44C8-A069-2E4E29D0B0E3}"/>
          </ac:spMkLst>
        </pc:spChg>
        <pc:spChg chg="mod">
          <ac:chgData name="Ragnhild Halvorsrud" userId="917ea340-fd63-490f-a7db-68428d24cf32" providerId="ADAL" clId="{3F26B701-AADC-4668-AAA4-FB7BA2B947B1}" dt="2020-06-19T09:05:36.123" v="2862" actId="790"/>
          <ac:spMkLst>
            <pc:docMk/>
            <pc:sldMk cId="2603697534" sldId="523"/>
            <ac:spMk id="779" creationId="{C593AC3A-86DD-441B-927E-AF73552FCDEA}"/>
          </ac:spMkLst>
        </pc:spChg>
        <pc:spChg chg="mod">
          <ac:chgData name="Ragnhild Halvorsrud" userId="917ea340-fd63-490f-a7db-68428d24cf32" providerId="ADAL" clId="{3F26B701-AADC-4668-AAA4-FB7BA2B947B1}" dt="2020-06-19T09:05:36.125" v="2863" actId="790"/>
          <ac:spMkLst>
            <pc:docMk/>
            <pc:sldMk cId="2603697534" sldId="523"/>
            <ac:spMk id="780" creationId="{6A211EE5-3F69-4646-A7F3-2AFBF75D11D2}"/>
          </ac:spMkLst>
        </pc:spChg>
        <pc:spChg chg="mod">
          <ac:chgData name="Ragnhild Halvorsrud" userId="917ea340-fd63-490f-a7db-68428d24cf32" providerId="ADAL" clId="{3F26B701-AADC-4668-AAA4-FB7BA2B947B1}" dt="2020-06-19T09:05:36.126" v="2864" actId="790"/>
          <ac:spMkLst>
            <pc:docMk/>
            <pc:sldMk cId="2603697534" sldId="523"/>
            <ac:spMk id="781" creationId="{3F1AE0DC-33F7-426B-BB5B-B02200519721}"/>
          </ac:spMkLst>
        </pc:spChg>
        <pc:spChg chg="mod">
          <ac:chgData name="Ragnhild Halvorsrud" userId="917ea340-fd63-490f-a7db-68428d24cf32" providerId="ADAL" clId="{3F26B701-AADC-4668-AAA4-FB7BA2B947B1}" dt="2020-06-19T09:05:36.128" v="2865" actId="790"/>
          <ac:spMkLst>
            <pc:docMk/>
            <pc:sldMk cId="2603697534" sldId="523"/>
            <ac:spMk id="784" creationId="{1A026779-B69C-4B60-A026-D4B07A3D753B}"/>
          </ac:spMkLst>
        </pc:spChg>
        <pc:spChg chg="mod">
          <ac:chgData name="Ragnhild Halvorsrud" userId="917ea340-fd63-490f-a7db-68428d24cf32" providerId="ADAL" clId="{3F26B701-AADC-4668-AAA4-FB7BA2B947B1}" dt="2020-06-19T09:05:36.131" v="2866" actId="790"/>
          <ac:spMkLst>
            <pc:docMk/>
            <pc:sldMk cId="2603697534" sldId="523"/>
            <ac:spMk id="785" creationId="{1A145130-8701-4A37-B240-6FFF67C71B33}"/>
          </ac:spMkLst>
        </pc:spChg>
        <pc:spChg chg="mod">
          <ac:chgData name="Ragnhild Halvorsrud" userId="917ea340-fd63-490f-a7db-68428d24cf32" providerId="ADAL" clId="{3F26B701-AADC-4668-AAA4-FB7BA2B947B1}" dt="2020-06-19T09:05:36.133" v="2867" actId="790"/>
          <ac:spMkLst>
            <pc:docMk/>
            <pc:sldMk cId="2603697534" sldId="523"/>
            <ac:spMk id="786" creationId="{081E2B58-4138-407A-B7FD-FB597A1B4F1B}"/>
          </ac:spMkLst>
        </pc:spChg>
        <pc:spChg chg="mod">
          <ac:chgData name="Ragnhild Halvorsrud" userId="917ea340-fd63-490f-a7db-68428d24cf32" providerId="ADAL" clId="{3F26B701-AADC-4668-AAA4-FB7BA2B947B1}" dt="2020-06-19T09:05:36.134" v="2868" actId="790"/>
          <ac:spMkLst>
            <pc:docMk/>
            <pc:sldMk cId="2603697534" sldId="523"/>
            <ac:spMk id="787" creationId="{6BA6D7E1-33AC-48CE-906D-DFFC08C21BB9}"/>
          </ac:spMkLst>
        </pc:spChg>
        <pc:spChg chg="mod">
          <ac:chgData name="Ragnhild Halvorsrud" userId="917ea340-fd63-490f-a7db-68428d24cf32" providerId="ADAL" clId="{3F26B701-AADC-4668-AAA4-FB7BA2B947B1}" dt="2020-06-19T09:05:36.136" v="2869" actId="790"/>
          <ac:spMkLst>
            <pc:docMk/>
            <pc:sldMk cId="2603697534" sldId="523"/>
            <ac:spMk id="788" creationId="{555A77C0-40E9-4724-944B-3A063B2CDA85}"/>
          </ac:spMkLst>
        </pc:spChg>
      </pc:sldChg>
      <pc:sldChg chg="addSp delSp modSp add mod modNotes">
        <pc:chgData name="Ragnhild Halvorsrud" userId="917ea340-fd63-490f-a7db-68428d24cf32" providerId="ADAL" clId="{3F26B701-AADC-4668-AAA4-FB7BA2B947B1}" dt="2020-06-19T17:20:46.859" v="16555" actId="790"/>
        <pc:sldMkLst>
          <pc:docMk/>
          <pc:sldMk cId="2858277977" sldId="523"/>
        </pc:sldMkLst>
        <pc:spChg chg="mod">
          <ac:chgData name="Ragnhild Halvorsrud" userId="917ea340-fd63-490f-a7db-68428d24cf32" providerId="ADAL" clId="{3F26B701-AADC-4668-AAA4-FB7BA2B947B1}" dt="2020-06-19T17:20:46.471" v="16349" actId="790"/>
          <ac:spMkLst>
            <pc:docMk/>
            <pc:sldMk cId="2858277977" sldId="523"/>
            <ac:spMk id="2" creationId="{1AA7EC0E-8CFE-424D-8AF5-64D77111E340}"/>
          </ac:spMkLst>
        </pc:spChg>
        <pc:spChg chg="mod">
          <ac:chgData name="Ragnhild Halvorsrud" userId="917ea340-fd63-490f-a7db-68428d24cf32" providerId="ADAL" clId="{3F26B701-AADC-4668-AAA4-FB7BA2B947B1}" dt="2020-06-19T17:20:46.473" v="16350" actId="790"/>
          <ac:spMkLst>
            <pc:docMk/>
            <pc:sldMk cId="2858277977" sldId="523"/>
            <ac:spMk id="3" creationId="{CC71634D-2104-4EAC-95B0-FB6EEB37464F}"/>
          </ac:spMkLst>
        </pc:spChg>
        <pc:spChg chg="mod">
          <ac:chgData name="Ragnhild Halvorsrud" userId="917ea340-fd63-490f-a7db-68428d24cf32" providerId="ADAL" clId="{3F26B701-AADC-4668-AAA4-FB7BA2B947B1}" dt="2020-06-19T09:17:01.735" v="4954" actId="790"/>
          <ac:spMkLst>
            <pc:docMk/>
            <pc:sldMk cId="2858277977" sldId="523"/>
            <ac:spMk id="6" creationId="{71D0F299-2A29-4725-A502-5CCEB5DB1216}"/>
          </ac:spMkLst>
        </pc:spChg>
        <pc:spChg chg="mod">
          <ac:chgData name="Ragnhild Halvorsrud" userId="917ea340-fd63-490f-a7db-68428d24cf32" providerId="ADAL" clId="{3F26B701-AADC-4668-AAA4-FB7BA2B947B1}" dt="2020-06-19T09:17:01.737" v="4955" actId="790"/>
          <ac:spMkLst>
            <pc:docMk/>
            <pc:sldMk cId="2858277977" sldId="523"/>
            <ac:spMk id="7" creationId="{0F185E91-F8E2-4BA5-9712-DEEEB3F3E6DC}"/>
          </ac:spMkLst>
        </pc:spChg>
        <pc:spChg chg="mod">
          <ac:chgData name="Ragnhild Halvorsrud" userId="917ea340-fd63-490f-a7db-68428d24cf32" providerId="ADAL" clId="{3F26B701-AADC-4668-AAA4-FB7BA2B947B1}" dt="2020-06-19T09:17:01.740" v="4956" actId="790"/>
          <ac:spMkLst>
            <pc:docMk/>
            <pc:sldMk cId="2858277977" sldId="523"/>
            <ac:spMk id="8" creationId="{7013D52F-41C1-4B0F-9BA9-E04F8BDE903E}"/>
          </ac:spMkLst>
        </pc:spChg>
        <pc:spChg chg="mod">
          <ac:chgData name="Ragnhild Halvorsrud" userId="917ea340-fd63-490f-a7db-68428d24cf32" providerId="ADAL" clId="{3F26B701-AADC-4668-AAA4-FB7BA2B947B1}" dt="2020-06-19T09:17:01.742" v="4957" actId="790"/>
          <ac:spMkLst>
            <pc:docMk/>
            <pc:sldMk cId="2858277977" sldId="523"/>
            <ac:spMk id="9" creationId="{C05B714A-07E7-49AA-9EB6-7AFF0550A600}"/>
          </ac:spMkLst>
        </pc:spChg>
        <pc:spChg chg="mod">
          <ac:chgData name="Ragnhild Halvorsrud" userId="917ea340-fd63-490f-a7db-68428d24cf32" providerId="ADAL" clId="{3F26B701-AADC-4668-AAA4-FB7BA2B947B1}" dt="2020-06-19T09:17:01.743" v="4958" actId="790"/>
          <ac:spMkLst>
            <pc:docMk/>
            <pc:sldMk cId="2858277977" sldId="523"/>
            <ac:spMk id="10" creationId="{96AF4AEF-0A37-40B1-B08E-D341D7F6E36F}"/>
          </ac:spMkLst>
        </pc:spChg>
        <pc:spChg chg="mod">
          <ac:chgData name="Ragnhild Halvorsrud" userId="917ea340-fd63-490f-a7db-68428d24cf32" providerId="ADAL" clId="{3F26B701-AADC-4668-AAA4-FB7BA2B947B1}" dt="2020-06-19T09:17:01.745" v="4959" actId="790"/>
          <ac:spMkLst>
            <pc:docMk/>
            <pc:sldMk cId="2858277977" sldId="523"/>
            <ac:spMk id="11" creationId="{EAB67B61-4982-483F-ACE7-222BACC451B1}"/>
          </ac:spMkLst>
        </pc:spChg>
        <pc:spChg chg="mod">
          <ac:chgData name="Ragnhild Halvorsrud" userId="917ea340-fd63-490f-a7db-68428d24cf32" providerId="ADAL" clId="{3F26B701-AADC-4668-AAA4-FB7BA2B947B1}" dt="2020-06-19T09:17:01.746" v="4960" actId="790"/>
          <ac:spMkLst>
            <pc:docMk/>
            <pc:sldMk cId="2858277977" sldId="523"/>
            <ac:spMk id="12" creationId="{620474D1-01B1-4967-9E36-C9A15A15EC49}"/>
          </ac:spMkLst>
        </pc:spChg>
        <pc:spChg chg="mod">
          <ac:chgData name="Ragnhild Halvorsrud" userId="917ea340-fd63-490f-a7db-68428d24cf32" providerId="ADAL" clId="{3F26B701-AADC-4668-AAA4-FB7BA2B947B1}" dt="2020-06-19T09:17:01.748" v="4961" actId="790"/>
          <ac:spMkLst>
            <pc:docMk/>
            <pc:sldMk cId="2858277977" sldId="523"/>
            <ac:spMk id="13" creationId="{7E4B0E4A-0E11-4068-A97D-15D6532975F5}"/>
          </ac:spMkLst>
        </pc:spChg>
        <pc:spChg chg="mod">
          <ac:chgData name="Ragnhild Halvorsrud" userId="917ea340-fd63-490f-a7db-68428d24cf32" providerId="ADAL" clId="{3F26B701-AADC-4668-AAA4-FB7BA2B947B1}" dt="2020-06-19T09:17:01.750" v="4962" actId="790"/>
          <ac:spMkLst>
            <pc:docMk/>
            <pc:sldMk cId="2858277977" sldId="523"/>
            <ac:spMk id="15" creationId="{8CCA8137-DAE0-4812-B6CC-5D1E6365A141}"/>
          </ac:spMkLst>
        </pc:spChg>
        <pc:spChg chg="mod">
          <ac:chgData name="Ragnhild Halvorsrud" userId="917ea340-fd63-490f-a7db-68428d24cf32" providerId="ADAL" clId="{3F26B701-AADC-4668-AAA4-FB7BA2B947B1}" dt="2020-06-19T09:17:01.752" v="4963" actId="790"/>
          <ac:spMkLst>
            <pc:docMk/>
            <pc:sldMk cId="2858277977" sldId="523"/>
            <ac:spMk id="16" creationId="{5532483D-641C-4FCE-A1AA-6DA5880420EB}"/>
          </ac:spMkLst>
        </pc:spChg>
        <pc:spChg chg="mod">
          <ac:chgData name="Ragnhild Halvorsrud" userId="917ea340-fd63-490f-a7db-68428d24cf32" providerId="ADAL" clId="{3F26B701-AADC-4668-AAA4-FB7BA2B947B1}" dt="2020-06-19T09:17:01.754" v="4964" actId="790"/>
          <ac:spMkLst>
            <pc:docMk/>
            <pc:sldMk cId="2858277977" sldId="523"/>
            <ac:spMk id="17" creationId="{3F4285C9-353E-4FBB-9918-4297D0626841}"/>
          </ac:spMkLst>
        </pc:spChg>
        <pc:spChg chg="mod">
          <ac:chgData name="Ragnhild Halvorsrud" userId="917ea340-fd63-490f-a7db-68428d24cf32" providerId="ADAL" clId="{3F26B701-AADC-4668-AAA4-FB7BA2B947B1}" dt="2020-06-19T09:17:01.756" v="4965" actId="790"/>
          <ac:spMkLst>
            <pc:docMk/>
            <pc:sldMk cId="2858277977" sldId="523"/>
            <ac:spMk id="18" creationId="{D3BADDCD-2314-4441-917E-F8018D4542BF}"/>
          </ac:spMkLst>
        </pc:spChg>
        <pc:spChg chg="mod">
          <ac:chgData name="Ragnhild Halvorsrud" userId="917ea340-fd63-490f-a7db-68428d24cf32" providerId="ADAL" clId="{3F26B701-AADC-4668-AAA4-FB7BA2B947B1}" dt="2020-06-19T09:17:01.758" v="4966" actId="790"/>
          <ac:spMkLst>
            <pc:docMk/>
            <pc:sldMk cId="2858277977" sldId="523"/>
            <ac:spMk id="19" creationId="{B27C7C2C-9D4B-4B31-A40F-C79521CE5873}"/>
          </ac:spMkLst>
        </pc:spChg>
        <pc:spChg chg="mod">
          <ac:chgData name="Ragnhild Halvorsrud" userId="917ea340-fd63-490f-a7db-68428d24cf32" providerId="ADAL" clId="{3F26B701-AADC-4668-AAA4-FB7BA2B947B1}" dt="2020-06-19T09:17:01.760" v="4967" actId="790"/>
          <ac:spMkLst>
            <pc:docMk/>
            <pc:sldMk cId="2858277977" sldId="523"/>
            <ac:spMk id="20" creationId="{D10ECEB4-B525-491A-98EC-7BE4E1740C49}"/>
          </ac:spMkLst>
        </pc:spChg>
        <pc:spChg chg="mod">
          <ac:chgData name="Ragnhild Halvorsrud" userId="917ea340-fd63-490f-a7db-68428d24cf32" providerId="ADAL" clId="{3F26B701-AADC-4668-AAA4-FB7BA2B947B1}" dt="2020-06-19T09:17:01.763" v="4968" actId="790"/>
          <ac:spMkLst>
            <pc:docMk/>
            <pc:sldMk cId="2858277977" sldId="523"/>
            <ac:spMk id="21" creationId="{B7975410-54D5-44DF-AD2D-11AF01455401}"/>
          </ac:spMkLst>
        </pc:spChg>
        <pc:spChg chg="mod">
          <ac:chgData name="Ragnhild Halvorsrud" userId="917ea340-fd63-490f-a7db-68428d24cf32" providerId="ADAL" clId="{3F26B701-AADC-4668-AAA4-FB7BA2B947B1}" dt="2020-06-19T09:17:01.767" v="4969" actId="790"/>
          <ac:spMkLst>
            <pc:docMk/>
            <pc:sldMk cId="2858277977" sldId="523"/>
            <ac:spMk id="22" creationId="{048D66AD-A945-4DA1-9CB3-D7ADA85FAF92}"/>
          </ac:spMkLst>
        </pc:spChg>
        <pc:spChg chg="mod">
          <ac:chgData name="Ragnhild Halvorsrud" userId="917ea340-fd63-490f-a7db-68428d24cf32" providerId="ADAL" clId="{3F26B701-AADC-4668-AAA4-FB7BA2B947B1}" dt="2020-06-19T09:17:01.769" v="4970" actId="790"/>
          <ac:spMkLst>
            <pc:docMk/>
            <pc:sldMk cId="2858277977" sldId="523"/>
            <ac:spMk id="24" creationId="{1376EC91-E225-473A-8C8C-E38EA9A03FB5}"/>
          </ac:spMkLst>
        </pc:spChg>
        <pc:spChg chg="mod">
          <ac:chgData name="Ragnhild Halvorsrud" userId="917ea340-fd63-490f-a7db-68428d24cf32" providerId="ADAL" clId="{3F26B701-AADC-4668-AAA4-FB7BA2B947B1}" dt="2020-06-19T09:17:01.771" v="4971" actId="790"/>
          <ac:spMkLst>
            <pc:docMk/>
            <pc:sldMk cId="2858277977" sldId="523"/>
            <ac:spMk id="25" creationId="{835DE645-25DB-4401-8318-3BC9C16F28DD}"/>
          </ac:spMkLst>
        </pc:spChg>
        <pc:spChg chg="mod">
          <ac:chgData name="Ragnhild Halvorsrud" userId="917ea340-fd63-490f-a7db-68428d24cf32" providerId="ADAL" clId="{3F26B701-AADC-4668-AAA4-FB7BA2B947B1}" dt="2020-06-19T09:17:01.773" v="4972" actId="790"/>
          <ac:spMkLst>
            <pc:docMk/>
            <pc:sldMk cId="2858277977" sldId="523"/>
            <ac:spMk id="26" creationId="{901F88F2-6A01-4550-A7EF-D4D1921ED205}"/>
          </ac:spMkLst>
        </pc:spChg>
        <pc:spChg chg="mod">
          <ac:chgData name="Ragnhild Halvorsrud" userId="917ea340-fd63-490f-a7db-68428d24cf32" providerId="ADAL" clId="{3F26B701-AADC-4668-AAA4-FB7BA2B947B1}" dt="2020-06-19T09:17:01.774" v="4973" actId="790"/>
          <ac:spMkLst>
            <pc:docMk/>
            <pc:sldMk cId="2858277977" sldId="523"/>
            <ac:spMk id="27" creationId="{C1A6664E-7BAD-44B3-A5CA-B19F4ED799D7}"/>
          </ac:spMkLst>
        </pc:spChg>
        <pc:spChg chg="mod">
          <ac:chgData name="Ragnhild Halvorsrud" userId="917ea340-fd63-490f-a7db-68428d24cf32" providerId="ADAL" clId="{3F26B701-AADC-4668-AAA4-FB7BA2B947B1}" dt="2020-06-19T09:17:01.776" v="4974" actId="790"/>
          <ac:spMkLst>
            <pc:docMk/>
            <pc:sldMk cId="2858277977" sldId="523"/>
            <ac:spMk id="28" creationId="{2FBC74BC-0810-448F-B6CE-85869778AF76}"/>
          </ac:spMkLst>
        </pc:spChg>
        <pc:spChg chg="mod">
          <ac:chgData name="Ragnhild Halvorsrud" userId="917ea340-fd63-490f-a7db-68428d24cf32" providerId="ADAL" clId="{3F26B701-AADC-4668-AAA4-FB7BA2B947B1}" dt="2020-06-19T09:17:01.777" v="4975" actId="790"/>
          <ac:spMkLst>
            <pc:docMk/>
            <pc:sldMk cId="2858277977" sldId="523"/>
            <ac:spMk id="29" creationId="{18D92134-E209-4497-97BD-A48A822283B7}"/>
          </ac:spMkLst>
        </pc:spChg>
        <pc:spChg chg="mod">
          <ac:chgData name="Ragnhild Halvorsrud" userId="917ea340-fd63-490f-a7db-68428d24cf32" providerId="ADAL" clId="{3F26B701-AADC-4668-AAA4-FB7BA2B947B1}" dt="2020-06-19T09:17:01.779" v="4976" actId="790"/>
          <ac:spMkLst>
            <pc:docMk/>
            <pc:sldMk cId="2858277977" sldId="523"/>
            <ac:spMk id="30" creationId="{E762E981-8B3D-4FBA-B7B6-4C06D058D6C4}"/>
          </ac:spMkLst>
        </pc:spChg>
        <pc:spChg chg="mod">
          <ac:chgData name="Ragnhild Halvorsrud" userId="917ea340-fd63-490f-a7db-68428d24cf32" providerId="ADAL" clId="{3F26B701-AADC-4668-AAA4-FB7BA2B947B1}" dt="2020-06-19T09:17:01.781" v="4977" actId="790"/>
          <ac:spMkLst>
            <pc:docMk/>
            <pc:sldMk cId="2858277977" sldId="523"/>
            <ac:spMk id="31" creationId="{AE5C7A4E-7897-4BB6-A64B-3BED367B1C84}"/>
          </ac:spMkLst>
        </pc:spChg>
        <pc:spChg chg="mod">
          <ac:chgData name="Ragnhild Halvorsrud" userId="917ea340-fd63-490f-a7db-68428d24cf32" providerId="ADAL" clId="{3F26B701-AADC-4668-AAA4-FB7BA2B947B1}" dt="2020-06-19T09:17:01.788" v="4978" actId="790"/>
          <ac:spMkLst>
            <pc:docMk/>
            <pc:sldMk cId="2858277977" sldId="523"/>
            <ac:spMk id="33" creationId="{A28AEF36-9540-406D-A826-887ADE0BAA3E}"/>
          </ac:spMkLst>
        </pc:spChg>
        <pc:spChg chg="mod">
          <ac:chgData name="Ragnhild Halvorsrud" userId="917ea340-fd63-490f-a7db-68428d24cf32" providerId="ADAL" clId="{3F26B701-AADC-4668-AAA4-FB7BA2B947B1}" dt="2020-06-19T09:17:01.790" v="4979" actId="790"/>
          <ac:spMkLst>
            <pc:docMk/>
            <pc:sldMk cId="2858277977" sldId="523"/>
            <ac:spMk id="34" creationId="{E525A1D4-B7CC-414F-9192-715B055403A3}"/>
          </ac:spMkLst>
        </pc:spChg>
        <pc:spChg chg="mod">
          <ac:chgData name="Ragnhild Halvorsrud" userId="917ea340-fd63-490f-a7db-68428d24cf32" providerId="ADAL" clId="{3F26B701-AADC-4668-AAA4-FB7BA2B947B1}" dt="2020-06-19T09:17:01.791" v="4980" actId="790"/>
          <ac:spMkLst>
            <pc:docMk/>
            <pc:sldMk cId="2858277977" sldId="523"/>
            <ac:spMk id="35" creationId="{CB0255F7-AD1F-4662-9D0C-E873E6762E1A}"/>
          </ac:spMkLst>
        </pc:spChg>
        <pc:spChg chg="mod">
          <ac:chgData name="Ragnhild Halvorsrud" userId="917ea340-fd63-490f-a7db-68428d24cf32" providerId="ADAL" clId="{3F26B701-AADC-4668-AAA4-FB7BA2B947B1}" dt="2020-06-19T09:17:01.793" v="4981" actId="790"/>
          <ac:spMkLst>
            <pc:docMk/>
            <pc:sldMk cId="2858277977" sldId="523"/>
            <ac:spMk id="36" creationId="{5D60650B-9EB9-4655-BDBD-458DCD20A98E}"/>
          </ac:spMkLst>
        </pc:spChg>
        <pc:spChg chg="mod">
          <ac:chgData name="Ragnhild Halvorsrud" userId="917ea340-fd63-490f-a7db-68428d24cf32" providerId="ADAL" clId="{3F26B701-AADC-4668-AAA4-FB7BA2B947B1}" dt="2020-06-19T09:17:01.795" v="4982" actId="790"/>
          <ac:spMkLst>
            <pc:docMk/>
            <pc:sldMk cId="2858277977" sldId="523"/>
            <ac:spMk id="37" creationId="{337D5BBE-7742-4602-8EF9-E1E2EF47C06B}"/>
          </ac:spMkLst>
        </pc:spChg>
        <pc:spChg chg="mod">
          <ac:chgData name="Ragnhild Halvorsrud" userId="917ea340-fd63-490f-a7db-68428d24cf32" providerId="ADAL" clId="{3F26B701-AADC-4668-AAA4-FB7BA2B947B1}" dt="2020-06-19T09:17:01.796" v="4983" actId="790"/>
          <ac:spMkLst>
            <pc:docMk/>
            <pc:sldMk cId="2858277977" sldId="523"/>
            <ac:spMk id="38" creationId="{3A21568C-BEF3-4CD3-852D-BC6846FC9989}"/>
          </ac:spMkLst>
        </pc:spChg>
        <pc:spChg chg="mod">
          <ac:chgData name="Ragnhild Halvorsrud" userId="917ea340-fd63-490f-a7db-68428d24cf32" providerId="ADAL" clId="{3F26B701-AADC-4668-AAA4-FB7BA2B947B1}" dt="2020-06-19T09:17:01.798" v="4984" actId="790"/>
          <ac:spMkLst>
            <pc:docMk/>
            <pc:sldMk cId="2858277977" sldId="523"/>
            <ac:spMk id="39" creationId="{838C484B-882B-4901-A45C-68F3B27A7C7F}"/>
          </ac:spMkLst>
        </pc:spChg>
        <pc:spChg chg="mod">
          <ac:chgData name="Ragnhild Halvorsrud" userId="917ea340-fd63-490f-a7db-68428d24cf32" providerId="ADAL" clId="{3F26B701-AADC-4668-AAA4-FB7BA2B947B1}" dt="2020-06-19T09:17:01.800" v="4985" actId="790"/>
          <ac:spMkLst>
            <pc:docMk/>
            <pc:sldMk cId="2858277977" sldId="523"/>
            <ac:spMk id="40" creationId="{90483C43-157F-4CCB-A0B2-F8D689AB097C}"/>
          </ac:spMkLst>
        </pc:spChg>
        <pc:spChg chg="mod">
          <ac:chgData name="Ragnhild Halvorsrud" userId="917ea340-fd63-490f-a7db-68428d24cf32" providerId="ADAL" clId="{3F26B701-AADC-4668-AAA4-FB7BA2B947B1}" dt="2020-06-19T09:17:01.804" v="4986" actId="790"/>
          <ac:spMkLst>
            <pc:docMk/>
            <pc:sldMk cId="2858277977" sldId="523"/>
            <ac:spMk id="42" creationId="{70F9F124-6B73-4C5C-8D56-EC106D746C4C}"/>
          </ac:spMkLst>
        </pc:spChg>
        <pc:spChg chg="mod">
          <ac:chgData name="Ragnhild Halvorsrud" userId="917ea340-fd63-490f-a7db-68428d24cf32" providerId="ADAL" clId="{3F26B701-AADC-4668-AAA4-FB7BA2B947B1}" dt="2020-06-19T09:17:01.807" v="4987" actId="790"/>
          <ac:spMkLst>
            <pc:docMk/>
            <pc:sldMk cId="2858277977" sldId="523"/>
            <ac:spMk id="43" creationId="{FE7505A8-83F1-4A87-A199-AA2356D18E94}"/>
          </ac:spMkLst>
        </pc:spChg>
        <pc:spChg chg="mod">
          <ac:chgData name="Ragnhild Halvorsrud" userId="917ea340-fd63-490f-a7db-68428d24cf32" providerId="ADAL" clId="{3F26B701-AADC-4668-AAA4-FB7BA2B947B1}" dt="2020-06-19T09:17:01.809" v="4988" actId="790"/>
          <ac:spMkLst>
            <pc:docMk/>
            <pc:sldMk cId="2858277977" sldId="523"/>
            <ac:spMk id="44" creationId="{8793C06D-0CEE-4651-9E0B-0AC73C56C2D0}"/>
          </ac:spMkLst>
        </pc:spChg>
        <pc:spChg chg="mod">
          <ac:chgData name="Ragnhild Halvorsrud" userId="917ea340-fd63-490f-a7db-68428d24cf32" providerId="ADAL" clId="{3F26B701-AADC-4668-AAA4-FB7BA2B947B1}" dt="2020-06-19T09:17:01.811" v="4989" actId="790"/>
          <ac:spMkLst>
            <pc:docMk/>
            <pc:sldMk cId="2858277977" sldId="523"/>
            <ac:spMk id="45" creationId="{3E89A2DB-E0D2-4B40-9A29-A3178B672D0C}"/>
          </ac:spMkLst>
        </pc:spChg>
        <pc:spChg chg="mod">
          <ac:chgData name="Ragnhild Halvorsrud" userId="917ea340-fd63-490f-a7db-68428d24cf32" providerId="ADAL" clId="{3F26B701-AADC-4668-AAA4-FB7BA2B947B1}" dt="2020-06-19T09:17:01.813" v="4990" actId="790"/>
          <ac:spMkLst>
            <pc:docMk/>
            <pc:sldMk cId="2858277977" sldId="523"/>
            <ac:spMk id="46" creationId="{1A113376-1D4D-4F37-896C-BAB0A69E0C7C}"/>
          </ac:spMkLst>
        </pc:spChg>
        <pc:spChg chg="mod">
          <ac:chgData name="Ragnhild Halvorsrud" userId="917ea340-fd63-490f-a7db-68428d24cf32" providerId="ADAL" clId="{3F26B701-AADC-4668-AAA4-FB7BA2B947B1}" dt="2020-06-19T09:17:01.814" v="4991" actId="790"/>
          <ac:spMkLst>
            <pc:docMk/>
            <pc:sldMk cId="2858277977" sldId="523"/>
            <ac:spMk id="47" creationId="{5017A7E9-BFB3-460D-8791-5F5C4321FF36}"/>
          </ac:spMkLst>
        </pc:spChg>
        <pc:spChg chg="mod">
          <ac:chgData name="Ragnhild Halvorsrud" userId="917ea340-fd63-490f-a7db-68428d24cf32" providerId="ADAL" clId="{3F26B701-AADC-4668-AAA4-FB7BA2B947B1}" dt="2020-06-19T09:17:01.816" v="4992" actId="790"/>
          <ac:spMkLst>
            <pc:docMk/>
            <pc:sldMk cId="2858277977" sldId="523"/>
            <ac:spMk id="48" creationId="{8796451E-D396-47D9-BE9E-82258A41CFF4}"/>
          </ac:spMkLst>
        </pc:spChg>
        <pc:spChg chg="mod">
          <ac:chgData name="Ragnhild Halvorsrud" userId="917ea340-fd63-490f-a7db-68428d24cf32" providerId="ADAL" clId="{3F26B701-AADC-4668-AAA4-FB7BA2B947B1}" dt="2020-06-19T09:17:01.817" v="4993" actId="790"/>
          <ac:spMkLst>
            <pc:docMk/>
            <pc:sldMk cId="2858277977" sldId="523"/>
            <ac:spMk id="49" creationId="{E1D0A85D-89E3-402D-A532-6B0117765633}"/>
          </ac:spMkLst>
        </pc:spChg>
        <pc:spChg chg="mod">
          <ac:chgData name="Ragnhild Halvorsrud" userId="917ea340-fd63-490f-a7db-68428d24cf32" providerId="ADAL" clId="{3F26B701-AADC-4668-AAA4-FB7BA2B947B1}" dt="2020-06-19T09:17:01.819" v="4994" actId="790"/>
          <ac:spMkLst>
            <pc:docMk/>
            <pc:sldMk cId="2858277977" sldId="523"/>
            <ac:spMk id="51" creationId="{BB199132-108C-43A3-A6EC-C90CC9334328}"/>
          </ac:spMkLst>
        </pc:spChg>
        <pc:spChg chg="mod">
          <ac:chgData name="Ragnhild Halvorsrud" userId="917ea340-fd63-490f-a7db-68428d24cf32" providerId="ADAL" clId="{3F26B701-AADC-4668-AAA4-FB7BA2B947B1}" dt="2020-06-19T09:17:01.821" v="4995" actId="790"/>
          <ac:spMkLst>
            <pc:docMk/>
            <pc:sldMk cId="2858277977" sldId="523"/>
            <ac:spMk id="52" creationId="{DB3C7E3E-553B-4107-91D0-E0A48F4BE265}"/>
          </ac:spMkLst>
        </pc:spChg>
        <pc:spChg chg="mod">
          <ac:chgData name="Ragnhild Halvorsrud" userId="917ea340-fd63-490f-a7db-68428d24cf32" providerId="ADAL" clId="{3F26B701-AADC-4668-AAA4-FB7BA2B947B1}" dt="2020-06-19T09:17:01.824" v="4996" actId="790"/>
          <ac:spMkLst>
            <pc:docMk/>
            <pc:sldMk cId="2858277977" sldId="523"/>
            <ac:spMk id="53" creationId="{B4B936D6-DEC7-479C-94D2-9012DBE73FD5}"/>
          </ac:spMkLst>
        </pc:spChg>
        <pc:spChg chg="mod">
          <ac:chgData name="Ragnhild Halvorsrud" userId="917ea340-fd63-490f-a7db-68428d24cf32" providerId="ADAL" clId="{3F26B701-AADC-4668-AAA4-FB7BA2B947B1}" dt="2020-06-19T09:17:01.826" v="4997" actId="790"/>
          <ac:spMkLst>
            <pc:docMk/>
            <pc:sldMk cId="2858277977" sldId="523"/>
            <ac:spMk id="54" creationId="{67BBE10E-0909-4990-B24D-6CCA91C63836}"/>
          </ac:spMkLst>
        </pc:spChg>
        <pc:spChg chg="mod">
          <ac:chgData name="Ragnhild Halvorsrud" userId="917ea340-fd63-490f-a7db-68428d24cf32" providerId="ADAL" clId="{3F26B701-AADC-4668-AAA4-FB7BA2B947B1}" dt="2020-06-19T09:17:01.828" v="4998" actId="790"/>
          <ac:spMkLst>
            <pc:docMk/>
            <pc:sldMk cId="2858277977" sldId="523"/>
            <ac:spMk id="55" creationId="{D21DEA63-7894-4D5F-9CA1-69BDA45D927E}"/>
          </ac:spMkLst>
        </pc:spChg>
        <pc:spChg chg="mod">
          <ac:chgData name="Ragnhild Halvorsrud" userId="917ea340-fd63-490f-a7db-68428d24cf32" providerId="ADAL" clId="{3F26B701-AADC-4668-AAA4-FB7BA2B947B1}" dt="2020-06-19T09:17:01.830" v="4999" actId="790"/>
          <ac:spMkLst>
            <pc:docMk/>
            <pc:sldMk cId="2858277977" sldId="523"/>
            <ac:spMk id="56" creationId="{17FADC1E-7F9A-4201-8E63-EA126569E428}"/>
          </ac:spMkLst>
        </pc:spChg>
        <pc:spChg chg="mod">
          <ac:chgData name="Ragnhild Halvorsrud" userId="917ea340-fd63-490f-a7db-68428d24cf32" providerId="ADAL" clId="{3F26B701-AADC-4668-AAA4-FB7BA2B947B1}" dt="2020-06-19T09:17:01.832" v="5000" actId="790"/>
          <ac:spMkLst>
            <pc:docMk/>
            <pc:sldMk cId="2858277977" sldId="523"/>
            <ac:spMk id="57" creationId="{7D0817B8-0202-47FB-8463-E3124A2A3BE0}"/>
          </ac:spMkLst>
        </pc:spChg>
        <pc:spChg chg="mod">
          <ac:chgData name="Ragnhild Halvorsrud" userId="917ea340-fd63-490f-a7db-68428d24cf32" providerId="ADAL" clId="{3F26B701-AADC-4668-AAA4-FB7BA2B947B1}" dt="2020-06-19T09:17:01.834" v="5001" actId="790"/>
          <ac:spMkLst>
            <pc:docMk/>
            <pc:sldMk cId="2858277977" sldId="523"/>
            <ac:spMk id="58" creationId="{B53206E2-7D79-43A6-BD04-75000680ABC5}"/>
          </ac:spMkLst>
        </pc:spChg>
        <pc:spChg chg="mod">
          <ac:chgData name="Ragnhild Halvorsrud" userId="917ea340-fd63-490f-a7db-68428d24cf32" providerId="ADAL" clId="{3F26B701-AADC-4668-AAA4-FB7BA2B947B1}" dt="2020-06-19T09:17:01.835" v="5002" actId="790"/>
          <ac:spMkLst>
            <pc:docMk/>
            <pc:sldMk cId="2858277977" sldId="523"/>
            <ac:spMk id="59" creationId="{6E700219-522F-4E9F-91B3-CDE9D5A2CC22}"/>
          </ac:spMkLst>
        </pc:spChg>
        <pc:spChg chg="mod">
          <ac:chgData name="Ragnhild Halvorsrud" userId="917ea340-fd63-490f-a7db-68428d24cf32" providerId="ADAL" clId="{3F26B701-AADC-4668-AAA4-FB7BA2B947B1}" dt="2020-06-19T09:17:01.837" v="5003" actId="790"/>
          <ac:spMkLst>
            <pc:docMk/>
            <pc:sldMk cId="2858277977" sldId="523"/>
            <ac:spMk id="60" creationId="{064DC3B2-9AF4-49EB-B926-129EB0F8E0C0}"/>
          </ac:spMkLst>
        </pc:spChg>
        <pc:spChg chg="mod">
          <ac:chgData name="Ragnhild Halvorsrud" userId="917ea340-fd63-490f-a7db-68428d24cf32" providerId="ADAL" clId="{3F26B701-AADC-4668-AAA4-FB7BA2B947B1}" dt="2020-06-19T09:17:01.839" v="5004" actId="790"/>
          <ac:spMkLst>
            <pc:docMk/>
            <pc:sldMk cId="2858277977" sldId="523"/>
            <ac:spMk id="61" creationId="{50810802-FF95-4AF1-B8BD-497A0949B520}"/>
          </ac:spMkLst>
        </pc:spChg>
        <pc:spChg chg="mod">
          <ac:chgData name="Ragnhild Halvorsrud" userId="917ea340-fd63-490f-a7db-68428d24cf32" providerId="ADAL" clId="{3F26B701-AADC-4668-AAA4-FB7BA2B947B1}" dt="2020-06-19T09:17:01.841" v="5005" actId="790"/>
          <ac:spMkLst>
            <pc:docMk/>
            <pc:sldMk cId="2858277977" sldId="523"/>
            <ac:spMk id="62" creationId="{09DE5C10-27C3-43C5-B0C5-DD56028C70B8}"/>
          </ac:spMkLst>
        </pc:spChg>
        <pc:spChg chg="mod">
          <ac:chgData name="Ragnhild Halvorsrud" userId="917ea340-fd63-490f-a7db-68428d24cf32" providerId="ADAL" clId="{3F26B701-AADC-4668-AAA4-FB7BA2B947B1}" dt="2020-06-19T09:17:01.843" v="5006" actId="790"/>
          <ac:spMkLst>
            <pc:docMk/>
            <pc:sldMk cId="2858277977" sldId="523"/>
            <ac:spMk id="63" creationId="{09732EC1-16A8-434D-A297-7382CEF2D7FD}"/>
          </ac:spMkLst>
        </pc:spChg>
        <pc:spChg chg="mod">
          <ac:chgData name="Ragnhild Halvorsrud" userId="917ea340-fd63-490f-a7db-68428d24cf32" providerId="ADAL" clId="{3F26B701-AADC-4668-AAA4-FB7BA2B947B1}" dt="2020-06-19T09:17:01.846" v="5007" actId="790"/>
          <ac:spMkLst>
            <pc:docMk/>
            <pc:sldMk cId="2858277977" sldId="523"/>
            <ac:spMk id="64" creationId="{86FAB310-D5F8-438E-AF01-BB86524D13CE}"/>
          </ac:spMkLst>
        </pc:spChg>
        <pc:spChg chg="del mod">
          <ac:chgData name="Ragnhild Halvorsrud" userId="917ea340-fd63-490f-a7db-68428d24cf32" providerId="ADAL" clId="{3F26B701-AADC-4668-AAA4-FB7BA2B947B1}" dt="2020-06-19T09:17:11.218" v="5156" actId="478"/>
          <ac:spMkLst>
            <pc:docMk/>
            <pc:sldMk cId="2858277977" sldId="523"/>
            <ac:spMk id="76" creationId="{374509E0-87FB-4762-B49E-B61DD6F1D693}"/>
          </ac:spMkLst>
        </pc:spChg>
        <pc:spChg chg="del mod">
          <ac:chgData name="Ragnhild Halvorsrud" userId="917ea340-fd63-490f-a7db-68428d24cf32" providerId="ADAL" clId="{3F26B701-AADC-4668-AAA4-FB7BA2B947B1}" dt="2020-06-19T09:17:11.218" v="5156" actId="478"/>
          <ac:spMkLst>
            <pc:docMk/>
            <pc:sldMk cId="2858277977" sldId="523"/>
            <ac:spMk id="77" creationId="{61065D73-6058-41AB-B4D3-B8879FC44926}"/>
          </ac:spMkLst>
        </pc:spChg>
        <pc:spChg chg="del mod">
          <ac:chgData name="Ragnhild Halvorsrud" userId="917ea340-fd63-490f-a7db-68428d24cf32" providerId="ADAL" clId="{3F26B701-AADC-4668-AAA4-FB7BA2B947B1}" dt="2020-06-19T09:17:11.218" v="5156" actId="478"/>
          <ac:spMkLst>
            <pc:docMk/>
            <pc:sldMk cId="2858277977" sldId="523"/>
            <ac:spMk id="78" creationId="{C838F100-4C73-4C8F-A5D1-A6D695575DCD}"/>
          </ac:spMkLst>
        </pc:spChg>
        <pc:spChg chg="del mod">
          <ac:chgData name="Ragnhild Halvorsrud" userId="917ea340-fd63-490f-a7db-68428d24cf32" providerId="ADAL" clId="{3F26B701-AADC-4668-AAA4-FB7BA2B947B1}" dt="2020-06-19T09:17:11.218" v="5156" actId="478"/>
          <ac:spMkLst>
            <pc:docMk/>
            <pc:sldMk cId="2858277977" sldId="523"/>
            <ac:spMk id="79" creationId="{F551E887-3CF1-44A0-898F-DD97435C021E}"/>
          </ac:spMkLst>
        </pc:spChg>
        <pc:spChg chg="del mod">
          <ac:chgData name="Ragnhild Halvorsrud" userId="917ea340-fd63-490f-a7db-68428d24cf32" providerId="ADAL" clId="{3F26B701-AADC-4668-AAA4-FB7BA2B947B1}" dt="2020-06-19T09:17:11.218" v="5156" actId="478"/>
          <ac:spMkLst>
            <pc:docMk/>
            <pc:sldMk cId="2858277977" sldId="523"/>
            <ac:spMk id="80" creationId="{5009CC1C-31BA-4420-8344-85C313DE8F78}"/>
          </ac:spMkLst>
        </pc:spChg>
        <pc:spChg chg="del mod">
          <ac:chgData name="Ragnhild Halvorsrud" userId="917ea340-fd63-490f-a7db-68428d24cf32" providerId="ADAL" clId="{3F26B701-AADC-4668-AAA4-FB7BA2B947B1}" dt="2020-06-19T09:17:11.218" v="5156" actId="478"/>
          <ac:spMkLst>
            <pc:docMk/>
            <pc:sldMk cId="2858277977" sldId="523"/>
            <ac:spMk id="81" creationId="{DA584749-B875-46EB-B19D-6D84655203CF}"/>
          </ac:spMkLst>
        </pc:spChg>
        <pc:spChg chg="del mod">
          <ac:chgData name="Ragnhild Halvorsrud" userId="917ea340-fd63-490f-a7db-68428d24cf32" providerId="ADAL" clId="{3F26B701-AADC-4668-AAA4-FB7BA2B947B1}" dt="2020-06-19T09:17:11.218" v="5156" actId="478"/>
          <ac:spMkLst>
            <pc:docMk/>
            <pc:sldMk cId="2858277977" sldId="523"/>
            <ac:spMk id="83" creationId="{ED7B57A3-7B84-489B-A2F8-679CA6D41842}"/>
          </ac:spMkLst>
        </pc:spChg>
        <pc:spChg chg="del mod">
          <ac:chgData name="Ragnhild Halvorsrud" userId="917ea340-fd63-490f-a7db-68428d24cf32" providerId="ADAL" clId="{3F26B701-AADC-4668-AAA4-FB7BA2B947B1}" dt="2020-06-19T09:17:11.218" v="5156" actId="478"/>
          <ac:spMkLst>
            <pc:docMk/>
            <pc:sldMk cId="2858277977" sldId="523"/>
            <ac:spMk id="84" creationId="{86FFAD69-4065-4730-AD16-49DD06FAC3EB}"/>
          </ac:spMkLst>
        </pc:spChg>
        <pc:spChg chg="del mod">
          <ac:chgData name="Ragnhild Halvorsrud" userId="917ea340-fd63-490f-a7db-68428d24cf32" providerId="ADAL" clId="{3F26B701-AADC-4668-AAA4-FB7BA2B947B1}" dt="2020-06-19T09:17:11.218" v="5156" actId="478"/>
          <ac:spMkLst>
            <pc:docMk/>
            <pc:sldMk cId="2858277977" sldId="523"/>
            <ac:spMk id="85" creationId="{30FADCBD-E9BD-4449-B795-7B762C6836A2}"/>
          </ac:spMkLst>
        </pc:spChg>
        <pc:spChg chg="del mod">
          <ac:chgData name="Ragnhild Halvorsrud" userId="917ea340-fd63-490f-a7db-68428d24cf32" providerId="ADAL" clId="{3F26B701-AADC-4668-AAA4-FB7BA2B947B1}" dt="2020-06-19T09:17:11.218" v="5156" actId="478"/>
          <ac:spMkLst>
            <pc:docMk/>
            <pc:sldMk cId="2858277977" sldId="523"/>
            <ac:spMk id="86" creationId="{11129938-27AD-4559-A792-2AB489577E6B}"/>
          </ac:spMkLst>
        </pc:spChg>
        <pc:spChg chg="del mod">
          <ac:chgData name="Ragnhild Halvorsrud" userId="917ea340-fd63-490f-a7db-68428d24cf32" providerId="ADAL" clId="{3F26B701-AADC-4668-AAA4-FB7BA2B947B1}" dt="2020-06-19T09:17:11.218" v="5156" actId="478"/>
          <ac:spMkLst>
            <pc:docMk/>
            <pc:sldMk cId="2858277977" sldId="523"/>
            <ac:spMk id="87" creationId="{1FCEC702-A7EC-4B76-AAA4-6DC0DC1136F4}"/>
          </ac:spMkLst>
        </pc:spChg>
        <pc:spChg chg="del mod">
          <ac:chgData name="Ragnhild Halvorsrud" userId="917ea340-fd63-490f-a7db-68428d24cf32" providerId="ADAL" clId="{3F26B701-AADC-4668-AAA4-FB7BA2B947B1}" dt="2020-06-19T09:17:11.218" v="5156" actId="478"/>
          <ac:spMkLst>
            <pc:docMk/>
            <pc:sldMk cId="2858277977" sldId="523"/>
            <ac:spMk id="88" creationId="{82EB609C-0D8F-42FD-854F-9F8667D32617}"/>
          </ac:spMkLst>
        </pc:spChg>
        <pc:spChg chg="del mod">
          <ac:chgData name="Ragnhild Halvorsrud" userId="917ea340-fd63-490f-a7db-68428d24cf32" providerId="ADAL" clId="{3F26B701-AADC-4668-AAA4-FB7BA2B947B1}" dt="2020-06-19T09:17:11.218" v="5156" actId="478"/>
          <ac:spMkLst>
            <pc:docMk/>
            <pc:sldMk cId="2858277977" sldId="523"/>
            <ac:spMk id="90" creationId="{EC226EB3-45FB-4609-B1A1-C95C57F67AE8}"/>
          </ac:spMkLst>
        </pc:spChg>
        <pc:spChg chg="del mod">
          <ac:chgData name="Ragnhild Halvorsrud" userId="917ea340-fd63-490f-a7db-68428d24cf32" providerId="ADAL" clId="{3F26B701-AADC-4668-AAA4-FB7BA2B947B1}" dt="2020-06-19T09:17:11.218" v="5156" actId="478"/>
          <ac:spMkLst>
            <pc:docMk/>
            <pc:sldMk cId="2858277977" sldId="523"/>
            <ac:spMk id="91" creationId="{A2FDDE00-DA85-4065-8FDD-0D43A137F72B}"/>
          </ac:spMkLst>
        </pc:spChg>
        <pc:spChg chg="del mod">
          <ac:chgData name="Ragnhild Halvorsrud" userId="917ea340-fd63-490f-a7db-68428d24cf32" providerId="ADAL" clId="{3F26B701-AADC-4668-AAA4-FB7BA2B947B1}" dt="2020-06-19T09:17:11.218" v="5156" actId="478"/>
          <ac:spMkLst>
            <pc:docMk/>
            <pc:sldMk cId="2858277977" sldId="523"/>
            <ac:spMk id="92" creationId="{D78F6F7D-92C0-4626-9922-563DB47FC27E}"/>
          </ac:spMkLst>
        </pc:spChg>
        <pc:spChg chg="del mod">
          <ac:chgData name="Ragnhild Halvorsrud" userId="917ea340-fd63-490f-a7db-68428d24cf32" providerId="ADAL" clId="{3F26B701-AADC-4668-AAA4-FB7BA2B947B1}" dt="2020-06-19T09:17:11.218" v="5156" actId="478"/>
          <ac:spMkLst>
            <pc:docMk/>
            <pc:sldMk cId="2858277977" sldId="523"/>
            <ac:spMk id="93" creationId="{AB9C48C7-6527-4636-B525-F1572D9F7A33}"/>
          </ac:spMkLst>
        </pc:spChg>
        <pc:spChg chg="del mod">
          <ac:chgData name="Ragnhild Halvorsrud" userId="917ea340-fd63-490f-a7db-68428d24cf32" providerId="ADAL" clId="{3F26B701-AADC-4668-AAA4-FB7BA2B947B1}" dt="2020-06-19T09:17:11.218" v="5156" actId="478"/>
          <ac:spMkLst>
            <pc:docMk/>
            <pc:sldMk cId="2858277977" sldId="523"/>
            <ac:spMk id="94" creationId="{0CFE1A95-F97C-4B42-99A1-B146CD211097}"/>
          </ac:spMkLst>
        </pc:spChg>
        <pc:spChg chg="del mod">
          <ac:chgData name="Ragnhild Halvorsrud" userId="917ea340-fd63-490f-a7db-68428d24cf32" providerId="ADAL" clId="{3F26B701-AADC-4668-AAA4-FB7BA2B947B1}" dt="2020-06-19T09:17:11.218" v="5156" actId="478"/>
          <ac:spMkLst>
            <pc:docMk/>
            <pc:sldMk cId="2858277977" sldId="523"/>
            <ac:spMk id="95" creationId="{F79A25AB-B625-4727-AD57-3CDD036632C0}"/>
          </ac:spMkLst>
        </pc:spChg>
        <pc:spChg chg="del mod">
          <ac:chgData name="Ragnhild Halvorsrud" userId="917ea340-fd63-490f-a7db-68428d24cf32" providerId="ADAL" clId="{3F26B701-AADC-4668-AAA4-FB7BA2B947B1}" dt="2020-06-19T09:17:11.218" v="5156" actId="478"/>
          <ac:spMkLst>
            <pc:docMk/>
            <pc:sldMk cId="2858277977" sldId="523"/>
            <ac:spMk id="97" creationId="{AE3EBE5E-CC30-4CC0-87E5-06A0B277A782}"/>
          </ac:spMkLst>
        </pc:spChg>
        <pc:spChg chg="del mod">
          <ac:chgData name="Ragnhild Halvorsrud" userId="917ea340-fd63-490f-a7db-68428d24cf32" providerId="ADAL" clId="{3F26B701-AADC-4668-AAA4-FB7BA2B947B1}" dt="2020-06-19T09:17:11.218" v="5156" actId="478"/>
          <ac:spMkLst>
            <pc:docMk/>
            <pc:sldMk cId="2858277977" sldId="523"/>
            <ac:spMk id="98" creationId="{01950FEC-0FC3-4DD5-B9CD-95B081B265B0}"/>
          </ac:spMkLst>
        </pc:spChg>
        <pc:spChg chg="del mod">
          <ac:chgData name="Ragnhild Halvorsrud" userId="917ea340-fd63-490f-a7db-68428d24cf32" providerId="ADAL" clId="{3F26B701-AADC-4668-AAA4-FB7BA2B947B1}" dt="2020-06-19T09:17:11.218" v="5156" actId="478"/>
          <ac:spMkLst>
            <pc:docMk/>
            <pc:sldMk cId="2858277977" sldId="523"/>
            <ac:spMk id="99" creationId="{5EF4EB1C-E9FA-4B20-A616-2E8C8A60834C}"/>
          </ac:spMkLst>
        </pc:spChg>
        <pc:spChg chg="del mod">
          <ac:chgData name="Ragnhild Halvorsrud" userId="917ea340-fd63-490f-a7db-68428d24cf32" providerId="ADAL" clId="{3F26B701-AADC-4668-AAA4-FB7BA2B947B1}" dt="2020-06-19T09:17:11.218" v="5156" actId="478"/>
          <ac:spMkLst>
            <pc:docMk/>
            <pc:sldMk cId="2858277977" sldId="523"/>
            <ac:spMk id="100" creationId="{D4499620-1C91-4D28-B763-D14A5E10AEF2}"/>
          </ac:spMkLst>
        </pc:spChg>
        <pc:spChg chg="del mod">
          <ac:chgData name="Ragnhild Halvorsrud" userId="917ea340-fd63-490f-a7db-68428d24cf32" providerId="ADAL" clId="{3F26B701-AADC-4668-AAA4-FB7BA2B947B1}" dt="2020-06-19T09:17:11.218" v="5156" actId="478"/>
          <ac:spMkLst>
            <pc:docMk/>
            <pc:sldMk cId="2858277977" sldId="523"/>
            <ac:spMk id="101" creationId="{6ADB9B8F-4A09-4A35-B716-787210AE3581}"/>
          </ac:spMkLst>
        </pc:spChg>
        <pc:spChg chg="del mod">
          <ac:chgData name="Ragnhild Halvorsrud" userId="917ea340-fd63-490f-a7db-68428d24cf32" providerId="ADAL" clId="{3F26B701-AADC-4668-AAA4-FB7BA2B947B1}" dt="2020-06-19T09:17:11.218" v="5156" actId="478"/>
          <ac:spMkLst>
            <pc:docMk/>
            <pc:sldMk cId="2858277977" sldId="523"/>
            <ac:spMk id="102" creationId="{E703295B-4A9B-4DDE-84F2-2C7D10073F56}"/>
          </ac:spMkLst>
        </pc:spChg>
        <pc:spChg chg="del mod">
          <ac:chgData name="Ragnhild Halvorsrud" userId="917ea340-fd63-490f-a7db-68428d24cf32" providerId="ADAL" clId="{3F26B701-AADC-4668-AAA4-FB7BA2B947B1}" dt="2020-06-19T09:17:11.218" v="5156" actId="478"/>
          <ac:spMkLst>
            <pc:docMk/>
            <pc:sldMk cId="2858277977" sldId="523"/>
            <ac:spMk id="104" creationId="{6A7D5E5E-6586-44F4-A1B5-59A2FC2278B7}"/>
          </ac:spMkLst>
        </pc:spChg>
        <pc:spChg chg="del mod">
          <ac:chgData name="Ragnhild Halvorsrud" userId="917ea340-fd63-490f-a7db-68428d24cf32" providerId="ADAL" clId="{3F26B701-AADC-4668-AAA4-FB7BA2B947B1}" dt="2020-06-19T09:17:11.218" v="5156" actId="478"/>
          <ac:spMkLst>
            <pc:docMk/>
            <pc:sldMk cId="2858277977" sldId="523"/>
            <ac:spMk id="105" creationId="{B5FBEA1D-79F6-4FCB-B2D6-1DD5B89D0EAC}"/>
          </ac:spMkLst>
        </pc:spChg>
        <pc:spChg chg="del mod">
          <ac:chgData name="Ragnhild Halvorsrud" userId="917ea340-fd63-490f-a7db-68428d24cf32" providerId="ADAL" clId="{3F26B701-AADC-4668-AAA4-FB7BA2B947B1}" dt="2020-06-19T09:17:11.218" v="5156" actId="478"/>
          <ac:spMkLst>
            <pc:docMk/>
            <pc:sldMk cId="2858277977" sldId="523"/>
            <ac:spMk id="106" creationId="{6FF267C2-F801-45FE-8366-9290ABEC30D9}"/>
          </ac:spMkLst>
        </pc:spChg>
        <pc:spChg chg="del mod">
          <ac:chgData name="Ragnhild Halvorsrud" userId="917ea340-fd63-490f-a7db-68428d24cf32" providerId="ADAL" clId="{3F26B701-AADC-4668-AAA4-FB7BA2B947B1}" dt="2020-06-19T09:17:11.218" v="5156" actId="478"/>
          <ac:spMkLst>
            <pc:docMk/>
            <pc:sldMk cId="2858277977" sldId="523"/>
            <ac:spMk id="107" creationId="{60DA4293-B0FC-492D-B572-D8013E0D8401}"/>
          </ac:spMkLst>
        </pc:spChg>
        <pc:spChg chg="del mod">
          <ac:chgData name="Ragnhild Halvorsrud" userId="917ea340-fd63-490f-a7db-68428d24cf32" providerId="ADAL" clId="{3F26B701-AADC-4668-AAA4-FB7BA2B947B1}" dt="2020-06-19T09:17:11.218" v="5156" actId="478"/>
          <ac:spMkLst>
            <pc:docMk/>
            <pc:sldMk cId="2858277977" sldId="523"/>
            <ac:spMk id="108" creationId="{4FEB556B-5C7A-40D8-9188-C42A8E5BB66D}"/>
          </ac:spMkLst>
        </pc:spChg>
        <pc:spChg chg="del mod">
          <ac:chgData name="Ragnhild Halvorsrud" userId="917ea340-fd63-490f-a7db-68428d24cf32" providerId="ADAL" clId="{3F26B701-AADC-4668-AAA4-FB7BA2B947B1}" dt="2020-06-19T09:17:11.218" v="5156" actId="478"/>
          <ac:spMkLst>
            <pc:docMk/>
            <pc:sldMk cId="2858277977" sldId="523"/>
            <ac:spMk id="109" creationId="{4EF336B9-080F-4C9D-90C2-DA2756845B71}"/>
          </ac:spMkLst>
        </pc:spChg>
        <pc:spChg chg="del mod">
          <ac:chgData name="Ragnhild Halvorsrud" userId="917ea340-fd63-490f-a7db-68428d24cf32" providerId="ADAL" clId="{3F26B701-AADC-4668-AAA4-FB7BA2B947B1}" dt="2020-06-19T09:17:11.218" v="5156" actId="478"/>
          <ac:spMkLst>
            <pc:docMk/>
            <pc:sldMk cId="2858277977" sldId="523"/>
            <ac:spMk id="110" creationId="{397C9903-59B7-4FE3-B015-18130D3DD53A}"/>
          </ac:spMkLst>
        </pc:spChg>
        <pc:spChg chg="del mod">
          <ac:chgData name="Ragnhild Halvorsrud" userId="917ea340-fd63-490f-a7db-68428d24cf32" providerId="ADAL" clId="{3F26B701-AADC-4668-AAA4-FB7BA2B947B1}" dt="2020-06-19T09:17:11.218" v="5156" actId="478"/>
          <ac:spMkLst>
            <pc:docMk/>
            <pc:sldMk cId="2858277977" sldId="523"/>
            <ac:spMk id="111" creationId="{7077C3AF-6B91-4CCF-8FC5-65EC444876C3}"/>
          </ac:spMkLst>
        </pc:spChg>
        <pc:spChg chg="del mod">
          <ac:chgData name="Ragnhild Halvorsrud" userId="917ea340-fd63-490f-a7db-68428d24cf32" providerId="ADAL" clId="{3F26B701-AADC-4668-AAA4-FB7BA2B947B1}" dt="2020-06-19T09:17:11.218" v="5156" actId="478"/>
          <ac:spMkLst>
            <pc:docMk/>
            <pc:sldMk cId="2858277977" sldId="523"/>
            <ac:spMk id="112" creationId="{028E4657-3CD0-4FC8-9587-4D430392D449}"/>
          </ac:spMkLst>
        </pc:spChg>
        <pc:spChg chg="del mod">
          <ac:chgData name="Ragnhild Halvorsrud" userId="917ea340-fd63-490f-a7db-68428d24cf32" providerId="ADAL" clId="{3F26B701-AADC-4668-AAA4-FB7BA2B947B1}" dt="2020-06-19T09:17:11.218" v="5156" actId="478"/>
          <ac:spMkLst>
            <pc:docMk/>
            <pc:sldMk cId="2858277977" sldId="523"/>
            <ac:spMk id="113" creationId="{E27F9ABC-4847-46B6-ADAD-854F334C51DF}"/>
          </ac:spMkLst>
        </pc:spChg>
        <pc:spChg chg="del mod">
          <ac:chgData name="Ragnhild Halvorsrud" userId="917ea340-fd63-490f-a7db-68428d24cf32" providerId="ADAL" clId="{3F26B701-AADC-4668-AAA4-FB7BA2B947B1}" dt="2020-06-19T09:17:11.218" v="5156" actId="478"/>
          <ac:spMkLst>
            <pc:docMk/>
            <pc:sldMk cId="2858277977" sldId="523"/>
            <ac:spMk id="114" creationId="{25C8E9AC-FC27-4E63-9CE9-123DA5C6CCF7}"/>
          </ac:spMkLst>
        </pc:spChg>
        <pc:spChg chg="mod">
          <ac:chgData name="Ragnhild Halvorsrud" userId="917ea340-fd63-490f-a7db-68428d24cf32" providerId="ADAL" clId="{3F26B701-AADC-4668-AAA4-FB7BA2B947B1}" dt="2020-06-19T09:17:01.932" v="5043" actId="790"/>
          <ac:spMkLst>
            <pc:docMk/>
            <pc:sldMk cId="2858277977" sldId="523"/>
            <ac:spMk id="125" creationId="{51D29242-56F3-43AE-9AE8-8319B4479BAB}"/>
          </ac:spMkLst>
        </pc:spChg>
        <pc:spChg chg="mod">
          <ac:chgData name="Ragnhild Halvorsrud" userId="917ea340-fd63-490f-a7db-68428d24cf32" providerId="ADAL" clId="{3F26B701-AADC-4668-AAA4-FB7BA2B947B1}" dt="2020-06-19T09:17:01.934" v="5044" actId="790"/>
          <ac:spMkLst>
            <pc:docMk/>
            <pc:sldMk cId="2858277977" sldId="523"/>
            <ac:spMk id="126" creationId="{BD42B0DE-3B11-4EAF-A54D-EE5252EC0F2D}"/>
          </ac:spMkLst>
        </pc:spChg>
        <pc:spChg chg="mod">
          <ac:chgData name="Ragnhild Halvorsrud" userId="917ea340-fd63-490f-a7db-68428d24cf32" providerId="ADAL" clId="{3F26B701-AADC-4668-AAA4-FB7BA2B947B1}" dt="2020-06-19T09:17:01.935" v="5045" actId="790"/>
          <ac:spMkLst>
            <pc:docMk/>
            <pc:sldMk cId="2858277977" sldId="523"/>
            <ac:spMk id="127" creationId="{50FAD153-DA25-4F49-ABC3-3D657D75F917}"/>
          </ac:spMkLst>
        </pc:spChg>
        <pc:spChg chg="mod">
          <ac:chgData name="Ragnhild Halvorsrud" userId="917ea340-fd63-490f-a7db-68428d24cf32" providerId="ADAL" clId="{3F26B701-AADC-4668-AAA4-FB7BA2B947B1}" dt="2020-06-19T09:17:01.937" v="5046" actId="790"/>
          <ac:spMkLst>
            <pc:docMk/>
            <pc:sldMk cId="2858277977" sldId="523"/>
            <ac:spMk id="128" creationId="{13B3CACC-1B07-42E7-911C-EC8D4C09E0A1}"/>
          </ac:spMkLst>
        </pc:spChg>
        <pc:spChg chg="mod">
          <ac:chgData name="Ragnhild Halvorsrud" userId="917ea340-fd63-490f-a7db-68428d24cf32" providerId="ADAL" clId="{3F26B701-AADC-4668-AAA4-FB7BA2B947B1}" dt="2020-06-19T09:17:01.938" v="5047" actId="790"/>
          <ac:spMkLst>
            <pc:docMk/>
            <pc:sldMk cId="2858277977" sldId="523"/>
            <ac:spMk id="129" creationId="{EF92DE6C-E5FC-4F65-BE01-F7C0B299D346}"/>
          </ac:spMkLst>
        </pc:spChg>
        <pc:spChg chg="mod">
          <ac:chgData name="Ragnhild Halvorsrud" userId="917ea340-fd63-490f-a7db-68428d24cf32" providerId="ADAL" clId="{3F26B701-AADC-4668-AAA4-FB7BA2B947B1}" dt="2020-06-19T09:17:01.940" v="5048" actId="790"/>
          <ac:spMkLst>
            <pc:docMk/>
            <pc:sldMk cId="2858277977" sldId="523"/>
            <ac:spMk id="130" creationId="{5AA3A69F-3DE7-424E-A601-240BC22457C3}"/>
          </ac:spMkLst>
        </pc:spChg>
        <pc:spChg chg="mod">
          <ac:chgData name="Ragnhild Halvorsrud" userId="917ea340-fd63-490f-a7db-68428d24cf32" providerId="ADAL" clId="{3F26B701-AADC-4668-AAA4-FB7BA2B947B1}" dt="2020-06-19T09:17:01.943" v="5049" actId="790"/>
          <ac:spMkLst>
            <pc:docMk/>
            <pc:sldMk cId="2858277977" sldId="523"/>
            <ac:spMk id="131" creationId="{C24C4978-B355-471E-B444-FA607F15145F}"/>
          </ac:spMkLst>
        </pc:spChg>
        <pc:spChg chg="mod">
          <ac:chgData name="Ragnhild Halvorsrud" userId="917ea340-fd63-490f-a7db-68428d24cf32" providerId="ADAL" clId="{3F26B701-AADC-4668-AAA4-FB7BA2B947B1}" dt="2020-06-19T09:17:01.947" v="5050" actId="790"/>
          <ac:spMkLst>
            <pc:docMk/>
            <pc:sldMk cId="2858277977" sldId="523"/>
            <ac:spMk id="133" creationId="{AE2B63DC-1B4C-4EAA-9A02-8311304EFC21}"/>
          </ac:spMkLst>
        </pc:spChg>
        <pc:spChg chg="mod">
          <ac:chgData name="Ragnhild Halvorsrud" userId="917ea340-fd63-490f-a7db-68428d24cf32" providerId="ADAL" clId="{3F26B701-AADC-4668-AAA4-FB7BA2B947B1}" dt="2020-06-19T09:17:01.950" v="5051" actId="790"/>
          <ac:spMkLst>
            <pc:docMk/>
            <pc:sldMk cId="2858277977" sldId="523"/>
            <ac:spMk id="134" creationId="{35D2F1BE-68ED-4715-8A1A-C43F654E9E98}"/>
          </ac:spMkLst>
        </pc:spChg>
        <pc:spChg chg="mod">
          <ac:chgData name="Ragnhild Halvorsrud" userId="917ea340-fd63-490f-a7db-68428d24cf32" providerId="ADAL" clId="{3F26B701-AADC-4668-AAA4-FB7BA2B947B1}" dt="2020-06-19T09:17:01.952" v="5052" actId="790"/>
          <ac:spMkLst>
            <pc:docMk/>
            <pc:sldMk cId="2858277977" sldId="523"/>
            <ac:spMk id="135" creationId="{383CE938-1E42-4575-9D1E-33556139D502}"/>
          </ac:spMkLst>
        </pc:spChg>
        <pc:spChg chg="mod">
          <ac:chgData name="Ragnhild Halvorsrud" userId="917ea340-fd63-490f-a7db-68428d24cf32" providerId="ADAL" clId="{3F26B701-AADC-4668-AAA4-FB7BA2B947B1}" dt="2020-06-19T09:17:01.953" v="5053" actId="790"/>
          <ac:spMkLst>
            <pc:docMk/>
            <pc:sldMk cId="2858277977" sldId="523"/>
            <ac:spMk id="136" creationId="{73F3252D-9010-45F6-AF8C-E5A354E13767}"/>
          </ac:spMkLst>
        </pc:spChg>
        <pc:spChg chg="mod">
          <ac:chgData name="Ragnhild Halvorsrud" userId="917ea340-fd63-490f-a7db-68428d24cf32" providerId="ADAL" clId="{3F26B701-AADC-4668-AAA4-FB7BA2B947B1}" dt="2020-06-19T09:17:01.955" v="5054" actId="790"/>
          <ac:spMkLst>
            <pc:docMk/>
            <pc:sldMk cId="2858277977" sldId="523"/>
            <ac:spMk id="137" creationId="{DCE22695-011B-4183-A680-C152752FEFED}"/>
          </ac:spMkLst>
        </pc:spChg>
        <pc:spChg chg="mod">
          <ac:chgData name="Ragnhild Halvorsrud" userId="917ea340-fd63-490f-a7db-68428d24cf32" providerId="ADAL" clId="{3F26B701-AADC-4668-AAA4-FB7BA2B947B1}" dt="2020-06-19T09:17:01.956" v="5055" actId="790"/>
          <ac:spMkLst>
            <pc:docMk/>
            <pc:sldMk cId="2858277977" sldId="523"/>
            <ac:spMk id="138" creationId="{E868BBF9-B954-43AD-8887-513316CA1A2E}"/>
          </ac:spMkLst>
        </pc:spChg>
        <pc:spChg chg="mod">
          <ac:chgData name="Ragnhild Halvorsrud" userId="917ea340-fd63-490f-a7db-68428d24cf32" providerId="ADAL" clId="{3F26B701-AADC-4668-AAA4-FB7BA2B947B1}" dt="2020-06-19T09:17:01.958" v="5056" actId="790"/>
          <ac:spMkLst>
            <pc:docMk/>
            <pc:sldMk cId="2858277977" sldId="523"/>
            <ac:spMk id="139" creationId="{5543C712-83A0-4F63-A349-6912CFCB972D}"/>
          </ac:spMkLst>
        </pc:spChg>
        <pc:spChg chg="mod">
          <ac:chgData name="Ragnhild Halvorsrud" userId="917ea340-fd63-490f-a7db-68428d24cf32" providerId="ADAL" clId="{3F26B701-AADC-4668-AAA4-FB7BA2B947B1}" dt="2020-06-19T09:17:01.960" v="5057" actId="790"/>
          <ac:spMkLst>
            <pc:docMk/>
            <pc:sldMk cId="2858277977" sldId="523"/>
            <ac:spMk id="141" creationId="{4E4C8710-B0B7-4D5F-8E7D-7C7A4D43724B}"/>
          </ac:spMkLst>
        </pc:spChg>
        <pc:spChg chg="mod">
          <ac:chgData name="Ragnhild Halvorsrud" userId="917ea340-fd63-490f-a7db-68428d24cf32" providerId="ADAL" clId="{3F26B701-AADC-4668-AAA4-FB7BA2B947B1}" dt="2020-06-19T09:17:01.963" v="5058" actId="790"/>
          <ac:spMkLst>
            <pc:docMk/>
            <pc:sldMk cId="2858277977" sldId="523"/>
            <ac:spMk id="142" creationId="{5119CA38-80FC-45BC-B393-A768CAB15247}"/>
          </ac:spMkLst>
        </pc:spChg>
        <pc:spChg chg="mod">
          <ac:chgData name="Ragnhild Halvorsrud" userId="917ea340-fd63-490f-a7db-68428d24cf32" providerId="ADAL" clId="{3F26B701-AADC-4668-AAA4-FB7BA2B947B1}" dt="2020-06-19T09:17:01.968" v="5059" actId="790"/>
          <ac:spMkLst>
            <pc:docMk/>
            <pc:sldMk cId="2858277977" sldId="523"/>
            <ac:spMk id="143" creationId="{8F6BD3B5-3AA9-4B35-B24D-27F89B831838}"/>
          </ac:spMkLst>
        </pc:spChg>
        <pc:spChg chg="mod">
          <ac:chgData name="Ragnhild Halvorsrud" userId="917ea340-fd63-490f-a7db-68428d24cf32" providerId="ADAL" clId="{3F26B701-AADC-4668-AAA4-FB7BA2B947B1}" dt="2020-06-19T09:17:01.970" v="5060" actId="790"/>
          <ac:spMkLst>
            <pc:docMk/>
            <pc:sldMk cId="2858277977" sldId="523"/>
            <ac:spMk id="144" creationId="{5BD7B8D2-36F9-4DB1-85BA-0376B4CFEA46}"/>
          </ac:spMkLst>
        </pc:spChg>
        <pc:spChg chg="mod">
          <ac:chgData name="Ragnhild Halvorsrud" userId="917ea340-fd63-490f-a7db-68428d24cf32" providerId="ADAL" clId="{3F26B701-AADC-4668-AAA4-FB7BA2B947B1}" dt="2020-06-19T09:17:01.972" v="5061" actId="790"/>
          <ac:spMkLst>
            <pc:docMk/>
            <pc:sldMk cId="2858277977" sldId="523"/>
            <ac:spMk id="145" creationId="{B95CC7D6-F4F8-484C-85FE-BED14C2F5B16}"/>
          </ac:spMkLst>
        </pc:spChg>
        <pc:spChg chg="mod">
          <ac:chgData name="Ragnhild Halvorsrud" userId="917ea340-fd63-490f-a7db-68428d24cf32" providerId="ADAL" clId="{3F26B701-AADC-4668-AAA4-FB7BA2B947B1}" dt="2020-06-19T09:17:01.973" v="5062" actId="790"/>
          <ac:spMkLst>
            <pc:docMk/>
            <pc:sldMk cId="2858277977" sldId="523"/>
            <ac:spMk id="146" creationId="{35DD7DEC-66D0-418D-BE44-162694B53D23}"/>
          </ac:spMkLst>
        </pc:spChg>
        <pc:spChg chg="mod">
          <ac:chgData name="Ragnhild Halvorsrud" userId="917ea340-fd63-490f-a7db-68428d24cf32" providerId="ADAL" clId="{3F26B701-AADC-4668-AAA4-FB7BA2B947B1}" dt="2020-06-19T09:17:01.975" v="5063" actId="790"/>
          <ac:spMkLst>
            <pc:docMk/>
            <pc:sldMk cId="2858277977" sldId="523"/>
            <ac:spMk id="147" creationId="{C01EC60D-9CA8-4869-805E-0233604926B7}"/>
          </ac:spMkLst>
        </pc:spChg>
        <pc:spChg chg="mod">
          <ac:chgData name="Ragnhild Halvorsrud" userId="917ea340-fd63-490f-a7db-68428d24cf32" providerId="ADAL" clId="{3F26B701-AADC-4668-AAA4-FB7BA2B947B1}" dt="2020-06-19T09:17:01.976" v="5064" actId="790"/>
          <ac:spMkLst>
            <pc:docMk/>
            <pc:sldMk cId="2858277977" sldId="523"/>
            <ac:spMk id="149" creationId="{E0176157-09BD-43DE-9976-0DED838FAEE6}"/>
          </ac:spMkLst>
        </pc:spChg>
        <pc:spChg chg="mod">
          <ac:chgData name="Ragnhild Halvorsrud" userId="917ea340-fd63-490f-a7db-68428d24cf32" providerId="ADAL" clId="{3F26B701-AADC-4668-AAA4-FB7BA2B947B1}" dt="2020-06-19T09:17:01.978" v="5065" actId="790"/>
          <ac:spMkLst>
            <pc:docMk/>
            <pc:sldMk cId="2858277977" sldId="523"/>
            <ac:spMk id="150" creationId="{11D765F7-B1C6-4A1D-8646-C62DAB65FABB}"/>
          </ac:spMkLst>
        </pc:spChg>
        <pc:spChg chg="mod">
          <ac:chgData name="Ragnhild Halvorsrud" userId="917ea340-fd63-490f-a7db-68428d24cf32" providerId="ADAL" clId="{3F26B701-AADC-4668-AAA4-FB7BA2B947B1}" dt="2020-06-19T09:17:01.980" v="5066" actId="790"/>
          <ac:spMkLst>
            <pc:docMk/>
            <pc:sldMk cId="2858277977" sldId="523"/>
            <ac:spMk id="151" creationId="{E202EEDC-5BAA-4EF6-B727-5FF3DDD5031C}"/>
          </ac:spMkLst>
        </pc:spChg>
        <pc:spChg chg="mod">
          <ac:chgData name="Ragnhild Halvorsrud" userId="917ea340-fd63-490f-a7db-68428d24cf32" providerId="ADAL" clId="{3F26B701-AADC-4668-AAA4-FB7BA2B947B1}" dt="2020-06-19T09:17:01.983" v="5067" actId="790"/>
          <ac:spMkLst>
            <pc:docMk/>
            <pc:sldMk cId="2858277977" sldId="523"/>
            <ac:spMk id="152" creationId="{79B22139-B39B-4F73-9CB6-0BF35388A493}"/>
          </ac:spMkLst>
        </pc:spChg>
        <pc:spChg chg="mod">
          <ac:chgData name="Ragnhild Halvorsrud" userId="917ea340-fd63-490f-a7db-68428d24cf32" providerId="ADAL" clId="{3F26B701-AADC-4668-AAA4-FB7BA2B947B1}" dt="2020-06-19T09:17:01.987" v="5068" actId="790"/>
          <ac:spMkLst>
            <pc:docMk/>
            <pc:sldMk cId="2858277977" sldId="523"/>
            <ac:spMk id="153" creationId="{C3F4FD3F-8C06-43F6-82C7-305B978EE1CA}"/>
          </ac:spMkLst>
        </pc:spChg>
        <pc:spChg chg="mod">
          <ac:chgData name="Ragnhild Halvorsrud" userId="917ea340-fd63-490f-a7db-68428d24cf32" providerId="ADAL" clId="{3F26B701-AADC-4668-AAA4-FB7BA2B947B1}" dt="2020-06-19T09:17:01.989" v="5069" actId="790"/>
          <ac:spMkLst>
            <pc:docMk/>
            <pc:sldMk cId="2858277977" sldId="523"/>
            <ac:spMk id="154" creationId="{94A805DD-F3E8-44EF-A9B4-D01882C3660D}"/>
          </ac:spMkLst>
        </pc:spChg>
        <pc:spChg chg="mod">
          <ac:chgData name="Ragnhild Halvorsrud" userId="917ea340-fd63-490f-a7db-68428d24cf32" providerId="ADAL" clId="{3F26B701-AADC-4668-AAA4-FB7BA2B947B1}" dt="2020-06-19T09:17:01.991" v="5070" actId="790"/>
          <ac:spMkLst>
            <pc:docMk/>
            <pc:sldMk cId="2858277977" sldId="523"/>
            <ac:spMk id="155" creationId="{E74C0278-92F6-4120-AB24-EE75A32702A1}"/>
          </ac:spMkLst>
        </pc:spChg>
        <pc:spChg chg="mod">
          <ac:chgData name="Ragnhild Halvorsrud" userId="917ea340-fd63-490f-a7db-68428d24cf32" providerId="ADAL" clId="{3F26B701-AADC-4668-AAA4-FB7BA2B947B1}" dt="2020-06-19T09:17:01.993" v="5071" actId="790"/>
          <ac:spMkLst>
            <pc:docMk/>
            <pc:sldMk cId="2858277977" sldId="523"/>
            <ac:spMk id="157" creationId="{3345C5CD-0B01-4A2F-9972-A32443F9A3F9}"/>
          </ac:spMkLst>
        </pc:spChg>
        <pc:spChg chg="mod">
          <ac:chgData name="Ragnhild Halvorsrud" userId="917ea340-fd63-490f-a7db-68428d24cf32" providerId="ADAL" clId="{3F26B701-AADC-4668-AAA4-FB7BA2B947B1}" dt="2020-06-19T09:17:01.995" v="5072" actId="790"/>
          <ac:spMkLst>
            <pc:docMk/>
            <pc:sldMk cId="2858277977" sldId="523"/>
            <ac:spMk id="158" creationId="{C7FC3DED-231D-4F27-A30C-823DFBFCC050}"/>
          </ac:spMkLst>
        </pc:spChg>
        <pc:spChg chg="mod">
          <ac:chgData name="Ragnhild Halvorsrud" userId="917ea340-fd63-490f-a7db-68428d24cf32" providerId="ADAL" clId="{3F26B701-AADC-4668-AAA4-FB7BA2B947B1}" dt="2020-06-19T09:17:01.997" v="5073" actId="790"/>
          <ac:spMkLst>
            <pc:docMk/>
            <pc:sldMk cId="2858277977" sldId="523"/>
            <ac:spMk id="159" creationId="{2C44079D-F3AE-48C9-9E37-2DAA6F0752F4}"/>
          </ac:spMkLst>
        </pc:spChg>
        <pc:spChg chg="mod">
          <ac:chgData name="Ragnhild Halvorsrud" userId="917ea340-fd63-490f-a7db-68428d24cf32" providerId="ADAL" clId="{3F26B701-AADC-4668-AAA4-FB7BA2B947B1}" dt="2020-06-19T09:17:01.999" v="5074" actId="790"/>
          <ac:spMkLst>
            <pc:docMk/>
            <pc:sldMk cId="2858277977" sldId="523"/>
            <ac:spMk id="160" creationId="{CBE546E3-71A2-4ACA-ADF3-D5A45DE5F0F1}"/>
          </ac:spMkLst>
        </pc:spChg>
        <pc:spChg chg="mod">
          <ac:chgData name="Ragnhild Halvorsrud" userId="917ea340-fd63-490f-a7db-68428d24cf32" providerId="ADAL" clId="{3F26B701-AADC-4668-AAA4-FB7BA2B947B1}" dt="2020-06-19T09:17:02.002" v="5075" actId="790"/>
          <ac:spMkLst>
            <pc:docMk/>
            <pc:sldMk cId="2858277977" sldId="523"/>
            <ac:spMk id="161" creationId="{C008BDC4-BF69-4106-9B61-344E8BC4C4C7}"/>
          </ac:spMkLst>
        </pc:spChg>
        <pc:spChg chg="mod">
          <ac:chgData name="Ragnhild Halvorsrud" userId="917ea340-fd63-490f-a7db-68428d24cf32" providerId="ADAL" clId="{3F26B701-AADC-4668-AAA4-FB7BA2B947B1}" dt="2020-06-19T09:17:02.006" v="5076" actId="790"/>
          <ac:spMkLst>
            <pc:docMk/>
            <pc:sldMk cId="2858277977" sldId="523"/>
            <ac:spMk id="162" creationId="{5A6476E4-96C1-4494-9B71-1B0C24E6E03E}"/>
          </ac:spMkLst>
        </pc:spChg>
        <pc:spChg chg="mod">
          <ac:chgData name="Ragnhild Halvorsrud" userId="917ea340-fd63-490f-a7db-68428d24cf32" providerId="ADAL" clId="{3F26B701-AADC-4668-AAA4-FB7BA2B947B1}" dt="2020-06-19T09:17:02.008" v="5077" actId="790"/>
          <ac:spMkLst>
            <pc:docMk/>
            <pc:sldMk cId="2858277977" sldId="523"/>
            <ac:spMk id="163" creationId="{8D14011C-196D-4208-99CB-6E1DC25584D8}"/>
          </ac:spMkLst>
        </pc:spChg>
        <pc:spChg chg="mod">
          <ac:chgData name="Ragnhild Halvorsrud" userId="917ea340-fd63-490f-a7db-68428d24cf32" providerId="ADAL" clId="{3F26B701-AADC-4668-AAA4-FB7BA2B947B1}" dt="2020-06-19T09:17:02.010" v="5078" actId="790"/>
          <ac:spMkLst>
            <pc:docMk/>
            <pc:sldMk cId="2858277977" sldId="523"/>
            <ac:spMk id="164" creationId="{CFC4D03A-6759-4B58-B521-3BEF8543A7C4}"/>
          </ac:spMkLst>
        </pc:spChg>
        <pc:spChg chg="mod">
          <ac:chgData name="Ragnhild Halvorsrud" userId="917ea340-fd63-490f-a7db-68428d24cf32" providerId="ADAL" clId="{3F26B701-AADC-4668-AAA4-FB7BA2B947B1}" dt="2020-06-19T09:17:02.012" v="5079" actId="790"/>
          <ac:spMkLst>
            <pc:docMk/>
            <pc:sldMk cId="2858277977" sldId="523"/>
            <ac:spMk id="165" creationId="{D56F1522-0153-4028-BD4D-E2320B663139}"/>
          </ac:spMkLst>
        </pc:spChg>
        <pc:spChg chg="mod">
          <ac:chgData name="Ragnhild Halvorsrud" userId="917ea340-fd63-490f-a7db-68428d24cf32" providerId="ADAL" clId="{3F26B701-AADC-4668-AAA4-FB7BA2B947B1}" dt="2020-06-19T09:17:02.014" v="5080" actId="790"/>
          <ac:spMkLst>
            <pc:docMk/>
            <pc:sldMk cId="2858277977" sldId="523"/>
            <ac:spMk id="166" creationId="{51155D5C-E3CD-4DCE-B5B0-AB6371BEAF43}"/>
          </ac:spMkLst>
        </pc:spChg>
        <pc:spChg chg="mod">
          <ac:chgData name="Ragnhild Halvorsrud" userId="917ea340-fd63-490f-a7db-68428d24cf32" providerId="ADAL" clId="{3F26B701-AADC-4668-AAA4-FB7BA2B947B1}" dt="2020-06-19T09:17:02.015" v="5081" actId="790"/>
          <ac:spMkLst>
            <pc:docMk/>
            <pc:sldMk cId="2858277977" sldId="523"/>
            <ac:spMk id="167" creationId="{5015D89A-86BF-42D4-9127-935238A8C5E9}"/>
          </ac:spMkLst>
        </pc:spChg>
        <pc:spChg chg="mod">
          <ac:chgData name="Ragnhild Halvorsrud" userId="917ea340-fd63-490f-a7db-68428d24cf32" providerId="ADAL" clId="{3F26B701-AADC-4668-AAA4-FB7BA2B947B1}" dt="2020-06-19T09:17:02.017" v="5082" actId="790"/>
          <ac:spMkLst>
            <pc:docMk/>
            <pc:sldMk cId="2858277977" sldId="523"/>
            <ac:spMk id="168" creationId="{2227D740-5287-46CE-849C-BA2986DE7ED7}"/>
          </ac:spMkLst>
        </pc:spChg>
        <pc:spChg chg="mod">
          <ac:chgData name="Ragnhild Halvorsrud" userId="917ea340-fd63-490f-a7db-68428d24cf32" providerId="ADAL" clId="{3F26B701-AADC-4668-AAA4-FB7BA2B947B1}" dt="2020-06-19T09:17:02.020" v="5083" actId="790"/>
          <ac:spMkLst>
            <pc:docMk/>
            <pc:sldMk cId="2858277977" sldId="523"/>
            <ac:spMk id="179" creationId="{62E90625-8621-4FCD-A954-01A07C77C98D}"/>
          </ac:spMkLst>
        </pc:spChg>
        <pc:spChg chg="mod">
          <ac:chgData name="Ragnhild Halvorsrud" userId="917ea340-fd63-490f-a7db-68428d24cf32" providerId="ADAL" clId="{3F26B701-AADC-4668-AAA4-FB7BA2B947B1}" dt="2020-06-19T09:17:02.023" v="5084" actId="790"/>
          <ac:spMkLst>
            <pc:docMk/>
            <pc:sldMk cId="2858277977" sldId="523"/>
            <ac:spMk id="180" creationId="{249B5410-7D71-43F4-B1E5-D20FFB999F93}"/>
          </ac:spMkLst>
        </pc:spChg>
        <pc:spChg chg="mod">
          <ac:chgData name="Ragnhild Halvorsrud" userId="917ea340-fd63-490f-a7db-68428d24cf32" providerId="ADAL" clId="{3F26B701-AADC-4668-AAA4-FB7BA2B947B1}" dt="2020-06-19T09:17:02.026" v="5085" actId="790"/>
          <ac:spMkLst>
            <pc:docMk/>
            <pc:sldMk cId="2858277977" sldId="523"/>
            <ac:spMk id="181" creationId="{86E3986C-423E-4496-A814-79A4CD371A35}"/>
          </ac:spMkLst>
        </pc:spChg>
        <pc:spChg chg="mod">
          <ac:chgData name="Ragnhild Halvorsrud" userId="917ea340-fd63-490f-a7db-68428d24cf32" providerId="ADAL" clId="{3F26B701-AADC-4668-AAA4-FB7BA2B947B1}" dt="2020-06-19T09:17:02.029" v="5086" actId="790"/>
          <ac:spMkLst>
            <pc:docMk/>
            <pc:sldMk cId="2858277977" sldId="523"/>
            <ac:spMk id="183" creationId="{30EA4F96-9556-4896-809D-5B2F78C0F196}"/>
          </ac:spMkLst>
        </pc:spChg>
        <pc:spChg chg="mod">
          <ac:chgData name="Ragnhild Halvorsrud" userId="917ea340-fd63-490f-a7db-68428d24cf32" providerId="ADAL" clId="{3F26B701-AADC-4668-AAA4-FB7BA2B947B1}" dt="2020-06-19T09:17:02.030" v="5087" actId="790"/>
          <ac:spMkLst>
            <pc:docMk/>
            <pc:sldMk cId="2858277977" sldId="523"/>
            <ac:spMk id="184" creationId="{021554DB-A31B-4DBD-A57F-A6BCB6FD432A}"/>
          </ac:spMkLst>
        </pc:spChg>
        <pc:spChg chg="mod">
          <ac:chgData name="Ragnhild Halvorsrud" userId="917ea340-fd63-490f-a7db-68428d24cf32" providerId="ADAL" clId="{3F26B701-AADC-4668-AAA4-FB7BA2B947B1}" dt="2020-06-19T09:17:02.032" v="5088" actId="790"/>
          <ac:spMkLst>
            <pc:docMk/>
            <pc:sldMk cId="2858277977" sldId="523"/>
            <ac:spMk id="185" creationId="{6502E27E-FD57-4334-93C7-060DAFBD25CB}"/>
          </ac:spMkLst>
        </pc:spChg>
        <pc:spChg chg="mod">
          <ac:chgData name="Ragnhild Halvorsrud" userId="917ea340-fd63-490f-a7db-68428d24cf32" providerId="ADAL" clId="{3F26B701-AADC-4668-AAA4-FB7BA2B947B1}" dt="2020-06-19T09:17:02.033" v="5089" actId="790"/>
          <ac:spMkLst>
            <pc:docMk/>
            <pc:sldMk cId="2858277977" sldId="523"/>
            <ac:spMk id="187" creationId="{41BB7829-5704-49BF-BDCE-33406E9F1704}"/>
          </ac:spMkLst>
        </pc:spChg>
        <pc:spChg chg="mod">
          <ac:chgData name="Ragnhild Halvorsrud" userId="917ea340-fd63-490f-a7db-68428d24cf32" providerId="ADAL" clId="{3F26B701-AADC-4668-AAA4-FB7BA2B947B1}" dt="2020-06-19T09:17:02.035" v="5090" actId="790"/>
          <ac:spMkLst>
            <pc:docMk/>
            <pc:sldMk cId="2858277977" sldId="523"/>
            <ac:spMk id="188" creationId="{38E390B4-932E-4CE2-B3DF-80A1E5FD89AE}"/>
          </ac:spMkLst>
        </pc:spChg>
        <pc:spChg chg="del mod">
          <ac:chgData name="Ragnhild Halvorsrud" userId="917ea340-fd63-490f-a7db-68428d24cf32" providerId="ADAL" clId="{3F26B701-AADC-4668-AAA4-FB7BA2B947B1}" dt="2020-06-19T09:17:11.218" v="5156" actId="478"/>
          <ac:spMkLst>
            <pc:docMk/>
            <pc:sldMk cId="2858277977" sldId="523"/>
            <ac:spMk id="191" creationId="{DAB4D17D-48A8-4EE1-A776-288D8F617863}"/>
          </ac:spMkLst>
        </pc:spChg>
        <pc:spChg chg="del mod">
          <ac:chgData name="Ragnhild Halvorsrud" userId="917ea340-fd63-490f-a7db-68428d24cf32" providerId="ADAL" clId="{3F26B701-AADC-4668-AAA4-FB7BA2B947B1}" dt="2020-06-19T09:17:11.218" v="5156" actId="478"/>
          <ac:spMkLst>
            <pc:docMk/>
            <pc:sldMk cId="2858277977" sldId="523"/>
            <ac:spMk id="192" creationId="{85094AE3-2358-4242-BB92-9087C595D93C}"/>
          </ac:spMkLst>
        </pc:spChg>
        <pc:spChg chg="del mod">
          <ac:chgData name="Ragnhild Halvorsrud" userId="917ea340-fd63-490f-a7db-68428d24cf32" providerId="ADAL" clId="{3F26B701-AADC-4668-AAA4-FB7BA2B947B1}" dt="2020-06-19T09:17:11.218" v="5156" actId="478"/>
          <ac:spMkLst>
            <pc:docMk/>
            <pc:sldMk cId="2858277977" sldId="523"/>
            <ac:spMk id="193" creationId="{81C7A87B-554F-4C5C-975F-01956E658112}"/>
          </ac:spMkLst>
        </pc:spChg>
        <pc:spChg chg="del mod">
          <ac:chgData name="Ragnhild Halvorsrud" userId="917ea340-fd63-490f-a7db-68428d24cf32" providerId="ADAL" clId="{3F26B701-AADC-4668-AAA4-FB7BA2B947B1}" dt="2020-06-19T09:17:11.218" v="5156" actId="478"/>
          <ac:spMkLst>
            <pc:docMk/>
            <pc:sldMk cId="2858277977" sldId="523"/>
            <ac:spMk id="194" creationId="{2B0BF3C5-9AC4-4D8E-B199-03E7597918E5}"/>
          </ac:spMkLst>
        </pc:spChg>
        <pc:spChg chg="del mod">
          <ac:chgData name="Ragnhild Halvorsrud" userId="917ea340-fd63-490f-a7db-68428d24cf32" providerId="ADAL" clId="{3F26B701-AADC-4668-AAA4-FB7BA2B947B1}" dt="2020-06-19T09:17:11.218" v="5156" actId="478"/>
          <ac:spMkLst>
            <pc:docMk/>
            <pc:sldMk cId="2858277977" sldId="523"/>
            <ac:spMk id="195" creationId="{9D5F010F-26E6-4D28-AB86-AD97480C405F}"/>
          </ac:spMkLst>
        </pc:spChg>
        <pc:spChg chg="del mod">
          <ac:chgData name="Ragnhild Halvorsrud" userId="917ea340-fd63-490f-a7db-68428d24cf32" providerId="ADAL" clId="{3F26B701-AADC-4668-AAA4-FB7BA2B947B1}" dt="2020-06-19T09:17:11.218" v="5156" actId="478"/>
          <ac:spMkLst>
            <pc:docMk/>
            <pc:sldMk cId="2858277977" sldId="523"/>
            <ac:spMk id="197" creationId="{77739512-F5F8-4B1D-B727-D199EBD4B706}"/>
          </ac:spMkLst>
        </pc:spChg>
        <pc:spChg chg="del mod">
          <ac:chgData name="Ragnhild Halvorsrud" userId="917ea340-fd63-490f-a7db-68428d24cf32" providerId="ADAL" clId="{3F26B701-AADC-4668-AAA4-FB7BA2B947B1}" dt="2020-06-19T09:17:11.218" v="5156" actId="478"/>
          <ac:spMkLst>
            <pc:docMk/>
            <pc:sldMk cId="2858277977" sldId="523"/>
            <ac:spMk id="199" creationId="{5B82D45C-9B8D-461E-8ED3-B2029AAC7E5E}"/>
          </ac:spMkLst>
        </pc:spChg>
        <pc:spChg chg="del mod">
          <ac:chgData name="Ragnhild Halvorsrud" userId="917ea340-fd63-490f-a7db-68428d24cf32" providerId="ADAL" clId="{3F26B701-AADC-4668-AAA4-FB7BA2B947B1}" dt="2020-06-19T09:17:11.218" v="5156" actId="478"/>
          <ac:spMkLst>
            <pc:docMk/>
            <pc:sldMk cId="2858277977" sldId="523"/>
            <ac:spMk id="200" creationId="{D124D30E-213B-4CB6-9EF3-3FF50DD3BF19}"/>
          </ac:spMkLst>
        </pc:spChg>
        <pc:spChg chg="del mod">
          <ac:chgData name="Ragnhild Halvorsrud" userId="917ea340-fd63-490f-a7db-68428d24cf32" providerId="ADAL" clId="{3F26B701-AADC-4668-AAA4-FB7BA2B947B1}" dt="2020-06-19T09:17:11.218" v="5156" actId="478"/>
          <ac:spMkLst>
            <pc:docMk/>
            <pc:sldMk cId="2858277977" sldId="523"/>
            <ac:spMk id="201" creationId="{A1D27D72-5A01-4843-9AE0-65CA07F84F5A}"/>
          </ac:spMkLst>
        </pc:spChg>
        <pc:spChg chg="del mod">
          <ac:chgData name="Ragnhild Halvorsrud" userId="917ea340-fd63-490f-a7db-68428d24cf32" providerId="ADAL" clId="{3F26B701-AADC-4668-AAA4-FB7BA2B947B1}" dt="2020-06-19T09:17:11.218" v="5156" actId="478"/>
          <ac:spMkLst>
            <pc:docMk/>
            <pc:sldMk cId="2858277977" sldId="523"/>
            <ac:spMk id="202" creationId="{A6F3541C-CEE8-4708-9C4F-BFB130F90976}"/>
          </ac:spMkLst>
        </pc:spChg>
        <pc:spChg chg="del mod">
          <ac:chgData name="Ragnhild Halvorsrud" userId="917ea340-fd63-490f-a7db-68428d24cf32" providerId="ADAL" clId="{3F26B701-AADC-4668-AAA4-FB7BA2B947B1}" dt="2020-06-19T09:17:11.218" v="5156" actId="478"/>
          <ac:spMkLst>
            <pc:docMk/>
            <pc:sldMk cId="2858277977" sldId="523"/>
            <ac:spMk id="203" creationId="{E015286A-C8A7-409C-B5A7-09D356A6A144}"/>
          </ac:spMkLst>
        </pc:spChg>
        <pc:spChg chg="del mod">
          <ac:chgData name="Ragnhild Halvorsrud" userId="917ea340-fd63-490f-a7db-68428d24cf32" providerId="ADAL" clId="{3F26B701-AADC-4668-AAA4-FB7BA2B947B1}" dt="2020-06-19T09:17:11.218" v="5156" actId="478"/>
          <ac:spMkLst>
            <pc:docMk/>
            <pc:sldMk cId="2858277977" sldId="523"/>
            <ac:spMk id="205" creationId="{3F2E8038-699E-4964-939F-6FABA7484445}"/>
          </ac:spMkLst>
        </pc:spChg>
        <pc:spChg chg="del mod">
          <ac:chgData name="Ragnhild Halvorsrud" userId="917ea340-fd63-490f-a7db-68428d24cf32" providerId="ADAL" clId="{3F26B701-AADC-4668-AAA4-FB7BA2B947B1}" dt="2020-06-19T09:17:11.218" v="5156" actId="478"/>
          <ac:spMkLst>
            <pc:docMk/>
            <pc:sldMk cId="2858277977" sldId="523"/>
            <ac:spMk id="206" creationId="{EE4670B8-34D6-4E98-9DAD-C1D8778D8A96}"/>
          </ac:spMkLst>
        </pc:spChg>
        <pc:spChg chg="del mod">
          <ac:chgData name="Ragnhild Halvorsrud" userId="917ea340-fd63-490f-a7db-68428d24cf32" providerId="ADAL" clId="{3F26B701-AADC-4668-AAA4-FB7BA2B947B1}" dt="2020-06-19T09:17:11.218" v="5156" actId="478"/>
          <ac:spMkLst>
            <pc:docMk/>
            <pc:sldMk cId="2858277977" sldId="523"/>
            <ac:spMk id="207" creationId="{0D645823-20DF-434A-A148-9900FD7F01B1}"/>
          </ac:spMkLst>
        </pc:spChg>
        <pc:spChg chg="del mod">
          <ac:chgData name="Ragnhild Halvorsrud" userId="917ea340-fd63-490f-a7db-68428d24cf32" providerId="ADAL" clId="{3F26B701-AADC-4668-AAA4-FB7BA2B947B1}" dt="2020-06-19T09:17:11.218" v="5156" actId="478"/>
          <ac:spMkLst>
            <pc:docMk/>
            <pc:sldMk cId="2858277977" sldId="523"/>
            <ac:spMk id="208" creationId="{71707D11-4B34-4BAF-8BE7-ECB952E42A1E}"/>
          </ac:spMkLst>
        </pc:spChg>
        <pc:spChg chg="del mod">
          <ac:chgData name="Ragnhild Halvorsrud" userId="917ea340-fd63-490f-a7db-68428d24cf32" providerId="ADAL" clId="{3F26B701-AADC-4668-AAA4-FB7BA2B947B1}" dt="2020-06-19T09:17:11.218" v="5156" actId="478"/>
          <ac:spMkLst>
            <pc:docMk/>
            <pc:sldMk cId="2858277977" sldId="523"/>
            <ac:spMk id="209" creationId="{C0D6F308-5024-473E-A963-A05AB5B6FD31}"/>
          </ac:spMkLst>
        </pc:spChg>
        <pc:spChg chg="del mod">
          <ac:chgData name="Ragnhild Halvorsrud" userId="917ea340-fd63-490f-a7db-68428d24cf32" providerId="ADAL" clId="{3F26B701-AADC-4668-AAA4-FB7BA2B947B1}" dt="2020-06-19T09:17:11.218" v="5156" actId="478"/>
          <ac:spMkLst>
            <pc:docMk/>
            <pc:sldMk cId="2858277977" sldId="523"/>
            <ac:spMk id="210" creationId="{466D12F7-E36F-4BE8-84BD-78C1E34089CD}"/>
          </ac:spMkLst>
        </pc:spChg>
        <pc:spChg chg="del mod">
          <ac:chgData name="Ragnhild Halvorsrud" userId="917ea340-fd63-490f-a7db-68428d24cf32" providerId="ADAL" clId="{3F26B701-AADC-4668-AAA4-FB7BA2B947B1}" dt="2020-06-19T09:17:11.218" v="5156" actId="478"/>
          <ac:spMkLst>
            <pc:docMk/>
            <pc:sldMk cId="2858277977" sldId="523"/>
            <ac:spMk id="211" creationId="{B822BFFD-83DE-4F4D-9442-708FEEFD2C20}"/>
          </ac:spMkLst>
        </pc:spChg>
        <pc:spChg chg="del mod">
          <ac:chgData name="Ragnhild Halvorsrud" userId="917ea340-fd63-490f-a7db-68428d24cf32" providerId="ADAL" clId="{3F26B701-AADC-4668-AAA4-FB7BA2B947B1}" dt="2020-06-19T09:17:11.218" v="5156" actId="478"/>
          <ac:spMkLst>
            <pc:docMk/>
            <pc:sldMk cId="2858277977" sldId="523"/>
            <ac:spMk id="212" creationId="{2AE198DB-B6A8-4ACE-8C8E-B4EFF9251AA8}"/>
          </ac:spMkLst>
        </pc:spChg>
        <pc:spChg chg="del mod">
          <ac:chgData name="Ragnhild Halvorsrud" userId="917ea340-fd63-490f-a7db-68428d24cf32" providerId="ADAL" clId="{3F26B701-AADC-4668-AAA4-FB7BA2B947B1}" dt="2020-06-19T09:17:11.218" v="5156" actId="478"/>
          <ac:spMkLst>
            <pc:docMk/>
            <pc:sldMk cId="2858277977" sldId="523"/>
            <ac:spMk id="213" creationId="{8A52DFBA-570D-4F8E-B541-129728BAC6A2}"/>
          </ac:spMkLst>
        </pc:spChg>
        <pc:spChg chg="del mod">
          <ac:chgData name="Ragnhild Halvorsrud" userId="917ea340-fd63-490f-a7db-68428d24cf32" providerId="ADAL" clId="{3F26B701-AADC-4668-AAA4-FB7BA2B947B1}" dt="2020-06-19T09:17:11.218" v="5156" actId="478"/>
          <ac:spMkLst>
            <pc:docMk/>
            <pc:sldMk cId="2858277977" sldId="523"/>
            <ac:spMk id="221" creationId="{AC35EB88-B7A7-4A65-8A8E-93C685F7F803}"/>
          </ac:spMkLst>
        </pc:spChg>
        <pc:spChg chg="del mod">
          <ac:chgData name="Ragnhild Halvorsrud" userId="917ea340-fd63-490f-a7db-68428d24cf32" providerId="ADAL" clId="{3F26B701-AADC-4668-AAA4-FB7BA2B947B1}" dt="2020-06-19T09:17:11.218" v="5156" actId="478"/>
          <ac:spMkLst>
            <pc:docMk/>
            <pc:sldMk cId="2858277977" sldId="523"/>
            <ac:spMk id="223" creationId="{E388BAA5-0B36-458F-A81E-FFA3037C6806}"/>
          </ac:spMkLst>
        </pc:spChg>
        <pc:spChg chg="del mod">
          <ac:chgData name="Ragnhild Halvorsrud" userId="917ea340-fd63-490f-a7db-68428d24cf32" providerId="ADAL" clId="{3F26B701-AADC-4668-AAA4-FB7BA2B947B1}" dt="2020-06-19T09:17:11.218" v="5156" actId="478"/>
          <ac:spMkLst>
            <pc:docMk/>
            <pc:sldMk cId="2858277977" sldId="523"/>
            <ac:spMk id="226" creationId="{B43B55B0-D10F-40F6-9081-00BA7114B3AB}"/>
          </ac:spMkLst>
        </pc:spChg>
        <pc:spChg chg="del mod">
          <ac:chgData name="Ragnhild Halvorsrud" userId="917ea340-fd63-490f-a7db-68428d24cf32" providerId="ADAL" clId="{3F26B701-AADC-4668-AAA4-FB7BA2B947B1}" dt="2020-06-19T09:17:11.218" v="5156" actId="478"/>
          <ac:spMkLst>
            <pc:docMk/>
            <pc:sldMk cId="2858277977" sldId="523"/>
            <ac:spMk id="227" creationId="{D97F7DDE-2E14-45AF-89C9-71766DF65A06}"/>
          </ac:spMkLst>
        </pc:spChg>
        <pc:spChg chg="del mod">
          <ac:chgData name="Ragnhild Halvorsrud" userId="917ea340-fd63-490f-a7db-68428d24cf32" providerId="ADAL" clId="{3F26B701-AADC-4668-AAA4-FB7BA2B947B1}" dt="2020-06-19T09:17:11.218" v="5156" actId="478"/>
          <ac:spMkLst>
            <pc:docMk/>
            <pc:sldMk cId="2858277977" sldId="523"/>
            <ac:spMk id="230" creationId="{CE46B8F9-7C6B-4A58-9067-6CE217FD725B}"/>
          </ac:spMkLst>
        </pc:spChg>
        <pc:spChg chg="del mod">
          <ac:chgData name="Ragnhild Halvorsrud" userId="917ea340-fd63-490f-a7db-68428d24cf32" providerId="ADAL" clId="{3F26B701-AADC-4668-AAA4-FB7BA2B947B1}" dt="2020-06-19T09:17:11.218" v="5156" actId="478"/>
          <ac:spMkLst>
            <pc:docMk/>
            <pc:sldMk cId="2858277977" sldId="523"/>
            <ac:spMk id="231" creationId="{DBADCF28-B69B-44A3-A774-70066840F2E0}"/>
          </ac:spMkLst>
        </pc:spChg>
        <pc:spChg chg="del mod">
          <ac:chgData name="Ragnhild Halvorsrud" userId="917ea340-fd63-490f-a7db-68428d24cf32" providerId="ADAL" clId="{3F26B701-AADC-4668-AAA4-FB7BA2B947B1}" dt="2020-06-19T09:17:11.218" v="5156" actId="478"/>
          <ac:spMkLst>
            <pc:docMk/>
            <pc:sldMk cId="2858277977" sldId="523"/>
            <ac:spMk id="233" creationId="{27E54863-7A8C-41B4-8F22-E26FCBEA32AE}"/>
          </ac:spMkLst>
        </pc:spChg>
        <pc:spChg chg="del mod">
          <ac:chgData name="Ragnhild Halvorsrud" userId="917ea340-fd63-490f-a7db-68428d24cf32" providerId="ADAL" clId="{3F26B701-AADC-4668-AAA4-FB7BA2B947B1}" dt="2020-06-19T09:17:11.218" v="5156" actId="478"/>
          <ac:spMkLst>
            <pc:docMk/>
            <pc:sldMk cId="2858277977" sldId="523"/>
            <ac:spMk id="236" creationId="{5673C265-8AA6-4E73-A5DD-0E12EE171678}"/>
          </ac:spMkLst>
        </pc:spChg>
        <pc:spChg chg="del mod">
          <ac:chgData name="Ragnhild Halvorsrud" userId="917ea340-fd63-490f-a7db-68428d24cf32" providerId="ADAL" clId="{3F26B701-AADC-4668-AAA4-FB7BA2B947B1}" dt="2020-06-19T09:17:11.218" v="5156" actId="478"/>
          <ac:spMkLst>
            <pc:docMk/>
            <pc:sldMk cId="2858277977" sldId="523"/>
            <ac:spMk id="237" creationId="{CE09B525-9E8D-48D6-84EE-A2D655F8DAAC}"/>
          </ac:spMkLst>
        </pc:spChg>
        <pc:spChg chg="del mod">
          <ac:chgData name="Ragnhild Halvorsrud" userId="917ea340-fd63-490f-a7db-68428d24cf32" providerId="ADAL" clId="{3F26B701-AADC-4668-AAA4-FB7BA2B947B1}" dt="2020-06-19T09:17:11.218" v="5156" actId="478"/>
          <ac:spMkLst>
            <pc:docMk/>
            <pc:sldMk cId="2858277977" sldId="523"/>
            <ac:spMk id="238" creationId="{97B61FE9-251E-4395-8DA8-C0B9F1822C36}"/>
          </ac:spMkLst>
        </pc:spChg>
        <pc:spChg chg="del mod">
          <ac:chgData name="Ragnhild Halvorsrud" userId="917ea340-fd63-490f-a7db-68428d24cf32" providerId="ADAL" clId="{3F26B701-AADC-4668-AAA4-FB7BA2B947B1}" dt="2020-06-19T09:17:11.218" v="5156" actId="478"/>
          <ac:spMkLst>
            <pc:docMk/>
            <pc:sldMk cId="2858277977" sldId="523"/>
            <ac:spMk id="239" creationId="{94C8BA20-1BC0-477C-9E6C-D9195BE96506}"/>
          </ac:spMkLst>
        </pc:spChg>
        <pc:spChg chg="del mod">
          <ac:chgData name="Ragnhild Halvorsrud" userId="917ea340-fd63-490f-a7db-68428d24cf32" providerId="ADAL" clId="{3F26B701-AADC-4668-AAA4-FB7BA2B947B1}" dt="2020-06-19T09:17:11.218" v="5156" actId="478"/>
          <ac:spMkLst>
            <pc:docMk/>
            <pc:sldMk cId="2858277977" sldId="523"/>
            <ac:spMk id="244" creationId="{D81A569C-8F16-4F7B-9798-81D5076E3ADB}"/>
          </ac:spMkLst>
        </pc:spChg>
        <pc:spChg chg="del mod">
          <ac:chgData name="Ragnhild Halvorsrud" userId="917ea340-fd63-490f-a7db-68428d24cf32" providerId="ADAL" clId="{3F26B701-AADC-4668-AAA4-FB7BA2B947B1}" dt="2020-06-19T09:17:11.218" v="5156" actId="478"/>
          <ac:spMkLst>
            <pc:docMk/>
            <pc:sldMk cId="2858277977" sldId="523"/>
            <ac:spMk id="246" creationId="{55E4007E-CB64-4EE0-8B72-76724BD66FCB}"/>
          </ac:spMkLst>
        </pc:spChg>
        <pc:spChg chg="del mod">
          <ac:chgData name="Ragnhild Halvorsrud" userId="917ea340-fd63-490f-a7db-68428d24cf32" providerId="ADAL" clId="{3F26B701-AADC-4668-AAA4-FB7BA2B947B1}" dt="2020-06-19T09:17:11.218" v="5156" actId="478"/>
          <ac:spMkLst>
            <pc:docMk/>
            <pc:sldMk cId="2858277977" sldId="523"/>
            <ac:spMk id="249" creationId="{37FB65F1-57C2-4176-BB65-C0AD0FE24A73}"/>
          </ac:spMkLst>
        </pc:spChg>
        <pc:spChg chg="del mod">
          <ac:chgData name="Ragnhild Halvorsrud" userId="917ea340-fd63-490f-a7db-68428d24cf32" providerId="ADAL" clId="{3F26B701-AADC-4668-AAA4-FB7BA2B947B1}" dt="2020-06-19T09:17:11.218" v="5156" actId="478"/>
          <ac:spMkLst>
            <pc:docMk/>
            <pc:sldMk cId="2858277977" sldId="523"/>
            <ac:spMk id="250" creationId="{23292AC1-BCED-4EE8-ABE4-AA0C7BC50AC4}"/>
          </ac:spMkLst>
        </pc:spChg>
        <pc:spChg chg="del mod">
          <ac:chgData name="Ragnhild Halvorsrud" userId="917ea340-fd63-490f-a7db-68428d24cf32" providerId="ADAL" clId="{3F26B701-AADC-4668-AAA4-FB7BA2B947B1}" dt="2020-06-19T09:17:11.218" v="5156" actId="478"/>
          <ac:spMkLst>
            <pc:docMk/>
            <pc:sldMk cId="2858277977" sldId="523"/>
            <ac:spMk id="251" creationId="{96A9202B-B5C4-4240-9EE3-B485B102293E}"/>
          </ac:spMkLst>
        </pc:spChg>
        <pc:spChg chg="del mod">
          <ac:chgData name="Ragnhild Halvorsrud" userId="917ea340-fd63-490f-a7db-68428d24cf32" providerId="ADAL" clId="{3F26B701-AADC-4668-AAA4-FB7BA2B947B1}" dt="2020-06-19T09:17:11.218" v="5156" actId="478"/>
          <ac:spMkLst>
            <pc:docMk/>
            <pc:sldMk cId="2858277977" sldId="523"/>
            <ac:spMk id="253" creationId="{19982E45-4763-45EB-A5C5-EFE8E6259451}"/>
          </ac:spMkLst>
        </pc:spChg>
        <pc:spChg chg="del mod">
          <ac:chgData name="Ragnhild Halvorsrud" userId="917ea340-fd63-490f-a7db-68428d24cf32" providerId="ADAL" clId="{3F26B701-AADC-4668-AAA4-FB7BA2B947B1}" dt="2020-06-19T09:17:11.218" v="5156" actId="478"/>
          <ac:spMkLst>
            <pc:docMk/>
            <pc:sldMk cId="2858277977" sldId="523"/>
            <ac:spMk id="254" creationId="{2FCD401B-8C84-4DE1-A2AE-456EC139D24A}"/>
          </ac:spMkLst>
        </pc:spChg>
        <pc:spChg chg="del mod">
          <ac:chgData name="Ragnhild Halvorsrud" userId="917ea340-fd63-490f-a7db-68428d24cf32" providerId="ADAL" clId="{3F26B701-AADC-4668-AAA4-FB7BA2B947B1}" dt="2020-06-19T09:17:11.218" v="5156" actId="478"/>
          <ac:spMkLst>
            <pc:docMk/>
            <pc:sldMk cId="2858277977" sldId="523"/>
            <ac:spMk id="255" creationId="{867614DE-DDD1-4444-8FCE-08F03048A321}"/>
          </ac:spMkLst>
        </pc:spChg>
        <pc:spChg chg="del mod">
          <ac:chgData name="Ragnhild Halvorsrud" userId="917ea340-fd63-490f-a7db-68428d24cf32" providerId="ADAL" clId="{3F26B701-AADC-4668-AAA4-FB7BA2B947B1}" dt="2020-06-19T09:17:11.218" v="5156" actId="478"/>
          <ac:spMkLst>
            <pc:docMk/>
            <pc:sldMk cId="2858277977" sldId="523"/>
            <ac:spMk id="259" creationId="{733769AE-F37B-481C-BB9D-26AF7F7A2C22}"/>
          </ac:spMkLst>
        </pc:spChg>
        <pc:spChg chg="del mod">
          <ac:chgData name="Ragnhild Halvorsrud" userId="917ea340-fd63-490f-a7db-68428d24cf32" providerId="ADAL" clId="{3F26B701-AADC-4668-AAA4-FB7BA2B947B1}" dt="2020-06-19T09:17:11.218" v="5156" actId="478"/>
          <ac:spMkLst>
            <pc:docMk/>
            <pc:sldMk cId="2858277977" sldId="523"/>
            <ac:spMk id="260" creationId="{211C474C-B281-409B-B195-76730D4B8D0E}"/>
          </ac:spMkLst>
        </pc:spChg>
        <pc:spChg chg="del mod">
          <ac:chgData name="Ragnhild Halvorsrud" userId="917ea340-fd63-490f-a7db-68428d24cf32" providerId="ADAL" clId="{3F26B701-AADC-4668-AAA4-FB7BA2B947B1}" dt="2020-06-19T09:17:11.218" v="5156" actId="478"/>
          <ac:spMkLst>
            <pc:docMk/>
            <pc:sldMk cId="2858277977" sldId="523"/>
            <ac:spMk id="264" creationId="{149A4990-CCF0-4CC3-AD70-857C347DD849}"/>
          </ac:spMkLst>
        </pc:spChg>
        <pc:spChg chg="del mod">
          <ac:chgData name="Ragnhild Halvorsrud" userId="917ea340-fd63-490f-a7db-68428d24cf32" providerId="ADAL" clId="{3F26B701-AADC-4668-AAA4-FB7BA2B947B1}" dt="2020-06-19T09:17:11.218" v="5156" actId="478"/>
          <ac:spMkLst>
            <pc:docMk/>
            <pc:sldMk cId="2858277977" sldId="523"/>
            <ac:spMk id="267" creationId="{FB23B50B-3E78-4F62-BB15-38E143A8C9E8}"/>
          </ac:spMkLst>
        </pc:spChg>
        <pc:spChg chg="del mod">
          <ac:chgData name="Ragnhild Halvorsrud" userId="917ea340-fd63-490f-a7db-68428d24cf32" providerId="ADAL" clId="{3F26B701-AADC-4668-AAA4-FB7BA2B947B1}" dt="2020-06-19T09:17:11.218" v="5156" actId="478"/>
          <ac:spMkLst>
            <pc:docMk/>
            <pc:sldMk cId="2858277977" sldId="523"/>
            <ac:spMk id="269" creationId="{A6B471C5-653E-48C1-BB81-0869B1A0DCD1}"/>
          </ac:spMkLst>
        </pc:spChg>
        <pc:spChg chg="del mod">
          <ac:chgData name="Ragnhild Halvorsrud" userId="917ea340-fd63-490f-a7db-68428d24cf32" providerId="ADAL" clId="{3F26B701-AADC-4668-AAA4-FB7BA2B947B1}" dt="2020-06-19T09:17:11.218" v="5156" actId="478"/>
          <ac:spMkLst>
            <pc:docMk/>
            <pc:sldMk cId="2858277977" sldId="523"/>
            <ac:spMk id="270" creationId="{07689D87-F465-40B6-806C-D8187DDACFFF}"/>
          </ac:spMkLst>
        </pc:spChg>
        <pc:spChg chg="del mod">
          <ac:chgData name="Ragnhild Halvorsrud" userId="917ea340-fd63-490f-a7db-68428d24cf32" providerId="ADAL" clId="{3F26B701-AADC-4668-AAA4-FB7BA2B947B1}" dt="2020-06-19T09:17:11.218" v="5156" actId="478"/>
          <ac:spMkLst>
            <pc:docMk/>
            <pc:sldMk cId="2858277977" sldId="523"/>
            <ac:spMk id="271" creationId="{0DA77A01-2864-4897-B449-03BBB039E2FD}"/>
          </ac:spMkLst>
        </pc:spChg>
        <pc:spChg chg="del mod">
          <ac:chgData name="Ragnhild Halvorsrud" userId="917ea340-fd63-490f-a7db-68428d24cf32" providerId="ADAL" clId="{3F26B701-AADC-4668-AAA4-FB7BA2B947B1}" dt="2020-06-19T09:17:11.218" v="5156" actId="478"/>
          <ac:spMkLst>
            <pc:docMk/>
            <pc:sldMk cId="2858277977" sldId="523"/>
            <ac:spMk id="274" creationId="{BAFB401C-DBFA-4BA6-9C31-EA7B10DBD4A7}"/>
          </ac:spMkLst>
        </pc:spChg>
        <pc:spChg chg="del mod">
          <ac:chgData name="Ragnhild Halvorsrud" userId="917ea340-fd63-490f-a7db-68428d24cf32" providerId="ADAL" clId="{3F26B701-AADC-4668-AAA4-FB7BA2B947B1}" dt="2020-06-19T09:17:11.218" v="5156" actId="478"/>
          <ac:spMkLst>
            <pc:docMk/>
            <pc:sldMk cId="2858277977" sldId="523"/>
            <ac:spMk id="276" creationId="{77E623F5-4C8D-4A49-BD85-DA65257759AC}"/>
          </ac:spMkLst>
        </pc:spChg>
        <pc:spChg chg="del mod">
          <ac:chgData name="Ragnhild Halvorsrud" userId="917ea340-fd63-490f-a7db-68428d24cf32" providerId="ADAL" clId="{3F26B701-AADC-4668-AAA4-FB7BA2B947B1}" dt="2020-06-19T09:17:11.218" v="5156" actId="478"/>
          <ac:spMkLst>
            <pc:docMk/>
            <pc:sldMk cId="2858277977" sldId="523"/>
            <ac:spMk id="278" creationId="{A749D1DB-84EB-4228-B29A-056BC3D1EB53}"/>
          </ac:spMkLst>
        </pc:spChg>
        <pc:spChg chg="del mod">
          <ac:chgData name="Ragnhild Halvorsrud" userId="917ea340-fd63-490f-a7db-68428d24cf32" providerId="ADAL" clId="{3F26B701-AADC-4668-AAA4-FB7BA2B947B1}" dt="2020-06-19T09:17:11.218" v="5156" actId="478"/>
          <ac:spMkLst>
            <pc:docMk/>
            <pc:sldMk cId="2858277977" sldId="523"/>
            <ac:spMk id="279" creationId="{0E4D0815-F903-476E-8516-4DFC5B54752C}"/>
          </ac:spMkLst>
        </pc:spChg>
        <pc:spChg chg="del mod">
          <ac:chgData name="Ragnhild Halvorsrud" userId="917ea340-fd63-490f-a7db-68428d24cf32" providerId="ADAL" clId="{3F26B701-AADC-4668-AAA4-FB7BA2B947B1}" dt="2020-06-19T09:17:11.218" v="5156" actId="478"/>
          <ac:spMkLst>
            <pc:docMk/>
            <pc:sldMk cId="2858277977" sldId="523"/>
            <ac:spMk id="280" creationId="{6FCFEFC6-ECEB-467E-B8A8-69A5A59A8248}"/>
          </ac:spMkLst>
        </pc:spChg>
        <pc:spChg chg="del mod">
          <ac:chgData name="Ragnhild Halvorsrud" userId="917ea340-fd63-490f-a7db-68428d24cf32" providerId="ADAL" clId="{3F26B701-AADC-4668-AAA4-FB7BA2B947B1}" dt="2020-06-19T09:17:11.218" v="5156" actId="478"/>
          <ac:spMkLst>
            <pc:docMk/>
            <pc:sldMk cId="2858277977" sldId="523"/>
            <ac:spMk id="282" creationId="{EC577213-DF52-4519-9BCC-82997433F919}"/>
          </ac:spMkLst>
        </pc:spChg>
        <pc:spChg chg="del mod">
          <ac:chgData name="Ragnhild Halvorsrud" userId="917ea340-fd63-490f-a7db-68428d24cf32" providerId="ADAL" clId="{3F26B701-AADC-4668-AAA4-FB7BA2B947B1}" dt="2020-06-19T09:17:11.218" v="5156" actId="478"/>
          <ac:spMkLst>
            <pc:docMk/>
            <pc:sldMk cId="2858277977" sldId="523"/>
            <ac:spMk id="286" creationId="{F96B6C2F-DC6C-49A2-B803-0C664FED25D0}"/>
          </ac:spMkLst>
        </pc:spChg>
        <pc:spChg chg="del mod">
          <ac:chgData name="Ragnhild Halvorsrud" userId="917ea340-fd63-490f-a7db-68428d24cf32" providerId="ADAL" clId="{3F26B701-AADC-4668-AAA4-FB7BA2B947B1}" dt="2020-06-19T09:17:11.218" v="5156" actId="478"/>
          <ac:spMkLst>
            <pc:docMk/>
            <pc:sldMk cId="2858277977" sldId="523"/>
            <ac:spMk id="287" creationId="{F2CBA80C-15BC-4C4D-B269-F66D4C771067}"/>
          </ac:spMkLst>
        </pc:spChg>
        <pc:spChg chg="del mod">
          <ac:chgData name="Ragnhild Halvorsrud" userId="917ea340-fd63-490f-a7db-68428d24cf32" providerId="ADAL" clId="{3F26B701-AADC-4668-AAA4-FB7BA2B947B1}" dt="2020-06-19T09:17:11.218" v="5156" actId="478"/>
          <ac:spMkLst>
            <pc:docMk/>
            <pc:sldMk cId="2858277977" sldId="523"/>
            <ac:spMk id="299" creationId="{2EB66A4B-4939-432E-A4D6-3DBB0F7F8C95}"/>
          </ac:spMkLst>
        </pc:spChg>
        <pc:spChg chg="del mod">
          <ac:chgData name="Ragnhild Halvorsrud" userId="917ea340-fd63-490f-a7db-68428d24cf32" providerId="ADAL" clId="{3F26B701-AADC-4668-AAA4-FB7BA2B947B1}" dt="2020-06-19T09:17:11.218" v="5156" actId="478"/>
          <ac:spMkLst>
            <pc:docMk/>
            <pc:sldMk cId="2858277977" sldId="523"/>
            <ac:spMk id="300" creationId="{3E8E359A-757E-4982-A76F-CA4D90797652}"/>
          </ac:spMkLst>
        </pc:spChg>
        <pc:spChg chg="del mod">
          <ac:chgData name="Ragnhild Halvorsrud" userId="917ea340-fd63-490f-a7db-68428d24cf32" providerId="ADAL" clId="{3F26B701-AADC-4668-AAA4-FB7BA2B947B1}" dt="2020-06-19T09:17:11.218" v="5156" actId="478"/>
          <ac:spMkLst>
            <pc:docMk/>
            <pc:sldMk cId="2858277977" sldId="523"/>
            <ac:spMk id="301" creationId="{373F61BD-C419-40D4-9D9F-32A782C41727}"/>
          </ac:spMkLst>
        </pc:spChg>
        <pc:spChg chg="del mod">
          <ac:chgData name="Ragnhild Halvorsrud" userId="917ea340-fd63-490f-a7db-68428d24cf32" providerId="ADAL" clId="{3F26B701-AADC-4668-AAA4-FB7BA2B947B1}" dt="2020-06-19T09:17:11.218" v="5156" actId="478"/>
          <ac:spMkLst>
            <pc:docMk/>
            <pc:sldMk cId="2858277977" sldId="523"/>
            <ac:spMk id="302" creationId="{E08E9368-DB9B-4B1C-8D39-981451A6BB18}"/>
          </ac:spMkLst>
        </pc:spChg>
        <pc:spChg chg="del mod">
          <ac:chgData name="Ragnhild Halvorsrud" userId="917ea340-fd63-490f-a7db-68428d24cf32" providerId="ADAL" clId="{3F26B701-AADC-4668-AAA4-FB7BA2B947B1}" dt="2020-06-19T09:17:11.218" v="5156" actId="478"/>
          <ac:spMkLst>
            <pc:docMk/>
            <pc:sldMk cId="2858277977" sldId="523"/>
            <ac:spMk id="303" creationId="{747FBF5C-095A-45FE-8854-D429DEF68794}"/>
          </ac:spMkLst>
        </pc:spChg>
        <pc:spChg chg="del mod">
          <ac:chgData name="Ragnhild Halvorsrud" userId="917ea340-fd63-490f-a7db-68428d24cf32" providerId="ADAL" clId="{3F26B701-AADC-4668-AAA4-FB7BA2B947B1}" dt="2020-06-19T09:32:36.918" v="6758" actId="478"/>
          <ac:spMkLst>
            <pc:docMk/>
            <pc:sldMk cId="2858277977" sldId="523"/>
            <ac:spMk id="305" creationId="{0DBF0D01-D33F-4C68-91B2-C55C2397487D}"/>
          </ac:spMkLst>
        </pc:spChg>
        <pc:spChg chg="del mod">
          <ac:chgData name="Ragnhild Halvorsrud" userId="917ea340-fd63-490f-a7db-68428d24cf32" providerId="ADAL" clId="{3F26B701-AADC-4668-AAA4-FB7BA2B947B1}" dt="2020-06-19T09:22:16.326" v="5185" actId="478"/>
          <ac:spMkLst>
            <pc:docMk/>
            <pc:sldMk cId="2858277977" sldId="523"/>
            <ac:spMk id="308" creationId="{9F7577AC-69E9-4408-99C3-C85FD5501648}"/>
          </ac:spMkLst>
        </pc:spChg>
        <pc:spChg chg="mod">
          <ac:chgData name="Ragnhild Halvorsrud" userId="917ea340-fd63-490f-a7db-68428d24cf32" providerId="ADAL" clId="{3F26B701-AADC-4668-AAA4-FB7BA2B947B1}" dt="2020-06-19T09:17:28.036" v="5157"/>
          <ac:spMkLst>
            <pc:docMk/>
            <pc:sldMk cId="2858277977" sldId="523"/>
            <ac:spMk id="311" creationId="{985C3B83-6896-4E4B-BF09-EED848AC0A3A}"/>
          </ac:spMkLst>
        </pc:spChg>
        <pc:spChg chg="mod">
          <ac:chgData name="Ragnhild Halvorsrud" userId="917ea340-fd63-490f-a7db-68428d24cf32" providerId="ADAL" clId="{3F26B701-AADC-4668-AAA4-FB7BA2B947B1}" dt="2020-06-19T09:17:28.036" v="5157"/>
          <ac:spMkLst>
            <pc:docMk/>
            <pc:sldMk cId="2858277977" sldId="523"/>
            <ac:spMk id="312" creationId="{5916C3FB-5EAB-4CB1-977E-4FDA0029950A}"/>
          </ac:spMkLst>
        </pc:spChg>
        <pc:spChg chg="mod">
          <ac:chgData name="Ragnhild Halvorsrud" userId="917ea340-fd63-490f-a7db-68428d24cf32" providerId="ADAL" clId="{3F26B701-AADC-4668-AAA4-FB7BA2B947B1}" dt="2020-06-19T17:20:46.475" v="16351" actId="790"/>
          <ac:spMkLst>
            <pc:docMk/>
            <pc:sldMk cId="2858277977" sldId="523"/>
            <ac:spMk id="313" creationId="{426AB4B2-A908-41D8-AA22-63EF3139CEE0}"/>
          </ac:spMkLst>
        </pc:spChg>
        <pc:spChg chg="mod">
          <ac:chgData name="Ragnhild Halvorsrud" userId="917ea340-fd63-490f-a7db-68428d24cf32" providerId="ADAL" clId="{3F26B701-AADC-4668-AAA4-FB7BA2B947B1}" dt="2020-06-19T17:20:46.477" v="16352" actId="790"/>
          <ac:spMkLst>
            <pc:docMk/>
            <pc:sldMk cId="2858277977" sldId="523"/>
            <ac:spMk id="314" creationId="{F621B33F-B7F9-4AF7-B1DE-B5A9FBF7725B}"/>
          </ac:spMkLst>
        </pc:spChg>
        <pc:spChg chg="mod">
          <ac:chgData name="Ragnhild Halvorsrud" userId="917ea340-fd63-490f-a7db-68428d24cf32" providerId="ADAL" clId="{3F26B701-AADC-4668-AAA4-FB7BA2B947B1}" dt="2020-06-19T09:17:28.036" v="5157"/>
          <ac:spMkLst>
            <pc:docMk/>
            <pc:sldMk cId="2858277977" sldId="523"/>
            <ac:spMk id="315" creationId="{A93B7ED1-8F43-4667-847E-8D3D2CF194A2}"/>
          </ac:spMkLst>
        </pc:spChg>
        <pc:spChg chg="mod">
          <ac:chgData name="Ragnhild Halvorsrud" userId="917ea340-fd63-490f-a7db-68428d24cf32" providerId="ADAL" clId="{3F26B701-AADC-4668-AAA4-FB7BA2B947B1}" dt="2020-06-19T09:17:28.036" v="5157"/>
          <ac:spMkLst>
            <pc:docMk/>
            <pc:sldMk cId="2858277977" sldId="523"/>
            <ac:spMk id="316" creationId="{5ADB925C-F0EC-42EC-8B14-36305A0E711F}"/>
          </ac:spMkLst>
        </pc:spChg>
        <pc:spChg chg="mod">
          <ac:chgData name="Ragnhild Halvorsrud" userId="917ea340-fd63-490f-a7db-68428d24cf32" providerId="ADAL" clId="{3F26B701-AADC-4668-AAA4-FB7BA2B947B1}" dt="2020-06-19T09:17:28.036" v="5157"/>
          <ac:spMkLst>
            <pc:docMk/>
            <pc:sldMk cId="2858277977" sldId="523"/>
            <ac:spMk id="317" creationId="{28C48CA8-764A-4F1A-94FD-4BCC2770816A}"/>
          </ac:spMkLst>
        </pc:spChg>
        <pc:spChg chg="mod">
          <ac:chgData name="Ragnhild Halvorsrud" userId="917ea340-fd63-490f-a7db-68428d24cf32" providerId="ADAL" clId="{3F26B701-AADC-4668-AAA4-FB7BA2B947B1}" dt="2020-06-19T09:17:28.036" v="5157"/>
          <ac:spMkLst>
            <pc:docMk/>
            <pc:sldMk cId="2858277977" sldId="523"/>
            <ac:spMk id="318" creationId="{D6162049-F675-4948-93CB-D498706DC106}"/>
          </ac:spMkLst>
        </pc:spChg>
        <pc:spChg chg="mod">
          <ac:chgData name="Ragnhild Halvorsrud" userId="917ea340-fd63-490f-a7db-68428d24cf32" providerId="ADAL" clId="{3F26B701-AADC-4668-AAA4-FB7BA2B947B1}" dt="2020-06-19T09:17:28.036" v="5157"/>
          <ac:spMkLst>
            <pc:docMk/>
            <pc:sldMk cId="2858277977" sldId="523"/>
            <ac:spMk id="319" creationId="{55106B61-A3CE-4DE9-B1B4-D741BE91D3F9}"/>
          </ac:spMkLst>
        </pc:spChg>
        <pc:spChg chg="mod">
          <ac:chgData name="Ragnhild Halvorsrud" userId="917ea340-fd63-490f-a7db-68428d24cf32" providerId="ADAL" clId="{3F26B701-AADC-4668-AAA4-FB7BA2B947B1}" dt="2020-06-19T09:17:28.036" v="5157"/>
          <ac:spMkLst>
            <pc:docMk/>
            <pc:sldMk cId="2858277977" sldId="523"/>
            <ac:spMk id="320" creationId="{5F5E1E66-4FC8-4A89-8494-4D340F0187EF}"/>
          </ac:spMkLst>
        </pc:spChg>
        <pc:spChg chg="mod">
          <ac:chgData name="Ragnhild Halvorsrud" userId="917ea340-fd63-490f-a7db-68428d24cf32" providerId="ADAL" clId="{3F26B701-AADC-4668-AAA4-FB7BA2B947B1}" dt="2020-06-19T09:17:28.036" v="5157"/>
          <ac:spMkLst>
            <pc:docMk/>
            <pc:sldMk cId="2858277977" sldId="523"/>
            <ac:spMk id="322" creationId="{0E0DBB50-00F4-4BAC-9AF4-B7E53C021DC1}"/>
          </ac:spMkLst>
        </pc:spChg>
        <pc:spChg chg="mod">
          <ac:chgData name="Ragnhild Halvorsrud" userId="917ea340-fd63-490f-a7db-68428d24cf32" providerId="ADAL" clId="{3F26B701-AADC-4668-AAA4-FB7BA2B947B1}" dt="2020-06-19T09:17:28.036" v="5157"/>
          <ac:spMkLst>
            <pc:docMk/>
            <pc:sldMk cId="2858277977" sldId="523"/>
            <ac:spMk id="323" creationId="{7CB875D7-D1E3-4431-97D8-0A8DBE4E41CE}"/>
          </ac:spMkLst>
        </pc:spChg>
        <pc:spChg chg="mod">
          <ac:chgData name="Ragnhild Halvorsrud" userId="917ea340-fd63-490f-a7db-68428d24cf32" providerId="ADAL" clId="{3F26B701-AADC-4668-AAA4-FB7BA2B947B1}" dt="2020-06-19T09:17:28.036" v="5157"/>
          <ac:spMkLst>
            <pc:docMk/>
            <pc:sldMk cId="2858277977" sldId="523"/>
            <ac:spMk id="324" creationId="{CFA06CC5-4E43-4E90-B59E-178A97A342EC}"/>
          </ac:spMkLst>
        </pc:spChg>
        <pc:spChg chg="mod">
          <ac:chgData name="Ragnhild Halvorsrud" userId="917ea340-fd63-490f-a7db-68428d24cf32" providerId="ADAL" clId="{3F26B701-AADC-4668-AAA4-FB7BA2B947B1}" dt="2020-06-19T09:17:28.036" v="5157"/>
          <ac:spMkLst>
            <pc:docMk/>
            <pc:sldMk cId="2858277977" sldId="523"/>
            <ac:spMk id="325" creationId="{F2B699E0-C591-47E3-B04E-48D109281708}"/>
          </ac:spMkLst>
        </pc:spChg>
        <pc:spChg chg="mod">
          <ac:chgData name="Ragnhild Halvorsrud" userId="917ea340-fd63-490f-a7db-68428d24cf32" providerId="ADAL" clId="{3F26B701-AADC-4668-AAA4-FB7BA2B947B1}" dt="2020-06-19T09:17:28.036" v="5157"/>
          <ac:spMkLst>
            <pc:docMk/>
            <pc:sldMk cId="2858277977" sldId="523"/>
            <ac:spMk id="326" creationId="{63FC970C-F323-46F4-8179-CBD8D135457E}"/>
          </ac:spMkLst>
        </pc:spChg>
        <pc:spChg chg="mod">
          <ac:chgData name="Ragnhild Halvorsrud" userId="917ea340-fd63-490f-a7db-68428d24cf32" providerId="ADAL" clId="{3F26B701-AADC-4668-AAA4-FB7BA2B947B1}" dt="2020-06-19T09:17:28.036" v="5157"/>
          <ac:spMkLst>
            <pc:docMk/>
            <pc:sldMk cId="2858277977" sldId="523"/>
            <ac:spMk id="327" creationId="{FDDA6DEB-E5D1-4430-8E78-85B55B5DB720}"/>
          </ac:spMkLst>
        </pc:spChg>
        <pc:spChg chg="mod">
          <ac:chgData name="Ragnhild Halvorsrud" userId="917ea340-fd63-490f-a7db-68428d24cf32" providerId="ADAL" clId="{3F26B701-AADC-4668-AAA4-FB7BA2B947B1}" dt="2020-06-19T09:17:28.036" v="5157"/>
          <ac:spMkLst>
            <pc:docMk/>
            <pc:sldMk cId="2858277977" sldId="523"/>
            <ac:spMk id="328" creationId="{A550F28C-3B29-4ECC-AB02-3BF37556C1FC}"/>
          </ac:spMkLst>
        </pc:spChg>
        <pc:spChg chg="mod">
          <ac:chgData name="Ragnhild Halvorsrud" userId="917ea340-fd63-490f-a7db-68428d24cf32" providerId="ADAL" clId="{3F26B701-AADC-4668-AAA4-FB7BA2B947B1}" dt="2020-06-19T09:17:28.036" v="5157"/>
          <ac:spMkLst>
            <pc:docMk/>
            <pc:sldMk cId="2858277977" sldId="523"/>
            <ac:spMk id="329" creationId="{1FF2D48A-228E-499D-ADF6-2C0CD7748223}"/>
          </ac:spMkLst>
        </pc:spChg>
        <pc:spChg chg="mod">
          <ac:chgData name="Ragnhild Halvorsrud" userId="917ea340-fd63-490f-a7db-68428d24cf32" providerId="ADAL" clId="{3F26B701-AADC-4668-AAA4-FB7BA2B947B1}" dt="2020-06-19T09:17:28.036" v="5157"/>
          <ac:spMkLst>
            <pc:docMk/>
            <pc:sldMk cId="2858277977" sldId="523"/>
            <ac:spMk id="331" creationId="{D56F9442-8346-4116-AEE9-6BD7E1C6EBAA}"/>
          </ac:spMkLst>
        </pc:spChg>
        <pc:spChg chg="mod">
          <ac:chgData name="Ragnhild Halvorsrud" userId="917ea340-fd63-490f-a7db-68428d24cf32" providerId="ADAL" clId="{3F26B701-AADC-4668-AAA4-FB7BA2B947B1}" dt="2020-06-19T09:17:28.036" v="5157"/>
          <ac:spMkLst>
            <pc:docMk/>
            <pc:sldMk cId="2858277977" sldId="523"/>
            <ac:spMk id="332" creationId="{B0B9B9CA-4630-4DFC-872C-DBE1473FDCE6}"/>
          </ac:spMkLst>
        </pc:spChg>
        <pc:spChg chg="mod">
          <ac:chgData name="Ragnhild Halvorsrud" userId="917ea340-fd63-490f-a7db-68428d24cf32" providerId="ADAL" clId="{3F26B701-AADC-4668-AAA4-FB7BA2B947B1}" dt="2020-06-19T09:17:28.036" v="5157"/>
          <ac:spMkLst>
            <pc:docMk/>
            <pc:sldMk cId="2858277977" sldId="523"/>
            <ac:spMk id="333" creationId="{3FB93A61-86ED-4439-9709-7014C96BE0E1}"/>
          </ac:spMkLst>
        </pc:spChg>
        <pc:spChg chg="mod">
          <ac:chgData name="Ragnhild Halvorsrud" userId="917ea340-fd63-490f-a7db-68428d24cf32" providerId="ADAL" clId="{3F26B701-AADC-4668-AAA4-FB7BA2B947B1}" dt="2020-06-19T09:17:28.036" v="5157"/>
          <ac:spMkLst>
            <pc:docMk/>
            <pc:sldMk cId="2858277977" sldId="523"/>
            <ac:spMk id="334" creationId="{100C39F0-EE8E-455D-ACB4-F56778B3A4FD}"/>
          </ac:spMkLst>
        </pc:spChg>
        <pc:spChg chg="mod">
          <ac:chgData name="Ragnhild Halvorsrud" userId="917ea340-fd63-490f-a7db-68428d24cf32" providerId="ADAL" clId="{3F26B701-AADC-4668-AAA4-FB7BA2B947B1}" dt="2020-06-19T09:17:28.036" v="5157"/>
          <ac:spMkLst>
            <pc:docMk/>
            <pc:sldMk cId="2858277977" sldId="523"/>
            <ac:spMk id="335" creationId="{5CCE7967-38A4-4E56-8B12-D1E7836271F7}"/>
          </ac:spMkLst>
        </pc:spChg>
        <pc:spChg chg="mod">
          <ac:chgData name="Ragnhild Halvorsrud" userId="917ea340-fd63-490f-a7db-68428d24cf32" providerId="ADAL" clId="{3F26B701-AADC-4668-AAA4-FB7BA2B947B1}" dt="2020-06-19T09:17:28.036" v="5157"/>
          <ac:spMkLst>
            <pc:docMk/>
            <pc:sldMk cId="2858277977" sldId="523"/>
            <ac:spMk id="336" creationId="{34A8A2CC-E114-41DA-8FC7-CA37F82E5F20}"/>
          </ac:spMkLst>
        </pc:spChg>
        <pc:spChg chg="mod">
          <ac:chgData name="Ragnhild Halvorsrud" userId="917ea340-fd63-490f-a7db-68428d24cf32" providerId="ADAL" clId="{3F26B701-AADC-4668-AAA4-FB7BA2B947B1}" dt="2020-06-19T09:17:28.036" v="5157"/>
          <ac:spMkLst>
            <pc:docMk/>
            <pc:sldMk cId="2858277977" sldId="523"/>
            <ac:spMk id="337" creationId="{92EF0A42-6B31-4219-A3DC-F369CEA57027}"/>
          </ac:spMkLst>
        </pc:spChg>
        <pc:spChg chg="mod">
          <ac:chgData name="Ragnhild Halvorsrud" userId="917ea340-fd63-490f-a7db-68428d24cf32" providerId="ADAL" clId="{3F26B701-AADC-4668-AAA4-FB7BA2B947B1}" dt="2020-06-19T09:17:28.036" v="5157"/>
          <ac:spMkLst>
            <pc:docMk/>
            <pc:sldMk cId="2858277977" sldId="523"/>
            <ac:spMk id="338" creationId="{3ED81D05-D357-43DB-BEBD-9BE7C073D222}"/>
          </ac:spMkLst>
        </pc:spChg>
        <pc:spChg chg="mod">
          <ac:chgData name="Ragnhild Halvorsrud" userId="917ea340-fd63-490f-a7db-68428d24cf32" providerId="ADAL" clId="{3F26B701-AADC-4668-AAA4-FB7BA2B947B1}" dt="2020-06-19T09:17:28.036" v="5157"/>
          <ac:spMkLst>
            <pc:docMk/>
            <pc:sldMk cId="2858277977" sldId="523"/>
            <ac:spMk id="340" creationId="{A00667B1-F5EC-4217-BE32-8A0924579A41}"/>
          </ac:spMkLst>
        </pc:spChg>
        <pc:spChg chg="mod">
          <ac:chgData name="Ragnhild Halvorsrud" userId="917ea340-fd63-490f-a7db-68428d24cf32" providerId="ADAL" clId="{3F26B701-AADC-4668-AAA4-FB7BA2B947B1}" dt="2020-06-19T09:17:28.036" v="5157"/>
          <ac:spMkLst>
            <pc:docMk/>
            <pc:sldMk cId="2858277977" sldId="523"/>
            <ac:spMk id="341" creationId="{C7B09B25-B07F-4AF7-B693-AB1076303EB6}"/>
          </ac:spMkLst>
        </pc:spChg>
        <pc:spChg chg="mod">
          <ac:chgData name="Ragnhild Halvorsrud" userId="917ea340-fd63-490f-a7db-68428d24cf32" providerId="ADAL" clId="{3F26B701-AADC-4668-AAA4-FB7BA2B947B1}" dt="2020-06-19T09:17:28.036" v="5157"/>
          <ac:spMkLst>
            <pc:docMk/>
            <pc:sldMk cId="2858277977" sldId="523"/>
            <ac:spMk id="342" creationId="{295C1D10-389E-40E7-997A-B052591C336C}"/>
          </ac:spMkLst>
        </pc:spChg>
        <pc:spChg chg="mod">
          <ac:chgData name="Ragnhild Halvorsrud" userId="917ea340-fd63-490f-a7db-68428d24cf32" providerId="ADAL" clId="{3F26B701-AADC-4668-AAA4-FB7BA2B947B1}" dt="2020-06-19T09:17:28.036" v="5157"/>
          <ac:spMkLst>
            <pc:docMk/>
            <pc:sldMk cId="2858277977" sldId="523"/>
            <ac:spMk id="343" creationId="{E3447449-6FED-4F9C-8CCC-D701FFCE8944}"/>
          </ac:spMkLst>
        </pc:spChg>
        <pc:spChg chg="mod">
          <ac:chgData name="Ragnhild Halvorsrud" userId="917ea340-fd63-490f-a7db-68428d24cf32" providerId="ADAL" clId="{3F26B701-AADC-4668-AAA4-FB7BA2B947B1}" dt="2020-06-19T09:17:28.036" v="5157"/>
          <ac:spMkLst>
            <pc:docMk/>
            <pc:sldMk cId="2858277977" sldId="523"/>
            <ac:spMk id="344" creationId="{E769DF1C-F330-4F77-A4F5-FE452A7AF9CE}"/>
          </ac:spMkLst>
        </pc:spChg>
        <pc:spChg chg="mod">
          <ac:chgData name="Ragnhild Halvorsrud" userId="917ea340-fd63-490f-a7db-68428d24cf32" providerId="ADAL" clId="{3F26B701-AADC-4668-AAA4-FB7BA2B947B1}" dt="2020-06-19T09:17:28.036" v="5157"/>
          <ac:spMkLst>
            <pc:docMk/>
            <pc:sldMk cId="2858277977" sldId="523"/>
            <ac:spMk id="345" creationId="{B465144F-C16F-4680-982A-D9B904D24F5D}"/>
          </ac:spMkLst>
        </pc:spChg>
        <pc:spChg chg="mod">
          <ac:chgData name="Ragnhild Halvorsrud" userId="917ea340-fd63-490f-a7db-68428d24cf32" providerId="ADAL" clId="{3F26B701-AADC-4668-AAA4-FB7BA2B947B1}" dt="2020-06-19T09:17:28.036" v="5157"/>
          <ac:spMkLst>
            <pc:docMk/>
            <pc:sldMk cId="2858277977" sldId="523"/>
            <ac:spMk id="346" creationId="{1DCCE1D0-9BC6-46F0-9F1F-A46D43C51FB7}"/>
          </ac:spMkLst>
        </pc:spChg>
        <pc:spChg chg="mod">
          <ac:chgData name="Ragnhild Halvorsrud" userId="917ea340-fd63-490f-a7db-68428d24cf32" providerId="ADAL" clId="{3F26B701-AADC-4668-AAA4-FB7BA2B947B1}" dt="2020-06-19T09:17:28.036" v="5157"/>
          <ac:spMkLst>
            <pc:docMk/>
            <pc:sldMk cId="2858277977" sldId="523"/>
            <ac:spMk id="347" creationId="{8D8515A3-C4F0-4A4F-BC04-63001555648D}"/>
          </ac:spMkLst>
        </pc:spChg>
        <pc:spChg chg="mod">
          <ac:chgData name="Ragnhild Halvorsrud" userId="917ea340-fd63-490f-a7db-68428d24cf32" providerId="ADAL" clId="{3F26B701-AADC-4668-AAA4-FB7BA2B947B1}" dt="2020-06-19T09:17:28.036" v="5157"/>
          <ac:spMkLst>
            <pc:docMk/>
            <pc:sldMk cId="2858277977" sldId="523"/>
            <ac:spMk id="349" creationId="{BA644F38-11F4-43BE-A8C1-1019FE431A7E}"/>
          </ac:spMkLst>
        </pc:spChg>
        <pc:spChg chg="mod">
          <ac:chgData name="Ragnhild Halvorsrud" userId="917ea340-fd63-490f-a7db-68428d24cf32" providerId="ADAL" clId="{3F26B701-AADC-4668-AAA4-FB7BA2B947B1}" dt="2020-06-19T09:17:28.036" v="5157"/>
          <ac:spMkLst>
            <pc:docMk/>
            <pc:sldMk cId="2858277977" sldId="523"/>
            <ac:spMk id="350" creationId="{FF652A12-755E-4DF3-99C3-066FC801AB24}"/>
          </ac:spMkLst>
        </pc:spChg>
        <pc:spChg chg="mod">
          <ac:chgData name="Ragnhild Halvorsrud" userId="917ea340-fd63-490f-a7db-68428d24cf32" providerId="ADAL" clId="{3F26B701-AADC-4668-AAA4-FB7BA2B947B1}" dt="2020-06-19T09:17:28.036" v="5157"/>
          <ac:spMkLst>
            <pc:docMk/>
            <pc:sldMk cId="2858277977" sldId="523"/>
            <ac:spMk id="351" creationId="{FBB4737A-31AF-412F-BDDB-77FC894C665B}"/>
          </ac:spMkLst>
        </pc:spChg>
        <pc:spChg chg="mod">
          <ac:chgData name="Ragnhild Halvorsrud" userId="917ea340-fd63-490f-a7db-68428d24cf32" providerId="ADAL" clId="{3F26B701-AADC-4668-AAA4-FB7BA2B947B1}" dt="2020-06-19T09:17:28.036" v="5157"/>
          <ac:spMkLst>
            <pc:docMk/>
            <pc:sldMk cId="2858277977" sldId="523"/>
            <ac:spMk id="352" creationId="{8EC460D8-0AE1-478C-8E55-0C0E47A53ED0}"/>
          </ac:spMkLst>
        </pc:spChg>
        <pc:spChg chg="mod">
          <ac:chgData name="Ragnhild Halvorsrud" userId="917ea340-fd63-490f-a7db-68428d24cf32" providerId="ADAL" clId="{3F26B701-AADC-4668-AAA4-FB7BA2B947B1}" dt="2020-06-19T09:17:28.036" v="5157"/>
          <ac:spMkLst>
            <pc:docMk/>
            <pc:sldMk cId="2858277977" sldId="523"/>
            <ac:spMk id="353" creationId="{BB16AEE7-DA8D-451B-90C0-39447A65CAA0}"/>
          </ac:spMkLst>
        </pc:spChg>
        <pc:spChg chg="mod">
          <ac:chgData name="Ragnhild Halvorsrud" userId="917ea340-fd63-490f-a7db-68428d24cf32" providerId="ADAL" clId="{3F26B701-AADC-4668-AAA4-FB7BA2B947B1}" dt="2020-06-19T09:17:28.036" v="5157"/>
          <ac:spMkLst>
            <pc:docMk/>
            <pc:sldMk cId="2858277977" sldId="523"/>
            <ac:spMk id="354" creationId="{12C2DD7C-450F-41F9-BEAF-4FC2A69D4855}"/>
          </ac:spMkLst>
        </pc:spChg>
        <pc:spChg chg="mod">
          <ac:chgData name="Ragnhild Halvorsrud" userId="917ea340-fd63-490f-a7db-68428d24cf32" providerId="ADAL" clId="{3F26B701-AADC-4668-AAA4-FB7BA2B947B1}" dt="2020-06-19T09:17:28.036" v="5157"/>
          <ac:spMkLst>
            <pc:docMk/>
            <pc:sldMk cId="2858277977" sldId="523"/>
            <ac:spMk id="355" creationId="{15E7B65A-EA03-4A6F-9C71-C2E32F4F4501}"/>
          </ac:spMkLst>
        </pc:spChg>
        <pc:spChg chg="mod">
          <ac:chgData name="Ragnhild Halvorsrud" userId="917ea340-fd63-490f-a7db-68428d24cf32" providerId="ADAL" clId="{3F26B701-AADC-4668-AAA4-FB7BA2B947B1}" dt="2020-06-19T09:17:28.036" v="5157"/>
          <ac:spMkLst>
            <pc:docMk/>
            <pc:sldMk cId="2858277977" sldId="523"/>
            <ac:spMk id="356" creationId="{C7D40444-501C-4922-90CF-C477EE0D53D5}"/>
          </ac:spMkLst>
        </pc:spChg>
        <pc:spChg chg="mod">
          <ac:chgData name="Ragnhild Halvorsrud" userId="917ea340-fd63-490f-a7db-68428d24cf32" providerId="ADAL" clId="{3F26B701-AADC-4668-AAA4-FB7BA2B947B1}" dt="2020-06-19T09:17:28.036" v="5157"/>
          <ac:spMkLst>
            <pc:docMk/>
            <pc:sldMk cId="2858277977" sldId="523"/>
            <ac:spMk id="358" creationId="{5B260243-EDDB-4668-8FC6-470076872F4E}"/>
          </ac:spMkLst>
        </pc:spChg>
        <pc:spChg chg="mod">
          <ac:chgData name="Ragnhild Halvorsrud" userId="917ea340-fd63-490f-a7db-68428d24cf32" providerId="ADAL" clId="{3F26B701-AADC-4668-AAA4-FB7BA2B947B1}" dt="2020-06-19T09:17:28.036" v="5157"/>
          <ac:spMkLst>
            <pc:docMk/>
            <pc:sldMk cId="2858277977" sldId="523"/>
            <ac:spMk id="359" creationId="{CDB159AF-1877-43F0-92A4-991D63DB7042}"/>
          </ac:spMkLst>
        </pc:spChg>
        <pc:spChg chg="mod">
          <ac:chgData name="Ragnhild Halvorsrud" userId="917ea340-fd63-490f-a7db-68428d24cf32" providerId="ADAL" clId="{3F26B701-AADC-4668-AAA4-FB7BA2B947B1}" dt="2020-06-19T09:17:28.036" v="5157"/>
          <ac:spMkLst>
            <pc:docMk/>
            <pc:sldMk cId="2858277977" sldId="523"/>
            <ac:spMk id="360" creationId="{80D3A2EF-0B97-4D63-B578-849AE9B6ACDF}"/>
          </ac:spMkLst>
        </pc:spChg>
        <pc:spChg chg="mod">
          <ac:chgData name="Ragnhild Halvorsrud" userId="917ea340-fd63-490f-a7db-68428d24cf32" providerId="ADAL" clId="{3F26B701-AADC-4668-AAA4-FB7BA2B947B1}" dt="2020-06-19T09:17:28.036" v="5157"/>
          <ac:spMkLst>
            <pc:docMk/>
            <pc:sldMk cId="2858277977" sldId="523"/>
            <ac:spMk id="361" creationId="{87C470B0-9E4B-4F1B-91F7-D6916316706E}"/>
          </ac:spMkLst>
        </pc:spChg>
        <pc:spChg chg="mod">
          <ac:chgData name="Ragnhild Halvorsrud" userId="917ea340-fd63-490f-a7db-68428d24cf32" providerId="ADAL" clId="{3F26B701-AADC-4668-AAA4-FB7BA2B947B1}" dt="2020-06-19T09:17:28.036" v="5157"/>
          <ac:spMkLst>
            <pc:docMk/>
            <pc:sldMk cId="2858277977" sldId="523"/>
            <ac:spMk id="362" creationId="{B7B883FC-4EEA-4794-9183-5FBB35E2F9F9}"/>
          </ac:spMkLst>
        </pc:spChg>
        <pc:spChg chg="mod">
          <ac:chgData name="Ragnhild Halvorsrud" userId="917ea340-fd63-490f-a7db-68428d24cf32" providerId="ADAL" clId="{3F26B701-AADC-4668-AAA4-FB7BA2B947B1}" dt="2020-06-19T09:17:28.036" v="5157"/>
          <ac:spMkLst>
            <pc:docMk/>
            <pc:sldMk cId="2858277977" sldId="523"/>
            <ac:spMk id="363" creationId="{AFA43468-E6D8-4D25-9997-73ADCCBDF7E1}"/>
          </ac:spMkLst>
        </pc:spChg>
        <pc:spChg chg="mod">
          <ac:chgData name="Ragnhild Halvorsrud" userId="917ea340-fd63-490f-a7db-68428d24cf32" providerId="ADAL" clId="{3F26B701-AADC-4668-AAA4-FB7BA2B947B1}" dt="2020-06-19T09:17:28.036" v="5157"/>
          <ac:spMkLst>
            <pc:docMk/>
            <pc:sldMk cId="2858277977" sldId="523"/>
            <ac:spMk id="364" creationId="{81F4F011-F6E0-4219-B486-F0F27310DA66}"/>
          </ac:spMkLst>
        </pc:spChg>
        <pc:spChg chg="mod">
          <ac:chgData name="Ragnhild Halvorsrud" userId="917ea340-fd63-490f-a7db-68428d24cf32" providerId="ADAL" clId="{3F26B701-AADC-4668-AAA4-FB7BA2B947B1}" dt="2020-06-19T09:17:28.036" v="5157"/>
          <ac:spMkLst>
            <pc:docMk/>
            <pc:sldMk cId="2858277977" sldId="523"/>
            <ac:spMk id="365" creationId="{63E2568C-42A1-4C0F-81D7-991905274D46}"/>
          </ac:spMkLst>
        </pc:spChg>
        <pc:spChg chg="mod">
          <ac:chgData name="Ragnhild Halvorsrud" userId="917ea340-fd63-490f-a7db-68428d24cf32" providerId="ADAL" clId="{3F26B701-AADC-4668-AAA4-FB7BA2B947B1}" dt="2020-06-19T09:17:28.036" v="5157"/>
          <ac:spMkLst>
            <pc:docMk/>
            <pc:sldMk cId="2858277977" sldId="523"/>
            <ac:spMk id="366" creationId="{0B2221E5-4B2A-4A1C-9ADB-78C584B4E3A8}"/>
          </ac:spMkLst>
        </pc:spChg>
        <pc:spChg chg="mod">
          <ac:chgData name="Ragnhild Halvorsrud" userId="917ea340-fd63-490f-a7db-68428d24cf32" providerId="ADAL" clId="{3F26B701-AADC-4668-AAA4-FB7BA2B947B1}" dt="2020-06-19T09:17:28.036" v="5157"/>
          <ac:spMkLst>
            <pc:docMk/>
            <pc:sldMk cId="2858277977" sldId="523"/>
            <ac:spMk id="367" creationId="{F798D68E-AE97-49E0-A8F9-C2B92F50038F}"/>
          </ac:spMkLst>
        </pc:spChg>
        <pc:spChg chg="mod">
          <ac:chgData name="Ragnhild Halvorsrud" userId="917ea340-fd63-490f-a7db-68428d24cf32" providerId="ADAL" clId="{3F26B701-AADC-4668-AAA4-FB7BA2B947B1}" dt="2020-06-19T09:17:28.036" v="5157"/>
          <ac:spMkLst>
            <pc:docMk/>
            <pc:sldMk cId="2858277977" sldId="523"/>
            <ac:spMk id="368" creationId="{C3A82C63-7A9E-424A-BECC-8A576E6C24D8}"/>
          </ac:spMkLst>
        </pc:spChg>
        <pc:spChg chg="mod">
          <ac:chgData name="Ragnhild Halvorsrud" userId="917ea340-fd63-490f-a7db-68428d24cf32" providerId="ADAL" clId="{3F26B701-AADC-4668-AAA4-FB7BA2B947B1}" dt="2020-06-19T09:17:28.036" v="5157"/>
          <ac:spMkLst>
            <pc:docMk/>
            <pc:sldMk cId="2858277977" sldId="523"/>
            <ac:spMk id="369" creationId="{4A88B82B-7558-422E-89CD-C6522DE445F1}"/>
          </ac:spMkLst>
        </pc:spChg>
        <pc:spChg chg="mod">
          <ac:chgData name="Ragnhild Halvorsrud" userId="917ea340-fd63-490f-a7db-68428d24cf32" providerId="ADAL" clId="{3F26B701-AADC-4668-AAA4-FB7BA2B947B1}" dt="2020-06-19T09:17:28.036" v="5157"/>
          <ac:spMkLst>
            <pc:docMk/>
            <pc:sldMk cId="2858277977" sldId="523"/>
            <ac:spMk id="370" creationId="{5062D9D7-FAAD-4175-A5A2-79D2E7E7A819}"/>
          </ac:spMkLst>
        </pc:spChg>
        <pc:spChg chg="mod">
          <ac:chgData name="Ragnhild Halvorsrud" userId="917ea340-fd63-490f-a7db-68428d24cf32" providerId="ADAL" clId="{3F26B701-AADC-4668-AAA4-FB7BA2B947B1}" dt="2020-06-19T09:17:28.036" v="5157"/>
          <ac:spMkLst>
            <pc:docMk/>
            <pc:sldMk cId="2858277977" sldId="523"/>
            <ac:spMk id="371" creationId="{122645B5-51A1-406D-B7BD-A639DE5D012A}"/>
          </ac:spMkLst>
        </pc:spChg>
        <pc:spChg chg="add del mod">
          <ac:chgData name="Ragnhild Halvorsrud" userId="917ea340-fd63-490f-a7db-68428d24cf32" providerId="ADAL" clId="{3F26B701-AADC-4668-AAA4-FB7BA2B947B1}" dt="2020-06-19T09:17:33.445" v="5158"/>
          <ac:spMkLst>
            <pc:docMk/>
            <pc:sldMk cId="2858277977" sldId="523"/>
            <ac:spMk id="383" creationId="{A7088D7A-9C08-467B-BF12-1A0FA1C8DD71}"/>
          </ac:spMkLst>
        </pc:spChg>
        <pc:spChg chg="add del mod">
          <ac:chgData name="Ragnhild Halvorsrud" userId="917ea340-fd63-490f-a7db-68428d24cf32" providerId="ADAL" clId="{3F26B701-AADC-4668-AAA4-FB7BA2B947B1}" dt="2020-06-19T09:17:33.445" v="5158"/>
          <ac:spMkLst>
            <pc:docMk/>
            <pc:sldMk cId="2858277977" sldId="523"/>
            <ac:spMk id="384" creationId="{B1020694-FFA1-4FE4-80A2-2362298ABF9F}"/>
          </ac:spMkLst>
        </pc:spChg>
        <pc:spChg chg="add del mod">
          <ac:chgData name="Ragnhild Halvorsrud" userId="917ea340-fd63-490f-a7db-68428d24cf32" providerId="ADAL" clId="{3F26B701-AADC-4668-AAA4-FB7BA2B947B1}" dt="2020-06-19T09:17:33.445" v="5158"/>
          <ac:spMkLst>
            <pc:docMk/>
            <pc:sldMk cId="2858277977" sldId="523"/>
            <ac:spMk id="385" creationId="{A33557E0-289C-4BF8-BB00-768FA2539663}"/>
          </ac:spMkLst>
        </pc:spChg>
        <pc:spChg chg="add del mod">
          <ac:chgData name="Ragnhild Halvorsrud" userId="917ea340-fd63-490f-a7db-68428d24cf32" providerId="ADAL" clId="{3F26B701-AADC-4668-AAA4-FB7BA2B947B1}" dt="2020-06-19T09:17:33.445" v="5158"/>
          <ac:spMkLst>
            <pc:docMk/>
            <pc:sldMk cId="2858277977" sldId="523"/>
            <ac:spMk id="386" creationId="{2525E72D-296A-42EB-B7F3-D9911A5FB6EA}"/>
          </ac:spMkLst>
        </pc:spChg>
        <pc:spChg chg="add del mod">
          <ac:chgData name="Ragnhild Halvorsrud" userId="917ea340-fd63-490f-a7db-68428d24cf32" providerId="ADAL" clId="{3F26B701-AADC-4668-AAA4-FB7BA2B947B1}" dt="2020-06-19T09:17:33.445" v="5158"/>
          <ac:spMkLst>
            <pc:docMk/>
            <pc:sldMk cId="2858277977" sldId="523"/>
            <ac:spMk id="387" creationId="{533EA0D0-D70E-46C2-B39A-F580D9B702D1}"/>
          </ac:spMkLst>
        </pc:spChg>
        <pc:spChg chg="add del mod">
          <ac:chgData name="Ragnhild Halvorsrud" userId="917ea340-fd63-490f-a7db-68428d24cf32" providerId="ADAL" clId="{3F26B701-AADC-4668-AAA4-FB7BA2B947B1}" dt="2020-06-19T09:17:33.445" v="5158"/>
          <ac:spMkLst>
            <pc:docMk/>
            <pc:sldMk cId="2858277977" sldId="523"/>
            <ac:spMk id="388" creationId="{7BDF671C-4F4B-424E-81B5-CF55B8710A6C}"/>
          </ac:spMkLst>
        </pc:spChg>
        <pc:spChg chg="add del mod">
          <ac:chgData name="Ragnhild Halvorsrud" userId="917ea340-fd63-490f-a7db-68428d24cf32" providerId="ADAL" clId="{3F26B701-AADC-4668-AAA4-FB7BA2B947B1}" dt="2020-06-19T09:17:33.445" v="5158"/>
          <ac:spMkLst>
            <pc:docMk/>
            <pc:sldMk cId="2858277977" sldId="523"/>
            <ac:spMk id="390" creationId="{5DBA5159-50F3-4E22-9848-8A2CEAB24C86}"/>
          </ac:spMkLst>
        </pc:spChg>
        <pc:spChg chg="add del mod">
          <ac:chgData name="Ragnhild Halvorsrud" userId="917ea340-fd63-490f-a7db-68428d24cf32" providerId="ADAL" clId="{3F26B701-AADC-4668-AAA4-FB7BA2B947B1}" dt="2020-06-19T09:17:33.445" v="5158"/>
          <ac:spMkLst>
            <pc:docMk/>
            <pc:sldMk cId="2858277977" sldId="523"/>
            <ac:spMk id="391" creationId="{A87F50EE-5E3E-4C82-9ED9-470DB3215C7B}"/>
          </ac:spMkLst>
        </pc:spChg>
        <pc:spChg chg="add del mod">
          <ac:chgData name="Ragnhild Halvorsrud" userId="917ea340-fd63-490f-a7db-68428d24cf32" providerId="ADAL" clId="{3F26B701-AADC-4668-AAA4-FB7BA2B947B1}" dt="2020-06-19T09:17:33.445" v="5158"/>
          <ac:spMkLst>
            <pc:docMk/>
            <pc:sldMk cId="2858277977" sldId="523"/>
            <ac:spMk id="392" creationId="{F5DFE1EA-83CB-4AD4-801B-B0666D3F29EF}"/>
          </ac:spMkLst>
        </pc:spChg>
        <pc:spChg chg="add del mod">
          <ac:chgData name="Ragnhild Halvorsrud" userId="917ea340-fd63-490f-a7db-68428d24cf32" providerId="ADAL" clId="{3F26B701-AADC-4668-AAA4-FB7BA2B947B1}" dt="2020-06-19T09:17:33.445" v="5158"/>
          <ac:spMkLst>
            <pc:docMk/>
            <pc:sldMk cId="2858277977" sldId="523"/>
            <ac:spMk id="393" creationId="{DA7A4423-FF64-4EE9-AE5D-501DE400BC12}"/>
          </ac:spMkLst>
        </pc:spChg>
        <pc:spChg chg="add del mod">
          <ac:chgData name="Ragnhild Halvorsrud" userId="917ea340-fd63-490f-a7db-68428d24cf32" providerId="ADAL" clId="{3F26B701-AADC-4668-AAA4-FB7BA2B947B1}" dt="2020-06-19T09:17:33.445" v="5158"/>
          <ac:spMkLst>
            <pc:docMk/>
            <pc:sldMk cId="2858277977" sldId="523"/>
            <ac:spMk id="394" creationId="{61D64D82-3C04-4B6F-A953-1AAA7F273298}"/>
          </ac:spMkLst>
        </pc:spChg>
        <pc:spChg chg="add del mod">
          <ac:chgData name="Ragnhild Halvorsrud" userId="917ea340-fd63-490f-a7db-68428d24cf32" providerId="ADAL" clId="{3F26B701-AADC-4668-AAA4-FB7BA2B947B1}" dt="2020-06-19T09:17:33.445" v="5158"/>
          <ac:spMkLst>
            <pc:docMk/>
            <pc:sldMk cId="2858277977" sldId="523"/>
            <ac:spMk id="395" creationId="{F0E09176-DD8E-4CE3-90A3-CC160B044428}"/>
          </ac:spMkLst>
        </pc:spChg>
        <pc:spChg chg="add del mod">
          <ac:chgData name="Ragnhild Halvorsrud" userId="917ea340-fd63-490f-a7db-68428d24cf32" providerId="ADAL" clId="{3F26B701-AADC-4668-AAA4-FB7BA2B947B1}" dt="2020-06-19T09:17:33.445" v="5158"/>
          <ac:spMkLst>
            <pc:docMk/>
            <pc:sldMk cId="2858277977" sldId="523"/>
            <ac:spMk id="397" creationId="{B12E6A05-C13A-4C45-B4A2-A8217F01EA74}"/>
          </ac:spMkLst>
        </pc:spChg>
        <pc:spChg chg="add del mod">
          <ac:chgData name="Ragnhild Halvorsrud" userId="917ea340-fd63-490f-a7db-68428d24cf32" providerId="ADAL" clId="{3F26B701-AADC-4668-AAA4-FB7BA2B947B1}" dt="2020-06-19T09:17:33.445" v="5158"/>
          <ac:spMkLst>
            <pc:docMk/>
            <pc:sldMk cId="2858277977" sldId="523"/>
            <ac:spMk id="398" creationId="{C946ADEA-2745-4393-981F-B5ED5D2CA643}"/>
          </ac:spMkLst>
        </pc:spChg>
        <pc:spChg chg="add del mod">
          <ac:chgData name="Ragnhild Halvorsrud" userId="917ea340-fd63-490f-a7db-68428d24cf32" providerId="ADAL" clId="{3F26B701-AADC-4668-AAA4-FB7BA2B947B1}" dt="2020-06-19T09:17:33.445" v="5158"/>
          <ac:spMkLst>
            <pc:docMk/>
            <pc:sldMk cId="2858277977" sldId="523"/>
            <ac:spMk id="399" creationId="{0EE9519E-F5E1-4070-8A6B-2949E0F8B2E6}"/>
          </ac:spMkLst>
        </pc:spChg>
        <pc:spChg chg="add del mod">
          <ac:chgData name="Ragnhild Halvorsrud" userId="917ea340-fd63-490f-a7db-68428d24cf32" providerId="ADAL" clId="{3F26B701-AADC-4668-AAA4-FB7BA2B947B1}" dt="2020-06-19T09:17:33.445" v="5158"/>
          <ac:spMkLst>
            <pc:docMk/>
            <pc:sldMk cId="2858277977" sldId="523"/>
            <ac:spMk id="400" creationId="{8F95F652-3CC8-452C-AA44-EE97EE2D20B0}"/>
          </ac:spMkLst>
        </pc:spChg>
        <pc:spChg chg="add del mod">
          <ac:chgData name="Ragnhild Halvorsrud" userId="917ea340-fd63-490f-a7db-68428d24cf32" providerId="ADAL" clId="{3F26B701-AADC-4668-AAA4-FB7BA2B947B1}" dt="2020-06-19T09:17:33.445" v="5158"/>
          <ac:spMkLst>
            <pc:docMk/>
            <pc:sldMk cId="2858277977" sldId="523"/>
            <ac:spMk id="401" creationId="{4DCA24B8-A733-4C15-A8A9-E1E0FD7D4390}"/>
          </ac:spMkLst>
        </pc:spChg>
        <pc:spChg chg="add del mod">
          <ac:chgData name="Ragnhild Halvorsrud" userId="917ea340-fd63-490f-a7db-68428d24cf32" providerId="ADAL" clId="{3F26B701-AADC-4668-AAA4-FB7BA2B947B1}" dt="2020-06-19T09:17:33.445" v="5158"/>
          <ac:spMkLst>
            <pc:docMk/>
            <pc:sldMk cId="2858277977" sldId="523"/>
            <ac:spMk id="402" creationId="{0356EC28-7084-41AF-9B2E-908966210ED7}"/>
          </ac:spMkLst>
        </pc:spChg>
        <pc:spChg chg="add del mod">
          <ac:chgData name="Ragnhild Halvorsrud" userId="917ea340-fd63-490f-a7db-68428d24cf32" providerId="ADAL" clId="{3F26B701-AADC-4668-AAA4-FB7BA2B947B1}" dt="2020-06-19T09:17:33.445" v="5158"/>
          <ac:spMkLst>
            <pc:docMk/>
            <pc:sldMk cId="2858277977" sldId="523"/>
            <ac:spMk id="404" creationId="{2D6D3226-74D7-47EF-B764-0251712C59BF}"/>
          </ac:spMkLst>
        </pc:spChg>
        <pc:spChg chg="add del mod">
          <ac:chgData name="Ragnhild Halvorsrud" userId="917ea340-fd63-490f-a7db-68428d24cf32" providerId="ADAL" clId="{3F26B701-AADC-4668-AAA4-FB7BA2B947B1}" dt="2020-06-19T09:17:33.445" v="5158"/>
          <ac:spMkLst>
            <pc:docMk/>
            <pc:sldMk cId="2858277977" sldId="523"/>
            <ac:spMk id="405" creationId="{DAB1047D-265E-4475-97A9-A043090AF559}"/>
          </ac:spMkLst>
        </pc:spChg>
        <pc:spChg chg="add del mod">
          <ac:chgData name="Ragnhild Halvorsrud" userId="917ea340-fd63-490f-a7db-68428d24cf32" providerId="ADAL" clId="{3F26B701-AADC-4668-AAA4-FB7BA2B947B1}" dt="2020-06-19T09:17:33.445" v="5158"/>
          <ac:spMkLst>
            <pc:docMk/>
            <pc:sldMk cId="2858277977" sldId="523"/>
            <ac:spMk id="406" creationId="{8D06A49B-6621-476D-8D8C-648A24A8A75C}"/>
          </ac:spMkLst>
        </pc:spChg>
        <pc:spChg chg="add del mod">
          <ac:chgData name="Ragnhild Halvorsrud" userId="917ea340-fd63-490f-a7db-68428d24cf32" providerId="ADAL" clId="{3F26B701-AADC-4668-AAA4-FB7BA2B947B1}" dt="2020-06-19T09:17:33.445" v="5158"/>
          <ac:spMkLst>
            <pc:docMk/>
            <pc:sldMk cId="2858277977" sldId="523"/>
            <ac:spMk id="407" creationId="{B3D9F64A-6808-4868-A686-EC263FE3A76B}"/>
          </ac:spMkLst>
        </pc:spChg>
        <pc:spChg chg="add del mod">
          <ac:chgData name="Ragnhild Halvorsrud" userId="917ea340-fd63-490f-a7db-68428d24cf32" providerId="ADAL" clId="{3F26B701-AADC-4668-AAA4-FB7BA2B947B1}" dt="2020-06-19T09:17:33.445" v="5158"/>
          <ac:spMkLst>
            <pc:docMk/>
            <pc:sldMk cId="2858277977" sldId="523"/>
            <ac:spMk id="408" creationId="{73E117EC-6A8D-4E79-A707-27F463645D25}"/>
          </ac:spMkLst>
        </pc:spChg>
        <pc:spChg chg="add del mod">
          <ac:chgData name="Ragnhild Halvorsrud" userId="917ea340-fd63-490f-a7db-68428d24cf32" providerId="ADAL" clId="{3F26B701-AADC-4668-AAA4-FB7BA2B947B1}" dt="2020-06-19T09:17:33.445" v="5158"/>
          <ac:spMkLst>
            <pc:docMk/>
            <pc:sldMk cId="2858277977" sldId="523"/>
            <ac:spMk id="409" creationId="{BFAAA752-CDA9-489A-A3B5-8640ACC0C4DB}"/>
          </ac:spMkLst>
        </pc:spChg>
        <pc:spChg chg="add del mod">
          <ac:chgData name="Ragnhild Halvorsrud" userId="917ea340-fd63-490f-a7db-68428d24cf32" providerId="ADAL" clId="{3F26B701-AADC-4668-AAA4-FB7BA2B947B1}" dt="2020-06-19T09:17:33.445" v="5158"/>
          <ac:spMkLst>
            <pc:docMk/>
            <pc:sldMk cId="2858277977" sldId="523"/>
            <ac:spMk id="411" creationId="{92A7489A-FA2B-40F1-84A0-A6B95CEAA22A}"/>
          </ac:spMkLst>
        </pc:spChg>
        <pc:spChg chg="add del mod">
          <ac:chgData name="Ragnhild Halvorsrud" userId="917ea340-fd63-490f-a7db-68428d24cf32" providerId="ADAL" clId="{3F26B701-AADC-4668-AAA4-FB7BA2B947B1}" dt="2020-06-19T09:17:33.445" v="5158"/>
          <ac:spMkLst>
            <pc:docMk/>
            <pc:sldMk cId="2858277977" sldId="523"/>
            <ac:spMk id="412" creationId="{CC44F927-5C15-4B14-9A2A-DEA60E246777}"/>
          </ac:spMkLst>
        </pc:spChg>
        <pc:spChg chg="add del mod">
          <ac:chgData name="Ragnhild Halvorsrud" userId="917ea340-fd63-490f-a7db-68428d24cf32" providerId="ADAL" clId="{3F26B701-AADC-4668-AAA4-FB7BA2B947B1}" dt="2020-06-19T09:17:33.445" v="5158"/>
          <ac:spMkLst>
            <pc:docMk/>
            <pc:sldMk cId="2858277977" sldId="523"/>
            <ac:spMk id="413" creationId="{686AD748-F95B-4878-BDFA-6BC236BF9D6F}"/>
          </ac:spMkLst>
        </pc:spChg>
        <pc:spChg chg="add del mod">
          <ac:chgData name="Ragnhild Halvorsrud" userId="917ea340-fd63-490f-a7db-68428d24cf32" providerId="ADAL" clId="{3F26B701-AADC-4668-AAA4-FB7BA2B947B1}" dt="2020-06-19T09:17:33.445" v="5158"/>
          <ac:spMkLst>
            <pc:docMk/>
            <pc:sldMk cId="2858277977" sldId="523"/>
            <ac:spMk id="414" creationId="{2E932F79-C706-4F6E-B0AA-B33E2D08DEA7}"/>
          </ac:spMkLst>
        </pc:spChg>
        <pc:spChg chg="add del mod">
          <ac:chgData name="Ragnhild Halvorsrud" userId="917ea340-fd63-490f-a7db-68428d24cf32" providerId="ADAL" clId="{3F26B701-AADC-4668-AAA4-FB7BA2B947B1}" dt="2020-06-19T09:17:33.445" v="5158"/>
          <ac:spMkLst>
            <pc:docMk/>
            <pc:sldMk cId="2858277977" sldId="523"/>
            <ac:spMk id="415" creationId="{6FA605B7-2B42-438F-9940-A077903DC584}"/>
          </ac:spMkLst>
        </pc:spChg>
        <pc:spChg chg="add del mod">
          <ac:chgData name="Ragnhild Halvorsrud" userId="917ea340-fd63-490f-a7db-68428d24cf32" providerId="ADAL" clId="{3F26B701-AADC-4668-AAA4-FB7BA2B947B1}" dt="2020-06-19T09:17:33.445" v="5158"/>
          <ac:spMkLst>
            <pc:docMk/>
            <pc:sldMk cId="2858277977" sldId="523"/>
            <ac:spMk id="416" creationId="{440DBD8C-4EE6-4229-B5D0-0F35517C2814}"/>
          </ac:spMkLst>
        </pc:spChg>
        <pc:spChg chg="add del mod">
          <ac:chgData name="Ragnhild Halvorsrud" userId="917ea340-fd63-490f-a7db-68428d24cf32" providerId="ADAL" clId="{3F26B701-AADC-4668-AAA4-FB7BA2B947B1}" dt="2020-06-19T09:17:33.445" v="5158"/>
          <ac:spMkLst>
            <pc:docMk/>
            <pc:sldMk cId="2858277977" sldId="523"/>
            <ac:spMk id="417" creationId="{E5945779-5718-432A-A201-C1E27FB4E254}"/>
          </ac:spMkLst>
        </pc:spChg>
        <pc:spChg chg="add del mod">
          <ac:chgData name="Ragnhild Halvorsrud" userId="917ea340-fd63-490f-a7db-68428d24cf32" providerId="ADAL" clId="{3F26B701-AADC-4668-AAA4-FB7BA2B947B1}" dt="2020-06-19T09:17:33.445" v="5158"/>
          <ac:spMkLst>
            <pc:docMk/>
            <pc:sldMk cId="2858277977" sldId="523"/>
            <ac:spMk id="418" creationId="{65D4DD68-7974-4A51-8F2D-72269A786DE1}"/>
          </ac:spMkLst>
        </pc:spChg>
        <pc:spChg chg="add del mod">
          <ac:chgData name="Ragnhild Halvorsrud" userId="917ea340-fd63-490f-a7db-68428d24cf32" providerId="ADAL" clId="{3F26B701-AADC-4668-AAA4-FB7BA2B947B1}" dt="2020-06-19T09:17:33.445" v="5158"/>
          <ac:spMkLst>
            <pc:docMk/>
            <pc:sldMk cId="2858277977" sldId="523"/>
            <ac:spMk id="419" creationId="{6458420C-DD1A-44E2-B8BB-D3881A5A1379}"/>
          </ac:spMkLst>
        </pc:spChg>
        <pc:spChg chg="add del mod">
          <ac:chgData name="Ragnhild Halvorsrud" userId="917ea340-fd63-490f-a7db-68428d24cf32" providerId="ADAL" clId="{3F26B701-AADC-4668-AAA4-FB7BA2B947B1}" dt="2020-06-19T09:17:33.445" v="5158"/>
          <ac:spMkLst>
            <pc:docMk/>
            <pc:sldMk cId="2858277977" sldId="523"/>
            <ac:spMk id="420" creationId="{BA39ECC3-7775-4363-B329-1DA9148F5D62}"/>
          </ac:spMkLst>
        </pc:spChg>
        <pc:spChg chg="add del mod">
          <ac:chgData name="Ragnhild Halvorsrud" userId="917ea340-fd63-490f-a7db-68428d24cf32" providerId="ADAL" clId="{3F26B701-AADC-4668-AAA4-FB7BA2B947B1}" dt="2020-06-19T09:17:33.445" v="5158"/>
          <ac:spMkLst>
            <pc:docMk/>
            <pc:sldMk cId="2858277977" sldId="523"/>
            <ac:spMk id="421" creationId="{B1E45EF3-8077-4F1A-A4DF-9055070F642B}"/>
          </ac:spMkLst>
        </pc:spChg>
        <pc:spChg chg="mod">
          <ac:chgData name="Ragnhild Halvorsrud" userId="917ea340-fd63-490f-a7db-68428d24cf32" providerId="ADAL" clId="{3F26B701-AADC-4668-AAA4-FB7BA2B947B1}" dt="2020-06-19T09:17:28.036" v="5157"/>
          <ac:spMkLst>
            <pc:docMk/>
            <pc:sldMk cId="2858277977" sldId="523"/>
            <ac:spMk id="432" creationId="{E37C34C5-C836-4310-B15B-F99337E519C3}"/>
          </ac:spMkLst>
        </pc:spChg>
        <pc:spChg chg="mod">
          <ac:chgData name="Ragnhild Halvorsrud" userId="917ea340-fd63-490f-a7db-68428d24cf32" providerId="ADAL" clId="{3F26B701-AADC-4668-AAA4-FB7BA2B947B1}" dt="2020-06-19T09:17:28.036" v="5157"/>
          <ac:spMkLst>
            <pc:docMk/>
            <pc:sldMk cId="2858277977" sldId="523"/>
            <ac:spMk id="433" creationId="{3A138A63-06A8-4937-B865-B8B14CC7F5EA}"/>
          </ac:spMkLst>
        </pc:spChg>
        <pc:spChg chg="mod">
          <ac:chgData name="Ragnhild Halvorsrud" userId="917ea340-fd63-490f-a7db-68428d24cf32" providerId="ADAL" clId="{3F26B701-AADC-4668-AAA4-FB7BA2B947B1}" dt="2020-06-19T09:17:28.036" v="5157"/>
          <ac:spMkLst>
            <pc:docMk/>
            <pc:sldMk cId="2858277977" sldId="523"/>
            <ac:spMk id="434" creationId="{D00F4B13-0E1C-406A-B407-D26C0B834542}"/>
          </ac:spMkLst>
        </pc:spChg>
        <pc:spChg chg="mod">
          <ac:chgData name="Ragnhild Halvorsrud" userId="917ea340-fd63-490f-a7db-68428d24cf32" providerId="ADAL" clId="{3F26B701-AADC-4668-AAA4-FB7BA2B947B1}" dt="2020-06-19T09:17:28.036" v="5157"/>
          <ac:spMkLst>
            <pc:docMk/>
            <pc:sldMk cId="2858277977" sldId="523"/>
            <ac:spMk id="435" creationId="{7079F641-0C6E-4AD1-90DA-BEEECAE483FF}"/>
          </ac:spMkLst>
        </pc:spChg>
        <pc:spChg chg="mod">
          <ac:chgData name="Ragnhild Halvorsrud" userId="917ea340-fd63-490f-a7db-68428d24cf32" providerId="ADAL" clId="{3F26B701-AADC-4668-AAA4-FB7BA2B947B1}" dt="2020-06-19T09:17:28.036" v="5157"/>
          <ac:spMkLst>
            <pc:docMk/>
            <pc:sldMk cId="2858277977" sldId="523"/>
            <ac:spMk id="436" creationId="{BA366419-8206-45BC-B10C-5D42AC57E49A}"/>
          </ac:spMkLst>
        </pc:spChg>
        <pc:spChg chg="mod">
          <ac:chgData name="Ragnhild Halvorsrud" userId="917ea340-fd63-490f-a7db-68428d24cf32" providerId="ADAL" clId="{3F26B701-AADC-4668-AAA4-FB7BA2B947B1}" dt="2020-06-19T09:17:28.036" v="5157"/>
          <ac:spMkLst>
            <pc:docMk/>
            <pc:sldMk cId="2858277977" sldId="523"/>
            <ac:spMk id="437" creationId="{6F43120D-E29A-4221-9AA1-CAF1545AA2B3}"/>
          </ac:spMkLst>
        </pc:spChg>
        <pc:spChg chg="mod">
          <ac:chgData name="Ragnhild Halvorsrud" userId="917ea340-fd63-490f-a7db-68428d24cf32" providerId="ADAL" clId="{3F26B701-AADC-4668-AAA4-FB7BA2B947B1}" dt="2020-06-19T09:17:28.036" v="5157"/>
          <ac:spMkLst>
            <pc:docMk/>
            <pc:sldMk cId="2858277977" sldId="523"/>
            <ac:spMk id="438" creationId="{60DDE255-F35F-4F6E-8D1D-3DE59E5F30B2}"/>
          </ac:spMkLst>
        </pc:spChg>
        <pc:spChg chg="mod">
          <ac:chgData name="Ragnhild Halvorsrud" userId="917ea340-fd63-490f-a7db-68428d24cf32" providerId="ADAL" clId="{3F26B701-AADC-4668-AAA4-FB7BA2B947B1}" dt="2020-06-19T09:17:28.036" v="5157"/>
          <ac:spMkLst>
            <pc:docMk/>
            <pc:sldMk cId="2858277977" sldId="523"/>
            <ac:spMk id="440" creationId="{40972C6D-38BB-409C-9C33-CA4DB38D21E0}"/>
          </ac:spMkLst>
        </pc:spChg>
        <pc:spChg chg="mod">
          <ac:chgData name="Ragnhild Halvorsrud" userId="917ea340-fd63-490f-a7db-68428d24cf32" providerId="ADAL" clId="{3F26B701-AADC-4668-AAA4-FB7BA2B947B1}" dt="2020-06-19T09:17:28.036" v="5157"/>
          <ac:spMkLst>
            <pc:docMk/>
            <pc:sldMk cId="2858277977" sldId="523"/>
            <ac:spMk id="441" creationId="{996959AD-9E30-4559-BDE8-F846058D0357}"/>
          </ac:spMkLst>
        </pc:spChg>
        <pc:spChg chg="mod">
          <ac:chgData name="Ragnhild Halvorsrud" userId="917ea340-fd63-490f-a7db-68428d24cf32" providerId="ADAL" clId="{3F26B701-AADC-4668-AAA4-FB7BA2B947B1}" dt="2020-06-19T09:17:28.036" v="5157"/>
          <ac:spMkLst>
            <pc:docMk/>
            <pc:sldMk cId="2858277977" sldId="523"/>
            <ac:spMk id="442" creationId="{5500BEBD-CE3C-4C94-90F9-B0B690748D42}"/>
          </ac:spMkLst>
        </pc:spChg>
        <pc:spChg chg="mod">
          <ac:chgData name="Ragnhild Halvorsrud" userId="917ea340-fd63-490f-a7db-68428d24cf32" providerId="ADAL" clId="{3F26B701-AADC-4668-AAA4-FB7BA2B947B1}" dt="2020-06-19T09:17:28.036" v="5157"/>
          <ac:spMkLst>
            <pc:docMk/>
            <pc:sldMk cId="2858277977" sldId="523"/>
            <ac:spMk id="443" creationId="{791D1E75-9751-4ACB-977D-38D6BD18E07A}"/>
          </ac:spMkLst>
        </pc:spChg>
        <pc:spChg chg="mod">
          <ac:chgData name="Ragnhild Halvorsrud" userId="917ea340-fd63-490f-a7db-68428d24cf32" providerId="ADAL" clId="{3F26B701-AADC-4668-AAA4-FB7BA2B947B1}" dt="2020-06-19T09:17:28.036" v="5157"/>
          <ac:spMkLst>
            <pc:docMk/>
            <pc:sldMk cId="2858277977" sldId="523"/>
            <ac:spMk id="444" creationId="{25594606-D092-4ABF-9C2E-84C8FA29E8A3}"/>
          </ac:spMkLst>
        </pc:spChg>
        <pc:spChg chg="mod">
          <ac:chgData name="Ragnhild Halvorsrud" userId="917ea340-fd63-490f-a7db-68428d24cf32" providerId="ADAL" clId="{3F26B701-AADC-4668-AAA4-FB7BA2B947B1}" dt="2020-06-19T09:17:28.036" v="5157"/>
          <ac:spMkLst>
            <pc:docMk/>
            <pc:sldMk cId="2858277977" sldId="523"/>
            <ac:spMk id="445" creationId="{04A7E64A-351A-4E99-B148-9953DE44336C}"/>
          </ac:spMkLst>
        </pc:spChg>
        <pc:spChg chg="mod">
          <ac:chgData name="Ragnhild Halvorsrud" userId="917ea340-fd63-490f-a7db-68428d24cf32" providerId="ADAL" clId="{3F26B701-AADC-4668-AAA4-FB7BA2B947B1}" dt="2020-06-19T09:17:28.036" v="5157"/>
          <ac:spMkLst>
            <pc:docMk/>
            <pc:sldMk cId="2858277977" sldId="523"/>
            <ac:spMk id="446" creationId="{63AF22C5-6E06-42E2-93F3-19A3A346B26C}"/>
          </ac:spMkLst>
        </pc:spChg>
        <pc:spChg chg="mod">
          <ac:chgData name="Ragnhild Halvorsrud" userId="917ea340-fd63-490f-a7db-68428d24cf32" providerId="ADAL" clId="{3F26B701-AADC-4668-AAA4-FB7BA2B947B1}" dt="2020-06-19T09:17:28.036" v="5157"/>
          <ac:spMkLst>
            <pc:docMk/>
            <pc:sldMk cId="2858277977" sldId="523"/>
            <ac:spMk id="448" creationId="{CC08F368-097B-4984-928B-0DDCE99B7801}"/>
          </ac:spMkLst>
        </pc:spChg>
        <pc:spChg chg="mod">
          <ac:chgData name="Ragnhild Halvorsrud" userId="917ea340-fd63-490f-a7db-68428d24cf32" providerId="ADAL" clId="{3F26B701-AADC-4668-AAA4-FB7BA2B947B1}" dt="2020-06-19T09:17:28.036" v="5157"/>
          <ac:spMkLst>
            <pc:docMk/>
            <pc:sldMk cId="2858277977" sldId="523"/>
            <ac:spMk id="449" creationId="{EDD1301B-95B9-45A5-B95E-785D94E70B49}"/>
          </ac:spMkLst>
        </pc:spChg>
        <pc:spChg chg="mod">
          <ac:chgData name="Ragnhild Halvorsrud" userId="917ea340-fd63-490f-a7db-68428d24cf32" providerId="ADAL" clId="{3F26B701-AADC-4668-AAA4-FB7BA2B947B1}" dt="2020-06-19T09:17:28.036" v="5157"/>
          <ac:spMkLst>
            <pc:docMk/>
            <pc:sldMk cId="2858277977" sldId="523"/>
            <ac:spMk id="450" creationId="{EC8CB382-E2F6-4784-A26F-7AF30193051D}"/>
          </ac:spMkLst>
        </pc:spChg>
        <pc:spChg chg="mod">
          <ac:chgData name="Ragnhild Halvorsrud" userId="917ea340-fd63-490f-a7db-68428d24cf32" providerId="ADAL" clId="{3F26B701-AADC-4668-AAA4-FB7BA2B947B1}" dt="2020-06-19T09:17:28.036" v="5157"/>
          <ac:spMkLst>
            <pc:docMk/>
            <pc:sldMk cId="2858277977" sldId="523"/>
            <ac:spMk id="451" creationId="{C029FA1D-DF6C-457A-A558-77CD60D0B7AF}"/>
          </ac:spMkLst>
        </pc:spChg>
        <pc:spChg chg="mod">
          <ac:chgData name="Ragnhild Halvorsrud" userId="917ea340-fd63-490f-a7db-68428d24cf32" providerId="ADAL" clId="{3F26B701-AADC-4668-AAA4-FB7BA2B947B1}" dt="2020-06-19T09:17:28.036" v="5157"/>
          <ac:spMkLst>
            <pc:docMk/>
            <pc:sldMk cId="2858277977" sldId="523"/>
            <ac:spMk id="452" creationId="{D9660C3E-B222-4A25-B34A-9F9CD03A4277}"/>
          </ac:spMkLst>
        </pc:spChg>
        <pc:spChg chg="mod">
          <ac:chgData name="Ragnhild Halvorsrud" userId="917ea340-fd63-490f-a7db-68428d24cf32" providerId="ADAL" clId="{3F26B701-AADC-4668-AAA4-FB7BA2B947B1}" dt="2020-06-19T09:17:28.036" v="5157"/>
          <ac:spMkLst>
            <pc:docMk/>
            <pc:sldMk cId="2858277977" sldId="523"/>
            <ac:spMk id="453" creationId="{CA41D068-90B7-41D1-8ADB-30ECE6127E89}"/>
          </ac:spMkLst>
        </pc:spChg>
        <pc:spChg chg="mod">
          <ac:chgData name="Ragnhild Halvorsrud" userId="917ea340-fd63-490f-a7db-68428d24cf32" providerId="ADAL" clId="{3F26B701-AADC-4668-AAA4-FB7BA2B947B1}" dt="2020-06-19T09:17:28.036" v="5157"/>
          <ac:spMkLst>
            <pc:docMk/>
            <pc:sldMk cId="2858277977" sldId="523"/>
            <ac:spMk id="454" creationId="{BC203902-89B6-4187-9DA3-C45FC56D4A18}"/>
          </ac:spMkLst>
        </pc:spChg>
        <pc:spChg chg="mod">
          <ac:chgData name="Ragnhild Halvorsrud" userId="917ea340-fd63-490f-a7db-68428d24cf32" providerId="ADAL" clId="{3F26B701-AADC-4668-AAA4-FB7BA2B947B1}" dt="2020-06-19T09:17:28.036" v="5157"/>
          <ac:spMkLst>
            <pc:docMk/>
            <pc:sldMk cId="2858277977" sldId="523"/>
            <ac:spMk id="456" creationId="{B467EC6B-CEC0-4F70-93DB-967BB0A698E0}"/>
          </ac:spMkLst>
        </pc:spChg>
        <pc:spChg chg="mod">
          <ac:chgData name="Ragnhild Halvorsrud" userId="917ea340-fd63-490f-a7db-68428d24cf32" providerId="ADAL" clId="{3F26B701-AADC-4668-AAA4-FB7BA2B947B1}" dt="2020-06-19T09:17:28.036" v="5157"/>
          <ac:spMkLst>
            <pc:docMk/>
            <pc:sldMk cId="2858277977" sldId="523"/>
            <ac:spMk id="457" creationId="{901B38A3-AD74-4788-94B6-9DB6AA78C147}"/>
          </ac:spMkLst>
        </pc:spChg>
        <pc:spChg chg="mod">
          <ac:chgData name="Ragnhild Halvorsrud" userId="917ea340-fd63-490f-a7db-68428d24cf32" providerId="ADAL" clId="{3F26B701-AADC-4668-AAA4-FB7BA2B947B1}" dt="2020-06-19T09:17:28.036" v="5157"/>
          <ac:spMkLst>
            <pc:docMk/>
            <pc:sldMk cId="2858277977" sldId="523"/>
            <ac:spMk id="458" creationId="{4CF9E0A9-0E26-48C2-BEFB-9A9AAB91C70B}"/>
          </ac:spMkLst>
        </pc:spChg>
        <pc:spChg chg="mod">
          <ac:chgData name="Ragnhild Halvorsrud" userId="917ea340-fd63-490f-a7db-68428d24cf32" providerId="ADAL" clId="{3F26B701-AADC-4668-AAA4-FB7BA2B947B1}" dt="2020-06-19T09:17:28.036" v="5157"/>
          <ac:spMkLst>
            <pc:docMk/>
            <pc:sldMk cId="2858277977" sldId="523"/>
            <ac:spMk id="459" creationId="{4BB01EE3-5A8E-46BE-99E2-0EBF5CDE5570}"/>
          </ac:spMkLst>
        </pc:spChg>
        <pc:spChg chg="mod">
          <ac:chgData name="Ragnhild Halvorsrud" userId="917ea340-fd63-490f-a7db-68428d24cf32" providerId="ADAL" clId="{3F26B701-AADC-4668-AAA4-FB7BA2B947B1}" dt="2020-06-19T09:17:28.036" v="5157"/>
          <ac:spMkLst>
            <pc:docMk/>
            <pc:sldMk cId="2858277977" sldId="523"/>
            <ac:spMk id="460" creationId="{D94F9D5E-3A4F-42BE-B1C2-59239B8C27CD}"/>
          </ac:spMkLst>
        </pc:spChg>
        <pc:spChg chg="mod">
          <ac:chgData name="Ragnhild Halvorsrud" userId="917ea340-fd63-490f-a7db-68428d24cf32" providerId="ADAL" clId="{3F26B701-AADC-4668-AAA4-FB7BA2B947B1}" dt="2020-06-19T09:17:28.036" v="5157"/>
          <ac:spMkLst>
            <pc:docMk/>
            <pc:sldMk cId="2858277977" sldId="523"/>
            <ac:spMk id="461" creationId="{1303FDF1-6975-49FC-85BC-3CF4119BD1B9}"/>
          </ac:spMkLst>
        </pc:spChg>
        <pc:spChg chg="mod">
          <ac:chgData name="Ragnhild Halvorsrud" userId="917ea340-fd63-490f-a7db-68428d24cf32" providerId="ADAL" clId="{3F26B701-AADC-4668-AAA4-FB7BA2B947B1}" dt="2020-06-19T09:17:28.036" v="5157"/>
          <ac:spMkLst>
            <pc:docMk/>
            <pc:sldMk cId="2858277977" sldId="523"/>
            <ac:spMk id="462" creationId="{58181075-CF2A-47CD-8323-226FEC610D63}"/>
          </ac:spMkLst>
        </pc:spChg>
        <pc:spChg chg="mod">
          <ac:chgData name="Ragnhild Halvorsrud" userId="917ea340-fd63-490f-a7db-68428d24cf32" providerId="ADAL" clId="{3F26B701-AADC-4668-AAA4-FB7BA2B947B1}" dt="2020-06-19T09:17:28.036" v="5157"/>
          <ac:spMkLst>
            <pc:docMk/>
            <pc:sldMk cId="2858277977" sldId="523"/>
            <ac:spMk id="464" creationId="{F8A4076B-401F-4F1F-9DEF-5D3D3E4FC0BB}"/>
          </ac:spMkLst>
        </pc:spChg>
        <pc:spChg chg="mod">
          <ac:chgData name="Ragnhild Halvorsrud" userId="917ea340-fd63-490f-a7db-68428d24cf32" providerId="ADAL" clId="{3F26B701-AADC-4668-AAA4-FB7BA2B947B1}" dt="2020-06-19T09:17:28.036" v="5157"/>
          <ac:spMkLst>
            <pc:docMk/>
            <pc:sldMk cId="2858277977" sldId="523"/>
            <ac:spMk id="465" creationId="{9D184562-BB4F-4BB9-8E7C-B49A6EB38EA5}"/>
          </ac:spMkLst>
        </pc:spChg>
        <pc:spChg chg="mod">
          <ac:chgData name="Ragnhild Halvorsrud" userId="917ea340-fd63-490f-a7db-68428d24cf32" providerId="ADAL" clId="{3F26B701-AADC-4668-AAA4-FB7BA2B947B1}" dt="2020-06-19T09:17:28.036" v="5157"/>
          <ac:spMkLst>
            <pc:docMk/>
            <pc:sldMk cId="2858277977" sldId="523"/>
            <ac:spMk id="466" creationId="{786AC1E4-0785-45AD-AEA7-113D9A340C8B}"/>
          </ac:spMkLst>
        </pc:spChg>
        <pc:spChg chg="mod">
          <ac:chgData name="Ragnhild Halvorsrud" userId="917ea340-fd63-490f-a7db-68428d24cf32" providerId="ADAL" clId="{3F26B701-AADC-4668-AAA4-FB7BA2B947B1}" dt="2020-06-19T09:17:28.036" v="5157"/>
          <ac:spMkLst>
            <pc:docMk/>
            <pc:sldMk cId="2858277977" sldId="523"/>
            <ac:spMk id="467" creationId="{89AE9376-51B1-4852-A1C7-7892CFF1EDCE}"/>
          </ac:spMkLst>
        </pc:spChg>
        <pc:spChg chg="mod">
          <ac:chgData name="Ragnhild Halvorsrud" userId="917ea340-fd63-490f-a7db-68428d24cf32" providerId="ADAL" clId="{3F26B701-AADC-4668-AAA4-FB7BA2B947B1}" dt="2020-06-19T09:17:28.036" v="5157"/>
          <ac:spMkLst>
            <pc:docMk/>
            <pc:sldMk cId="2858277977" sldId="523"/>
            <ac:spMk id="468" creationId="{C40639C2-BB75-46D4-B463-864059FE6390}"/>
          </ac:spMkLst>
        </pc:spChg>
        <pc:spChg chg="mod">
          <ac:chgData name="Ragnhild Halvorsrud" userId="917ea340-fd63-490f-a7db-68428d24cf32" providerId="ADAL" clId="{3F26B701-AADC-4668-AAA4-FB7BA2B947B1}" dt="2020-06-19T09:17:28.036" v="5157"/>
          <ac:spMkLst>
            <pc:docMk/>
            <pc:sldMk cId="2858277977" sldId="523"/>
            <ac:spMk id="469" creationId="{B2560167-7068-4574-B8F3-42B4BC931C0F}"/>
          </ac:spMkLst>
        </pc:spChg>
        <pc:spChg chg="mod">
          <ac:chgData name="Ragnhild Halvorsrud" userId="917ea340-fd63-490f-a7db-68428d24cf32" providerId="ADAL" clId="{3F26B701-AADC-4668-AAA4-FB7BA2B947B1}" dt="2020-06-19T09:17:28.036" v="5157"/>
          <ac:spMkLst>
            <pc:docMk/>
            <pc:sldMk cId="2858277977" sldId="523"/>
            <ac:spMk id="470" creationId="{818D7852-99CE-4942-933F-D4A410331151}"/>
          </ac:spMkLst>
        </pc:spChg>
        <pc:spChg chg="mod">
          <ac:chgData name="Ragnhild Halvorsrud" userId="917ea340-fd63-490f-a7db-68428d24cf32" providerId="ADAL" clId="{3F26B701-AADC-4668-AAA4-FB7BA2B947B1}" dt="2020-06-19T09:17:28.036" v="5157"/>
          <ac:spMkLst>
            <pc:docMk/>
            <pc:sldMk cId="2858277977" sldId="523"/>
            <ac:spMk id="471" creationId="{04CB554B-FD20-4D83-B4CB-39D0B90616FF}"/>
          </ac:spMkLst>
        </pc:spChg>
        <pc:spChg chg="mod">
          <ac:chgData name="Ragnhild Halvorsrud" userId="917ea340-fd63-490f-a7db-68428d24cf32" providerId="ADAL" clId="{3F26B701-AADC-4668-AAA4-FB7BA2B947B1}" dt="2020-06-19T09:17:28.036" v="5157"/>
          <ac:spMkLst>
            <pc:docMk/>
            <pc:sldMk cId="2858277977" sldId="523"/>
            <ac:spMk id="472" creationId="{04DB8F01-5364-4561-A328-12C38EAB54E7}"/>
          </ac:spMkLst>
        </pc:spChg>
        <pc:spChg chg="mod">
          <ac:chgData name="Ragnhild Halvorsrud" userId="917ea340-fd63-490f-a7db-68428d24cf32" providerId="ADAL" clId="{3F26B701-AADC-4668-AAA4-FB7BA2B947B1}" dt="2020-06-19T09:17:28.036" v="5157"/>
          <ac:spMkLst>
            <pc:docMk/>
            <pc:sldMk cId="2858277977" sldId="523"/>
            <ac:spMk id="473" creationId="{D2BD6557-CDE9-4FAF-A0EA-2404611D1576}"/>
          </ac:spMkLst>
        </pc:spChg>
        <pc:spChg chg="mod">
          <ac:chgData name="Ragnhild Halvorsrud" userId="917ea340-fd63-490f-a7db-68428d24cf32" providerId="ADAL" clId="{3F26B701-AADC-4668-AAA4-FB7BA2B947B1}" dt="2020-06-19T09:17:28.036" v="5157"/>
          <ac:spMkLst>
            <pc:docMk/>
            <pc:sldMk cId="2858277977" sldId="523"/>
            <ac:spMk id="474" creationId="{4E15F26A-36C0-4CD5-AC04-73EB56C18356}"/>
          </ac:spMkLst>
        </pc:spChg>
        <pc:spChg chg="mod">
          <ac:chgData name="Ragnhild Halvorsrud" userId="917ea340-fd63-490f-a7db-68428d24cf32" providerId="ADAL" clId="{3F26B701-AADC-4668-AAA4-FB7BA2B947B1}" dt="2020-06-19T09:17:28.036" v="5157"/>
          <ac:spMkLst>
            <pc:docMk/>
            <pc:sldMk cId="2858277977" sldId="523"/>
            <ac:spMk id="475" creationId="{91180E2C-EF81-4A35-832D-7DE07DEC7D80}"/>
          </ac:spMkLst>
        </pc:spChg>
        <pc:spChg chg="mod">
          <ac:chgData name="Ragnhild Halvorsrud" userId="917ea340-fd63-490f-a7db-68428d24cf32" providerId="ADAL" clId="{3F26B701-AADC-4668-AAA4-FB7BA2B947B1}" dt="2020-06-19T09:17:28.036" v="5157"/>
          <ac:spMkLst>
            <pc:docMk/>
            <pc:sldMk cId="2858277977" sldId="523"/>
            <ac:spMk id="486" creationId="{09BA0AEE-16A6-4CC8-9C2E-1ADF0F796BB6}"/>
          </ac:spMkLst>
        </pc:spChg>
        <pc:spChg chg="mod">
          <ac:chgData name="Ragnhild Halvorsrud" userId="917ea340-fd63-490f-a7db-68428d24cf32" providerId="ADAL" clId="{3F26B701-AADC-4668-AAA4-FB7BA2B947B1}" dt="2020-06-19T09:17:28.036" v="5157"/>
          <ac:spMkLst>
            <pc:docMk/>
            <pc:sldMk cId="2858277977" sldId="523"/>
            <ac:spMk id="487" creationId="{E76D9E9C-A9FC-4516-B6EF-E2A8BA7CBCB7}"/>
          </ac:spMkLst>
        </pc:spChg>
        <pc:spChg chg="mod">
          <ac:chgData name="Ragnhild Halvorsrud" userId="917ea340-fd63-490f-a7db-68428d24cf32" providerId="ADAL" clId="{3F26B701-AADC-4668-AAA4-FB7BA2B947B1}" dt="2020-06-19T09:17:28.036" v="5157"/>
          <ac:spMkLst>
            <pc:docMk/>
            <pc:sldMk cId="2858277977" sldId="523"/>
            <ac:spMk id="488" creationId="{21BD8BBD-D61E-402B-A9B5-57A3D186B812}"/>
          </ac:spMkLst>
        </pc:spChg>
        <pc:spChg chg="mod">
          <ac:chgData name="Ragnhild Halvorsrud" userId="917ea340-fd63-490f-a7db-68428d24cf32" providerId="ADAL" clId="{3F26B701-AADC-4668-AAA4-FB7BA2B947B1}" dt="2020-06-19T09:17:28.036" v="5157"/>
          <ac:spMkLst>
            <pc:docMk/>
            <pc:sldMk cId="2858277977" sldId="523"/>
            <ac:spMk id="490" creationId="{580B2C14-54AD-4FEB-AA31-8D648090EE42}"/>
          </ac:spMkLst>
        </pc:spChg>
        <pc:spChg chg="mod">
          <ac:chgData name="Ragnhild Halvorsrud" userId="917ea340-fd63-490f-a7db-68428d24cf32" providerId="ADAL" clId="{3F26B701-AADC-4668-AAA4-FB7BA2B947B1}" dt="2020-06-19T09:17:28.036" v="5157"/>
          <ac:spMkLst>
            <pc:docMk/>
            <pc:sldMk cId="2858277977" sldId="523"/>
            <ac:spMk id="491" creationId="{1E84F0DA-CC58-4B56-9083-29FD9398E512}"/>
          </ac:spMkLst>
        </pc:spChg>
        <pc:spChg chg="mod">
          <ac:chgData name="Ragnhild Halvorsrud" userId="917ea340-fd63-490f-a7db-68428d24cf32" providerId="ADAL" clId="{3F26B701-AADC-4668-AAA4-FB7BA2B947B1}" dt="2020-06-19T09:17:28.036" v="5157"/>
          <ac:spMkLst>
            <pc:docMk/>
            <pc:sldMk cId="2858277977" sldId="523"/>
            <ac:spMk id="492" creationId="{49EFA5C6-0744-45F9-961C-5D0C1E1107C4}"/>
          </ac:spMkLst>
        </pc:spChg>
        <pc:spChg chg="mod">
          <ac:chgData name="Ragnhild Halvorsrud" userId="917ea340-fd63-490f-a7db-68428d24cf32" providerId="ADAL" clId="{3F26B701-AADC-4668-AAA4-FB7BA2B947B1}" dt="2020-06-19T09:17:28.036" v="5157"/>
          <ac:spMkLst>
            <pc:docMk/>
            <pc:sldMk cId="2858277977" sldId="523"/>
            <ac:spMk id="494" creationId="{23E7FF62-12C9-4FFE-8FAB-54A4E8C047A9}"/>
          </ac:spMkLst>
        </pc:spChg>
        <pc:spChg chg="mod">
          <ac:chgData name="Ragnhild Halvorsrud" userId="917ea340-fd63-490f-a7db-68428d24cf32" providerId="ADAL" clId="{3F26B701-AADC-4668-AAA4-FB7BA2B947B1}" dt="2020-06-19T09:17:28.036" v="5157"/>
          <ac:spMkLst>
            <pc:docMk/>
            <pc:sldMk cId="2858277977" sldId="523"/>
            <ac:spMk id="495" creationId="{D1862C15-6301-46D9-9AEE-359D801218E0}"/>
          </ac:spMkLst>
        </pc:spChg>
        <pc:spChg chg="add del mod">
          <ac:chgData name="Ragnhild Halvorsrud" userId="917ea340-fd63-490f-a7db-68428d24cf32" providerId="ADAL" clId="{3F26B701-AADC-4668-AAA4-FB7BA2B947B1}" dt="2020-06-19T09:17:33.445" v="5158"/>
          <ac:spMkLst>
            <pc:docMk/>
            <pc:sldMk cId="2858277977" sldId="523"/>
            <ac:spMk id="498" creationId="{7888F10D-B8BC-4205-AFB0-5E5E46A6DCD2}"/>
          </ac:spMkLst>
        </pc:spChg>
        <pc:spChg chg="add del mod">
          <ac:chgData name="Ragnhild Halvorsrud" userId="917ea340-fd63-490f-a7db-68428d24cf32" providerId="ADAL" clId="{3F26B701-AADC-4668-AAA4-FB7BA2B947B1}" dt="2020-06-19T09:17:33.445" v="5158"/>
          <ac:spMkLst>
            <pc:docMk/>
            <pc:sldMk cId="2858277977" sldId="523"/>
            <ac:spMk id="499" creationId="{4E06A5E6-B4E7-4727-AB85-4BC2E25E0664}"/>
          </ac:spMkLst>
        </pc:spChg>
        <pc:spChg chg="add del mod">
          <ac:chgData name="Ragnhild Halvorsrud" userId="917ea340-fd63-490f-a7db-68428d24cf32" providerId="ADAL" clId="{3F26B701-AADC-4668-AAA4-FB7BA2B947B1}" dt="2020-06-19T09:17:33.445" v="5158"/>
          <ac:spMkLst>
            <pc:docMk/>
            <pc:sldMk cId="2858277977" sldId="523"/>
            <ac:spMk id="500" creationId="{B6D7E5C2-24B7-41A6-B9C5-ABA374E9A4F9}"/>
          </ac:spMkLst>
        </pc:spChg>
        <pc:spChg chg="add del mod">
          <ac:chgData name="Ragnhild Halvorsrud" userId="917ea340-fd63-490f-a7db-68428d24cf32" providerId="ADAL" clId="{3F26B701-AADC-4668-AAA4-FB7BA2B947B1}" dt="2020-06-19T09:17:33.445" v="5158"/>
          <ac:spMkLst>
            <pc:docMk/>
            <pc:sldMk cId="2858277977" sldId="523"/>
            <ac:spMk id="501" creationId="{05C3C6DA-43B4-4CAF-9889-36065627C0E2}"/>
          </ac:spMkLst>
        </pc:spChg>
        <pc:spChg chg="add del mod">
          <ac:chgData name="Ragnhild Halvorsrud" userId="917ea340-fd63-490f-a7db-68428d24cf32" providerId="ADAL" clId="{3F26B701-AADC-4668-AAA4-FB7BA2B947B1}" dt="2020-06-19T09:17:33.445" v="5158"/>
          <ac:spMkLst>
            <pc:docMk/>
            <pc:sldMk cId="2858277977" sldId="523"/>
            <ac:spMk id="502" creationId="{36605135-7282-49DE-ABB2-6C6F0FB0A986}"/>
          </ac:spMkLst>
        </pc:spChg>
        <pc:spChg chg="add del mod">
          <ac:chgData name="Ragnhild Halvorsrud" userId="917ea340-fd63-490f-a7db-68428d24cf32" providerId="ADAL" clId="{3F26B701-AADC-4668-AAA4-FB7BA2B947B1}" dt="2020-06-19T09:17:33.445" v="5158"/>
          <ac:spMkLst>
            <pc:docMk/>
            <pc:sldMk cId="2858277977" sldId="523"/>
            <ac:spMk id="504" creationId="{1645712E-C2B6-4A0B-97BE-6562435A9DB1}"/>
          </ac:spMkLst>
        </pc:spChg>
        <pc:spChg chg="add del mod">
          <ac:chgData name="Ragnhild Halvorsrud" userId="917ea340-fd63-490f-a7db-68428d24cf32" providerId="ADAL" clId="{3F26B701-AADC-4668-AAA4-FB7BA2B947B1}" dt="2020-06-19T09:17:33.445" v="5158"/>
          <ac:spMkLst>
            <pc:docMk/>
            <pc:sldMk cId="2858277977" sldId="523"/>
            <ac:spMk id="505" creationId="{43B95917-0DA5-491D-95DB-F6834C092E76}"/>
          </ac:spMkLst>
        </pc:spChg>
        <pc:spChg chg="add del mod">
          <ac:chgData name="Ragnhild Halvorsrud" userId="917ea340-fd63-490f-a7db-68428d24cf32" providerId="ADAL" clId="{3F26B701-AADC-4668-AAA4-FB7BA2B947B1}" dt="2020-06-19T09:17:33.445" v="5158"/>
          <ac:spMkLst>
            <pc:docMk/>
            <pc:sldMk cId="2858277977" sldId="523"/>
            <ac:spMk id="506" creationId="{4CCF1519-9E0E-4A62-923C-1B9712731232}"/>
          </ac:spMkLst>
        </pc:spChg>
        <pc:spChg chg="add del mod">
          <ac:chgData name="Ragnhild Halvorsrud" userId="917ea340-fd63-490f-a7db-68428d24cf32" providerId="ADAL" clId="{3F26B701-AADC-4668-AAA4-FB7BA2B947B1}" dt="2020-06-19T09:17:33.445" v="5158"/>
          <ac:spMkLst>
            <pc:docMk/>
            <pc:sldMk cId="2858277977" sldId="523"/>
            <ac:spMk id="507" creationId="{82E83036-FA18-49C2-B2C2-65BDAFCE9BF4}"/>
          </ac:spMkLst>
        </pc:spChg>
        <pc:spChg chg="add del mod">
          <ac:chgData name="Ragnhild Halvorsrud" userId="917ea340-fd63-490f-a7db-68428d24cf32" providerId="ADAL" clId="{3F26B701-AADC-4668-AAA4-FB7BA2B947B1}" dt="2020-06-19T09:17:33.445" v="5158"/>
          <ac:spMkLst>
            <pc:docMk/>
            <pc:sldMk cId="2858277977" sldId="523"/>
            <ac:spMk id="508" creationId="{DE30B8D2-2A2F-42E7-8ACC-58252F6A40E0}"/>
          </ac:spMkLst>
        </pc:spChg>
        <pc:spChg chg="add del mod">
          <ac:chgData name="Ragnhild Halvorsrud" userId="917ea340-fd63-490f-a7db-68428d24cf32" providerId="ADAL" clId="{3F26B701-AADC-4668-AAA4-FB7BA2B947B1}" dt="2020-06-19T09:17:33.445" v="5158"/>
          <ac:spMkLst>
            <pc:docMk/>
            <pc:sldMk cId="2858277977" sldId="523"/>
            <ac:spMk id="510" creationId="{3C86DE93-46B4-486A-8CBB-0752FEC2A21E}"/>
          </ac:spMkLst>
        </pc:spChg>
        <pc:spChg chg="add del mod">
          <ac:chgData name="Ragnhild Halvorsrud" userId="917ea340-fd63-490f-a7db-68428d24cf32" providerId="ADAL" clId="{3F26B701-AADC-4668-AAA4-FB7BA2B947B1}" dt="2020-06-19T09:17:33.445" v="5158"/>
          <ac:spMkLst>
            <pc:docMk/>
            <pc:sldMk cId="2858277977" sldId="523"/>
            <ac:spMk id="511" creationId="{2DCA312F-9A7C-4DA5-AC74-655BEFF776AD}"/>
          </ac:spMkLst>
        </pc:spChg>
        <pc:spChg chg="add del mod">
          <ac:chgData name="Ragnhild Halvorsrud" userId="917ea340-fd63-490f-a7db-68428d24cf32" providerId="ADAL" clId="{3F26B701-AADC-4668-AAA4-FB7BA2B947B1}" dt="2020-06-19T09:17:33.445" v="5158"/>
          <ac:spMkLst>
            <pc:docMk/>
            <pc:sldMk cId="2858277977" sldId="523"/>
            <ac:spMk id="512" creationId="{FE5ADED8-4094-4811-92AE-B1B9FD554ED8}"/>
          </ac:spMkLst>
        </pc:spChg>
        <pc:spChg chg="add del mod">
          <ac:chgData name="Ragnhild Halvorsrud" userId="917ea340-fd63-490f-a7db-68428d24cf32" providerId="ADAL" clId="{3F26B701-AADC-4668-AAA4-FB7BA2B947B1}" dt="2020-06-19T09:17:33.445" v="5158"/>
          <ac:spMkLst>
            <pc:docMk/>
            <pc:sldMk cId="2858277977" sldId="523"/>
            <ac:spMk id="513" creationId="{088B8416-7CFF-44CD-AC51-AF7D0C611807}"/>
          </ac:spMkLst>
        </pc:spChg>
        <pc:spChg chg="add del mod">
          <ac:chgData name="Ragnhild Halvorsrud" userId="917ea340-fd63-490f-a7db-68428d24cf32" providerId="ADAL" clId="{3F26B701-AADC-4668-AAA4-FB7BA2B947B1}" dt="2020-06-19T09:17:33.445" v="5158"/>
          <ac:spMkLst>
            <pc:docMk/>
            <pc:sldMk cId="2858277977" sldId="523"/>
            <ac:spMk id="514" creationId="{7A85C1A8-B1A8-450B-9B7B-FFFE55FA825C}"/>
          </ac:spMkLst>
        </pc:spChg>
        <pc:spChg chg="add del mod">
          <ac:chgData name="Ragnhild Halvorsrud" userId="917ea340-fd63-490f-a7db-68428d24cf32" providerId="ADAL" clId="{3F26B701-AADC-4668-AAA4-FB7BA2B947B1}" dt="2020-06-19T09:17:33.445" v="5158"/>
          <ac:spMkLst>
            <pc:docMk/>
            <pc:sldMk cId="2858277977" sldId="523"/>
            <ac:spMk id="516" creationId="{A972FD44-56A0-4091-BC94-88435DB7FEAE}"/>
          </ac:spMkLst>
        </pc:spChg>
        <pc:spChg chg="add del mod">
          <ac:chgData name="Ragnhild Halvorsrud" userId="917ea340-fd63-490f-a7db-68428d24cf32" providerId="ADAL" clId="{3F26B701-AADC-4668-AAA4-FB7BA2B947B1}" dt="2020-06-19T09:17:33.445" v="5158"/>
          <ac:spMkLst>
            <pc:docMk/>
            <pc:sldMk cId="2858277977" sldId="523"/>
            <ac:spMk id="517" creationId="{A5EBC8D9-2B4D-40E5-A7C0-C758E2C06066}"/>
          </ac:spMkLst>
        </pc:spChg>
        <pc:spChg chg="add del mod">
          <ac:chgData name="Ragnhild Halvorsrud" userId="917ea340-fd63-490f-a7db-68428d24cf32" providerId="ADAL" clId="{3F26B701-AADC-4668-AAA4-FB7BA2B947B1}" dt="2020-06-19T09:17:33.445" v="5158"/>
          <ac:spMkLst>
            <pc:docMk/>
            <pc:sldMk cId="2858277977" sldId="523"/>
            <ac:spMk id="518" creationId="{3B1903F4-CEC7-4CB7-A829-973E0D451680}"/>
          </ac:spMkLst>
        </pc:spChg>
        <pc:spChg chg="add del mod">
          <ac:chgData name="Ragnhild Halvorsrud" userId="917ea340-fd63-490f-a7db-68428d24cf32" providerId="ADAL" clId="{3F26B701-AADC-4668-AAA4-FB7BA2B947B1}" dt="2020-06-19T09:17:33.445" v="5158"/>
          <ac:spMkLst>
            <pc:docMk/>
            <pc:sldMk cId="2858277977" sldId="523"/>
            <ac:spMk id="519" creationId="{342962D2-BF7C-4276-AD9C-32EEE818B7D8}"/>
          </ac:spMkLst>
        </pc:spChg>
        <pc:spChg chg="add del mod">
          <ac:chgData name="Ragnhild Halvorsrud" userId="917ea340-fd63-490f-a7db-68428d24cf32" providerId="ADAL" clId="{3F26B701-AADC-4668-AAA4-FB7BA2B947B1}" dt="2020-06-19T09:17:33.445" v="5158"/>
          <ac:spMkLst>
            <pc:docMk/>
            <pc:sldMk cId="2858277977" sldId="523"/>
            <ac:spMk id="520" creationId="{934BA950-3954-40AB-BA0A-D89C0E654FBB}"/>
          </ac:spMkLst>
        </pc:spChg>
        <pc:spChg chg="add del mod">
          <ac:chgData name="Ragnhild Halvorsrud" userId="917ea340-fd63-490f-a7db-68428d24cf32" providerId="ADAL" clId="{3F26B701-AADC-4668-AAA4-FB7BA2B947B1}" dt="2020-06-19T09:17:33.445" v="5158"/>
          <ac:spMkLst>
            <pc:docMk/>
            <pc:sldMk cId="2858277977" sldId="523"/>
            <ac:spMk id="521" creationId="{364520B6-DDDE-4F5A-8C72-FC24322D992F}"/>
          </ac:spMkLst>
        </pc:spChg>
        <pc:spChg chg="add del mod">
          <ac:chgData name="Ragnhild Halvorsrud" userId="917ea340-fd63-490f-a7db-68428d24cf32" providerId="ADAL" clId="{3F26B701-AADC-4668-AAA4-FB7BA2B947B1}" dt="2020-06-19T09:17:33.445" v="5158"/>
          <ac:spMkLst>
            <pc:docMk/>
            <pc:sldMk cId="2858277977" sldId="523"/>
            <ac:spMk id="522" creationId="{250C19FA-5723-4240-B2F0-B82038198B46}"/>
          </ac:spMkLst>
        </pc:spChg>
        <pc:spChg chg="add del mod">
          <ac:chgData name="Ragnhild Halvorsrud" userId="917ea340-fd63-490f-a7db-68428d24cf32" providerId="ADAL" clId="{3F26B701-AADC-4668-AAA4-FB7BA2B947B1}" dt="2020-06-19T09:17:33.445" v="5158"/>
          <ac:spMkLst>
            <pc:docMk/>
            <pc:sldMk cId="2858277977" sldId="523"/>
            <ac:spMk id="523" creationId="{F0748A41-146E-4ABA-902A-A43148183907}"/>
          </ac:spMkLst>
        </pc:spChg>
        <pc:spChg chg="add del mod">
          <ac:chgData name="Ragnhild Halvorsrud" userId="917ea340-fd63-490f-a7db-68428d24cf32" providerId="ADAL" clId="{3F26B701-AADC-4668-AAA4-FB7BA2B947B1}" dt="2020-06-19T09:17:33.445" v="5158"/>
          <ac:spMkLst>
            <pc:docMk/>
            <pc:sldMk cId="2858277977" sldId="523"/>
            <ac:spMk id="524" creationId="{27F5AF2E-0D78-43C8-8D53-21D381874A41}"/>
          </ac:spMkLst>
        </pc:spChg>
        <pc:spChg chg="add del mod">
          <ac:chgData name="Ragnhild Halvorsrud" userId="917ea340-fd63-490f-a7db-68428d24cf32" providerId="ADAL" clId="{3F26B701-AADC-4668-AAA4-FB7BA2B947B1}" dt="2020-06-19T09:17:33.445" v="5158"/>
          <ac:spMkLst>
            <pc:docMk/>
            <pc:sldMk cId="2858277977" sldId="523"/>
            <ac:spMk id="532" creationId="{57BF850C-D481-4861-89D0-D50EDC233851}"/>
          </ac:spMkLst>
        </pc:spChg>
        <pc:spChg chg="add del mod">
          <ac:chgData name="Ragnhild Halvorsrud" userId="917ea340-fd63-490f-a7db-68428d24cf32" providerId="ADAL" clId="{3F26B701-AADC-4668-AAA4-FB7BA2B947B1}" dt="2020-06-19T09:17:33.445" v="5158"/>
          <ac:spMkLst>
            <pc:docMk/>
            <pc:sldMk cId="2858277977" sldId="523"/>
            <ac:spMk id="534" creationId="{805FF0FD-FBB9-4B75-8418-80F5A514951C}"/>
          </ac:spMkLst>
        </pc:spChg>
        <pc:spChg chg="add del mod">
          <ac:chgData name="Ragnhild Halvorsrud" userId="917ea340-fd63-490f-a7db-68428d24cf32" providerId="ADAL" clId="{3F26B701-AADC-4668-AAA4-FB7BA2B947B1}" dt="2020-06-19T09:17:33.445" v="5158"/>
          <ac:spMkLst>
            <pc:docMk/>
            <pc:sldMk cId="2858277977" sldId="523"/>
            <ac:spMk id="537" creationId="{7897CCD2-8840-471E-9195-EBCFE73A2338}"/>
          </ac:spMkLst>
        </pc:spChg>
        <pc:spChg chg="add del mod">
          <ac:chgData name="Ragnhild Halvorsrud" userId="917ea340-fd63-490f-a7db-68428d24cf32" providerId="ADAL" clId="{3F26B701-AADC-4668-AAA4-FB7BA2B947B1}" dt="2020-06-19T09:17:33.445" v="5158"/>
          <ac:spMkLst>
            <pc:docMk/>
            <pc:sldMk cId="2858277977" sldId="523"/>
            <ac:spMk id="538" creationId="{A59AE389-093F-4A0A-AD78-11BDEA8CA928}"/>
          </ac:spMkLst>
        </pc:spChg>
        <pc:spChg chg="add del mod">
          <ac:chgData name="Ragnhild Halvorsrud" userId="917ea340-fd63-490f-a7db-68428d24cf32" providerId="ADAL" clId="{3F26B701-AADC-4668-AAA4-FB7BA2B947B1}" dt="2020-06-19T09:17:33.445" v="5158"/>
          <ac:spMkLst>
            <pc:docMk/>
            <pc:sldMk cId="2858277977" sldId="523"/>
            <ac:spMk id="541" creationId="{E0C33A18-0AEF-406A-8323-2381CB49C833}"/>
          </ac:spMkLst>
        </pc:spChg>
        <pc:spChg chg="add del mod">
          <ac:chgData name="Ragnhild Halvorsrud" userId="917ea340-fd63-490f-a7db-68428d24cf32" providerId="ADAL" clId="{3F26B701-AADC-4668-AAA4-FB7BA2B947B1}" dt="2020-06-19T09:17:33.445" v="5158"/>
          <ac:spMkLst>
            <pc:docMk/>
            <pc:sldMk cId="2858277977" sldId="523"/>
            <ac:spMk id="542" creationId="{CBA90607-B8F3-4EC6-A0B6-7B976D8F5111}"/>
          </ac:spMkLst>
        </pc:spChg>
        <pc:spChg chg="add del mod">
          <ac:chgData name="Ragnhild Halvorsrud" userId="917ea340-fd63-490f-a7db-68428d24cf32" providerId="ADAL" clId="{3F26B701-AADC-4668-AAA4-FB7BA2B947B1}" dt="2020-06-19T09:17:33.445" v="5158"/>
          <ac:spMkLst>
            <pc:docMk/>
            <pc:sldMk cId="2858277977" sldId="523"/>
            <ac:spMk id="544" creationId="{26561C6B-151A-4E71-A075-BEA947EA3A3F}"/>
          </ac:spMkLst>
        </pc:spChg>
        <pc:spChg chg="add del mod">
          <ac:chgData name="Ragnhild Halvorsrud" userId="917ea340-fd63-490f-a7db-68428d24cf32" providerId="ADAL" clId="{3F26B701-AADC-4668-AAA4-FB7BA2B947B1}" dt="2020-06-19T09:17:33.445" v="5158"/>
          <ac:spMkLst>
            <pc:docMk/>
            <pc:sldMk cId="2858277977" sldId="523"/>
            <ac:spMk id="547" creationId="{4AA6DAAA-6DD3-488C-921B-B85509D47BEC}"/>
          </ac:spMkLst>
        </pc:spChg>
        <pc:spChg chg="add del mod">
          <ac:chgData name="Ragnhild Halvorsrud" userId="917ea340-fd63-490f-a7db-68428d24cf32" providerId="ADAL" clId="{3F26B701-AADC-4668-AAA4-FB7BA2B947B1}" dt="2020-06-19T09:17:33.445" v="5158"/>
          <ac:spMkLst>
            <pc:docMk/>
            <pc:sldMk cId="2858277977" sldId="523"/>
            <ac:spMk id="548" creationId="{982C00DD-37D1-4466-AF31-3F8E976DA878}"/>
          </ac:spMkLst>
        </pc:spChg>
        <pc:spChg chg="add del mod">
          <ac:chgData name="Ragnhild Halvorsrud" userId="917ea340-fd63-490f-a7db-68428d24cf32" providerId="ADAL" clId="{3F26B701-AADC-4668-AAA4-FB7BA2B947B1}" dt="2020-06-19T09:17:33.445" v="5158"/>
          <ac:spMkLst>
            <pc:docMk/>
            <pc:sldMk cId="2858277977" sldId="523"/>
            <ac:spMk id="549" creationId="{2AD527F7-3E68-454B-8C4D-CD2409BC838A}"/>
          </ac:spMkLst>
        </pc:spChg>
        <pc:spChg chg="add del mod">
          <ac:chgData name="Ragnhild Halvorsrud" userId="917ea340-fd63-490f-a7db-68428d24cf32" providerId="ADAL" clId="{3F26B701-AADC-4668-AAA4-FB7BA2B947B1}" dt="2020-06-19T09:17:33.445" v="5158"/>
          <ac:spMkLst>
            <pc:docMk/>
            <pc:sldMk cId="2858277977" sldId="523"/>
            <ac:spMk id="550" creationId="{63AC3203-AF60-484A-A484-70DD1D45A816}"/>
          </ac:spMkLst>
        </pc:spChg>
        <pc:spChg chg="add del mod">
          <ac:chgData name="Ragnhild Halvorsrud" userId="917ea340-fd63-490f-a7db-68428d24cf32" providerId="ADAL" clId="{3F26B701-AADC-4668-AAA4-FB7BA2B947B1}" dt="2020-06-19T09:17:33.445" v="5158"/>
          <ac:spMkLst>
            <pc:docMk/>
            <pc:sldMk cId="2858277977" sldId="523"/>
            <ac:spMk id="555" creationId="{184C5125-AFA1-441E-A15F-72D8BA865B96}"/>
          </ac:spMkLst>
        </pc:spChg>
        <pc:spChg chg="add del mod">
          <ac:chgData name="Ragnhild Halvorsrud" userId="917ea340-fd63-490f-a7db-68428d24cf32" providerId="ADAL" clId="{3F26B701-AADC-4668-AAA4-FB7BA2B947B1}" dt="2020-06-19T09:17:33.445" v="5158"/>
          <ac:spMkLst>
            <pc:docMk/>
            <pc:sldMk cId="2858277977" sldId="523"/>
            <ac:spMk id="557" creationId="{3EAA45CC-99B5-46B5-A5F5-3B45D3488F39}"/>
          </ac:spMkLst>
        </pc:spChg>
        <pc:spChg chg="add del mod">
          <ac:chgData name="Ragnhild Halvorsrud" userId="917ea340-fd63-490f-a7db-68428d24cf32" providerId="ADAL" clId="{3F26B701-AADC-4668-AAA4-FB7BA2B947B1}" dt="2020-06-19T09:17:33.445" v="5158"/>
          <ac:spMkLst>
            <pc:docMk/>
            <pc:sldMk cId="2858277977" sldId="523"/>
            <ac:spMk id="560" creationId="{ACBC1ABF-54CD-4C8D-9CA7-950C1A8FD0A9}"/>
          </ac:spMkLst>
        </pc:spChg>
        <pc:spChg chg="add del mod">
          <ac:chgData name="Ragnhild Halvorsrud" userId="917ea340-fd63-490f-a7db-68428d24cf32" providerId="ADAL" clId="{3F26B701-AADC-4668-AAA4-FB7BA2B947B1}" dt="2020-06-19T09:17:33.445" v="5158"/>
          <ac:spMkLst>
            <pc:docMk/>
            <pc:sldMk cId="2858277977" sldId="523"/>
            <ac:spMk id="561" creationId="{18427BF1-5C06-4ABA-BD82-16E3D3F39C5B}"/>
          </ac:spMkLst>
        </pc:spChg>
        <pc:spChg chg="add del mod">
          <ac:chgData name="Ragnhild Halvorsrud" userId="917ea340-fd63-490f-a7db-68428d24cf32" providerId="ADAL" clId="{3F26B701-AADC-4668-AAA4-FB7BA2B947B1}" dt="2020-06-19T09:17:33.445" v="5158"/>
          <ac:spMkLst>
            <pc:docMk/>
            <pc:sldMk cId="2858277977" sldId="523"/>
            <ac:spMk id="562" creationId="{212687C2-6C4A-4EEA-8A6F-6B96AD7CA9D2}"/>
          </ac:spMkLst>
        </pc:spChg>
        <pc:spChg chg="add del mod">
          <ac:chgData name="Ragnhild Halvorsrud" userId="917ea340-fd63-490f-a7db-68428d24cf32" providerId="ADAL" clId="{3F26B701-AADC-4668-AAA4-FB7BA2B947B1}" dt="2020-06-19T09:17:33.445" v="5158"/>
          <ac:spMkLst>
            <pc:docMk/>
            <pc:sldMk cId="2858277977" sldId="523"/>
            <ac:spMk id="564" creationId="{0AB04428-AEE4-4128-8DB0-74B144301A10}"/>
          </ac:spMkLst>
        </pc:spChg>
        <pc:spChg chg="add del mod">
          <ac:chgData name="Ragnhild Halvorsrud" userId="917ea340-fd63-490f-a7db-68428d24cf32" providerId="ADAL" clId="{3F26B701-AADC-4668-AAA4-FB7BA2B947B1}" dt="2020-06-19T09:17:33.445" v="5158"/>
          <ac:spMkLst>
            <pc:docMk/>
            <pc:sldMk cId="2858277977" sldId="523"/>
            <ac:spMk id="565" creationId="{7C8449A9-236D-4FB0-9AC0-F3A2CFDAF736}"/>
          </ac:spMkLst>
        </pc:spChg>
        <pc:spChg chg="add del mod">
          <ac:chgData name="Ragnhild Halvorsrud" userId="917ea340-fd63-490f-a7db-68428d24cf32" providerId="ADAL" clId="{3F26B701-AADC-4668-AAA4-FB7BA2B947B1}" dt="2020-06-19T09:17:33.445" v="5158"/>
          <ac:spMkLst>
            <pc:docMk/>
            <pc:sldMk cId="2858277977" sldId="523"/>
            <ac:spMk id="566" creationId="{D32C7748-6848-4B5C-8572-7D8F533793C0}"/>
          </ac:spMkLst>
        </pc:spChg>
        <pc:spChg chg="add del mod">
          <ac:chgData name="Ragnhild Halvorsrud" userId="917ea340-fd63-490f-a7db-68428d24cf32" providerId="ADAL" clId="{3F26B701-AADC-4668-AAA4-FB7BA2B947B1}" dt="2020-06-19T09:17:33.445" v="5158"/>
          <ac:spMkLst>
            <pc:docMk/>
            <pc:sldMk cId="2858277977" sldId="523"/>
            <ac:spMk id="570" creationId="{2C575A83-F90B-4F9A-B200-FA25439246F1}"/>
          </ac:spMkLst>
        </pc:spChg>
        <pc:spChg chg="add del mod">
          <ac:chgData name="Ragnhild Halvorsrud" userId="917ea340-fd63-490f-a7db-68428d24cf32" providerId="ADAL" clId="{3F26B701-AADC-4668-AAA4-FB7BA2B947B1}" dt="2020-06-19T09:17:33.445" v="5158"/>
          <ac:spMkLst>
            <pc:docMk/>
            <pc:sldMk cId="2858277977" sldId="523"/>
            <ac:spMk id="571" creationId="{BFFB348C-0C51-4206-9F26-B5106945EAA4}"/>
          </ac:spMkLst>
        </pc:spChg>
        <pc:spChg chg="add del mod">
          <ac:chgData name="Ragnhild Halvorsrud" userId="917ea340-fd63-490f-a7db-68428d24cf32" providerId="ADAL" clId="{3F26B701-AADC-4668-AAA4-FB7BA2B947B1}" dt="2020-06-19T09:17:33.445" v="5158"/>
          <ac:spMkLst>
            <pc:docMk/>
            <pc:sldMk cId="2858277977" sldId="523"/>
            <ac:spMk id="575" creationId="{28229F56-CF1F-4A50-9777-D727B272C125}"/>
          </ac:spMkLst>
        </pc:spChg>
        <pc:spChg chg="add del mod">
          <ac:chgData name="Ragnhild Halvorsrud" userId="917ea340-fd63-490f-a7db-68428d24cf32" providerId="ADAL" clId="{3F26B701-AADC-4668-AAA4-FB7BA2B947B1}" dt="2020-06-19T09:17:33.445" v="5158"/>
          <ac:spMkLst>
            <pc:docMk/>
            <pc:sldMk cId="2858277977" sldId="523"/>
            <ac:spMk id="578" creationId="{F4221096-2341-48A7-A695-722886DC565E}"/>
          </ac:spMkLst>
        </pc:spChg>
        <pc:spChg chg="add del mod">
          <ac:chgData name="Ragnhild Halvorsrud" userId="917ea340-fd63-490f-a7db-68428d24cf32" providerId="ADAL" clId="{3F26B701-AADC-4668-AAA4-FB7BA2B947B1}" dt="2020-06-19T09:17:33.445" v="5158"/>
          <ac:spMkLst>
            <pc:docMk/>
            <pc:sldMk cId="2858277977" sldId="523"/>
            <ac:spMk id="580" creationId="{C3EA3F49-71D5-4426-876F-99737EA610D0}"/>
          </ac:spMkLst>
        </pc:spChg>
        <pc:spChg chg="add del mod">
          <ac:chgData name="Ragnhild Halvorsrud" userId="917ea340-fd63-490f-a7db-68428d24cf32" providerId="ADAL" clId="{3F26B701-AADC-4668-AAA4-FB7BA2B947B1}" dt="2020-06-19T09:17:33.445" v="5158"/>
          <ac:spMkLst>
            <pc:docMk/>
            <pc:sldMk cId="2858277977" sldId="523"/>
            <ac:spMk id="581" creationId="{D5D4A8A0-4CCB-42EE-9E75-0ED4C417566E}"/>
          </ac:spMkLst>
        </pc:spChg>
        <pc:spChg chg="add del mod">
          <ac:chgData name="Ragnhild Halvorsrud" userId="917ea340-fd63-490f-a7db-68428d24cf32" providerId="ADAL" clId="{3F26B701-AADC-4668-AAA4-FB7BA2B947B1}" dt="2020-06-19T09:17:33.445" v="5158"/>
          <ac:spMkLst>
            <pc:docMk/>
            <pc:sldMk cId="2858277977" sldId="523"/>
            <ac:spMk id="582" creationId="{56EE74BC-1E8A-423D-A9C6-19FFD1091B44}"/>
          </ac:spMkLst>
        </pc:spChg>
        <pc:spChg chg="add del mod">
          <ac:chgData name="Ragnhild Halvorsrud" userId="917ea340-fd63-490f-a7db-68428d24cf32" providerId="ADAL" clId="{3F26B701-AADC-4668-AAA4-FB7BA2B947B1}" dt="2020-06-19T09:17:33.445" v="5158"/>
          <ac:spMkLst>
            <pc:docMk/>
            <pc:sldMk cId="2858277977" sldId="523"/>
            <ac:spMk id="585" creationId="{5A2973DD-5EA7-4C6A-B076-28B5201527FF}"/>
          </ac:spMkLst>
        </pc:spChg>
        <pc:spChg chg="add del mod">
          <ac:chgData name="Ragnhild Halvorsrud" userId="917ea340-fd63-490f-a7db-68428d24cf32" providerId="ADAL" clId="{3F26B701-AADC-4668-AAA4-FB7BA2B947B1}" dt="2020-06-19T09:17:33.445" v="5158"/>
          <ac:spMkLst>
            <pc:docMk/>
            <pc:sldMk cId="2858277977" sldId="523"/>
            <ac:spMk id="587" creationId="{538301D7-E96B-4BB7-9C44-0D2E7EC95828}"/>
          </ac:spMkLst>
        </pc:spChg>
        <pc:spChg chg="add del mod">
          <ac:chgData name="Ragnhild Halvorsrud" userId="917ea340-fd63-490f-a7db-68428d24cf32" providerId="ADAL" clId="{3F26B701-AADC-4668-AAA4-FB7BA2B947B1}" dt="2020-06-19T09:17:33.445" v="5158"/>
          <ac:spMkLst>
            <pc:docMk/>
            <pc:sldMk cId="2858277977" sldId="523"/>
            <ac:spMk id="589" creationId="{DE04E968-389E-40B1-A88F-522829C402F7}"/>
          </ac:spMkLst>
        </pc:spChg>
        <pc:spChg chg="add del mod">
          <ac:chgData name="Ragnhild Halvorsrud" userId="917ea340-fd63-490f-a7db-68428d24cf32" providerId="ADAL" clId="{3F26B701-AADC-4668-AAA4-FB7BA2B947B1}" dt="2020-06-19T09:17:33.445" v="5158"/>
          <ac:spMkLst>
            <pc:docMk/>
            <pc:sldMk cId="2858277977" sldId="523"/>
            <ac:spMk id="590" creationId="{AFAD0153-9718-4ED2-9C34-DB2569F0034B}"/>
          </ac:spMkLst>
        </pc:spChg>
        <pc:spChg chg="add del mod">
          <ac:chgData name="Ragnhild Halvorsrud" userId="917ea340-fd63-490f-a7db-68428d24cf32" providerId="ADAL" clId="{3F26B701-AADC-4668-AAA4-FB7BA2B947B1}" dt="2020-06-19T09:17:33.445" v="5158"/>
          <ac:spMkLst>
            <pc:docMk/>
            <pc:sldMk cId="2858277977" sldId="523"/>
            <ac:spMk id="591" creationId="{965CF324-EFFC-4750-9F34-E5D2BEAB8575}"/>
          </ac:spMkLst>
        </pc:spChg>
        <pc:spChg chg="add del mod">
          <ac:chgData name="Ragnhild Halvorsrud" userId="917ea340-fd63-490f-a7db-68428d24cf32" providerId="ADAL" clId="{3F26B701-AADC-4668-AAA4-FB7BA2B947B1}" dt="2020-06-19T09:17:33.445" v="5158"/>
          <ac:spMkLst>
            <pc:docMk/>
            <pc:sldMk cId="2858277977" sldId="523"/>
            <ac:spMk id="593" creationId="{DEE6F5A0-E098-4C6B-A03A-2EC26B2D6F00}"/>
          </ac:spMkLst>
        </pc:spChg>
        <pc:spChg chg="add del mod">
          <ac:chgData name="Ragnhild Halvorsrud" userId="917ea340-fd63-490f-a7db-68428d24cf32" providerId="ADAL" clId="{3F26B701-AADC-4668-AAA4-FB7BA2B947B1}" dt="2020-06-19T09:17:33.445" v="5158"/>
          <ac:spMkLst>
            <pc:docMk/>
            <pc:sldMk cId="2858277977" sldId="523"/>
            <ac:spMk id="597" creationId="{2B045F8A-0266-4F51-B731-6DC872ACF16E}"/>
          </ac:spMkLst>
        </pc:spChg>
        <pc:spChg chg="add del mod">
          <ac:chgData name="Ragnhild Halvorsrud" userId="917ea340-fd63-490f-a7db-68428d24cf32" providerId="ADAL" clId="{3F26B701-AADC-4668-AAA4-FB7BA2B947B1}" dt="2020-06-19T09:17:33.445" v="5158"/>
          <ac:spMkLst>
            <pc:docMk/>
            <pc:sldMk cId="2858277977" sldId="523"/>
            <ac:spMk id="598" creationId="{20974E4E-E8CF-489C-AF00-C23CB28ECFEA}"/>
          </ac:spMkLst>
        </pc:spChg>
        <pc:spChg chg="add del mod">
          <ac:chgData name="Ragnhild Halvorsrud" userId="917ea340-fd63-490f-a7db-68428d24cf32" providerId="ADAL" clId="{3F26B701-AADC-4668-AAA4-FB7BA2B947B1}" dt="2020-06-19T09:17:33.445" v="5158"/>
          <ac:spMkLst>
            <pc:docMk/>
            <pc:sldMk cId="2858277977" sldId="523"/>
            <ac:spMk id="610" creationId="{D3CC494A-6C89-425F-A950-8E334F6A9F55}"/>
          </ac:spMkLst>
        </pc:spChg>
        <pc:spChg chg="add del mod">
          <ac:chgData name="Ragnhild Halvorsrud" userId="917ea340-fd63-490f-a7db-68428d24cf32" providerId="ADAL" clId="{3F26B701-AADC-4668-AAA4-FB7BA2B947B1}" dt="2020-06-19T09:17:33.445" v="5158"/>
          <ac:spMkLst>
            <pc:docMk/>
            <pc:sldMk cId="2858277977" sldId="523"/>
            <ac:spMk id="611" creationId="{16F2F066-4CC9-48D2-9978-DC819AF81E6A}"/>
          </ac:spMkLst>
        </pc:spChg>
        <pc:spChg chg="mod">
          <ac:chgData name="Ragnhild Halvorsrud" userId="917ea340-fd63-490f-a7db-68428d24cf32" providerId="ADAL" clId="{3F26B701-AADC-4668-AAA4-FB7BA2B947B1}" dt="2020-06-19T09:17:33.543" v="5159"/>
          <ac:spMkLst>
            <pc:docMk/>
            <pc:sldMk cId="2858277977" sldId="523"/>
            <ac:spMk id="615" creationId="{427FDE8C-A976-4F9F-AC0A-7E03359BA6B2}"/>
          </ac:spMkLst>
        </pc:spChg>
        <pc:spChg chg="mod">
          <ac:chgData name="Ragnhild Halvorsrud" userId="917ea340-fd63-490f-a7db-68428d24cf32" providerId="ADAL" clId="{3F26B701-AADC-4668-AAA4-FB7BA2B947B1}" dt="2020-06-19T09:17:33.543" v="5159"/>
          <ac:spMkLst>
            <pc:docMk/>
            <pc:sldMk cId="2858277977" sldId="523"/>
            <ac:spMk id="616" creationId="{5998C987-7AE9-4B5F-A13B-E99B88ED1FBB}"/>
          </ac:spMkLst>
        </pc:spChg>
        <pc:spChg chg="mod">
          <ac:chgData name="Ragnhild Halvorsrud" userId="917ea340-fd63-490f-a7db-68428d24cf32" providerId="ADAL" clId="{3F26B701-AADC-4668-AAA4-FB7BA2B947B1}" dt="2020-06-19T09:17:33.543" v="5159"/>
          <ac:spMkLst>
            <pc:docMk/>
            <pc:sldMk cId="2858277977" sldId="523"/>
            <ac:spMk id="617" creationId="{1B321BE9-35F3-41E4-99F7-7529F2E8A9F2}"/>
          </ac:spMkLst>
        </pc:spChg>
        <pc:spChg chg="mod">
          <ac:chgData name="Ragnhild Halvorsrud" userId="917ea340-fd63-490f-a7db-68428d24cf32" providerId="ADAL" clId="{3F26B701-AADC-4668-AAA4-FB7BA2B947B1}" dt="2020-06-19T09:17:33.543" v="5159"/>
          <ac:spMkLst>
            <pc:docMk/>
            <pc:sldMk cId="2858277977" sldId="523"/>
            <ac:spMk id="618" creationId="{0D3D5015-FA5F-463B-B59B-642C7262DEE0}"/>
          </ac:spMkLst>
        </pc:spChg>
        <pc:spChg chg="mod">
          <ac:chgData name="Ragnhild Halvorsrud" userId="917ea340-fd63-490f-a7db-68428d24cf32" providerId="ADAL" clId="{3F26B701-AADC-4668-AAA4-FB7BA2B947B1}" dt="2020-06-19T09:17:33.543" v="5159"/>
          <ac:spMkLst>
            <pc:docMk/>
            <pc:sldMk cId="2858277977" sldId="523"/>
            <ac:spMk id="619" creationId="{FAA4DB10-F22A-43C4-AF18-6CEC12469F65}"/>
          </ac:spMkLst>
        </pc:spChg>
        <pc:spChg chg="mod">
          <ac:chgData name="Ragnhild Halvorsrud" userId="917ea340-fd63-490f-a7db-68428d24cf32" providerId="ADAL" clId="{3F26B701-AADC-4668-AAA4-FB7BA2B947B1}" dt="2020-06-19T09:17:33.543" v="5159"/>
          <ac:spMkLst>
            <pc:docMk/>
            <pc:sldMk cId="2858277977" sldId="523"/>
            <ac:spMk id="620" creationId="{8786ABCA-885B-48FA-B7F5-65FB3DB05C06}"/>
          </ac:spMkLst>
        </pc:spChg>
        <pc:spChg chg="mod">
          <ac:chgData name="Ragnhild Halvorsrud" userId="917ea340-fd63-490f-a7db-68428d24cf32" providerId="ADAL" clId="{3F26B701-AADC-4668-AAA4-FB7BA2B947B1}" dt="2020-06-19T09:17:33.543" v="5159"/>
          <ac:spMkLst>
            <pc:docMk/>
            <pc:sldMk cId="2858277977" sldId="523"/>
            <ac:spMk id="621" creationId="{02B0A3C3-EAC9-4DAE-B4BF-3ED6C7497C98}"/>
          </ac:spMkLst>
        </pc:spChg>
        <pc:spChg chg="mod">
          <ac:chgData name="Ragnhild Halvorsrud" userId="917ea340-fd63-490f-a7db-68428d24cf32" providerId="ADAL" clId="{3F26B701-AADC-4668-AAA4-FB7BA2B947B1}" dt="2020-06-19T09:17:33.543" v="5159"/>
          <ac:spMkLst>
            <pc:docMk/>
            <pc:sldMk cId="2858277977" sldId="523"/>
            <ac:spMk id="622" creationId="{ABB0C91E-7FC2-47C8-AC07-993B920377E3}"/>
          </ac:spMkLst>
        </pc:spChg>
        <pc:spChg chg="mod">
          <ac:chgData name="Ragnhild Halvorsrud" userId="917ea340-fd63-490f-a7db-68428d24cf32" providerId="ADAL" clId="{3F26B701-AADC-4668-AAA4-FB7BA2B947B1}" dt="2020-06-19T09:17:33.543" v="5159"/>
          <ac:spMkLst>
            <pc:docMk/>
            <pc:sldMk cId="2858277977" sldId="523"/>
            <ac:spMk id="624" creationId="{A97E5508-6119-4AC4-A6CD-6F6F141E3ADA}"/>
          </ac:spMkLst>
        </pc:spChg>
        <pc:spChg chg="mod">
          <ac:chgData name="Ragnhild Halvorsrud" userId="917ea340-fd63-490f-a7db-68428d24cf32" providerId="ADAL" clId="{3F26B701-AADC-4668-AAA4-FB7BA2B947B1}" dt="2020-06-19T09:17:33.543" v="5159"/>
          <ac:spMkLst>
            <pc:docMk/>
            <pc:sldMk cId="2858277977" sldId="523"/>
            <ac:spMk id="625" creationId="{0468A063-804F-4FE3-B3D5-511860F770F3}"/>
          </ac:spMkLst>
        </pc:spChg>
        <pc:spChg chg="mod">
          <ac:chgData name="Ragnhild Halvorsrud" userId="917ea340-fd63-490f-a7db-68428d24cf32" providerId="ADAL" clId="{3F26B701-AADC-4668-AAA4-FB7BA2B947B1}" dt="2020-06-19T09:17:33.543" v="5159"/>
          <ac:spMkLst>
            <pc:docMk/>
            <pc:sldMk cId="2858277977" sldId="523"/>
            <ac:spMk id="626" creationId="{A1AAA02D-E6DE-4020-946F-D45B84558CA4}"/>
          </ac:spMkLst>
        </pc:spChg>
        <pc:spChg chg="mod">
          <ac:chgData name="Ragnhild Halvorsrud" userId="917ea340-fd63-490f-a7db-68428d24cf32" providerId="ADAL" clId="{3F26B701-AADC-4668-AAA4-FB7BA2B947B1}" dt="2020-06-19T09:17:33.543" v="5159"/>
          <ac:spMkLst>
            <pc:docMk/>
            <pc:sldMk cId="2858277977" sldId="523"/>
            <ac:spMk id="627" creationId="{2136D331-8E3F-445F-A2A6-F1FDAEB1465F}"/>
          </ac:spMkLst>
        </pc:spChg>
        <pc:spChg chg="mod">
          <ac:chgData name="Ragnhild Halvorsrud" userId="917ea340-fd63-490f-a7db-68428d24cf32" providerId="ADAL" clId="{3F26B701-AADC-4668-AAA4-FB7BA2B947B1}" dt="2020-06-19T09:17:33.543" v="5159"/>
          <ac:spMkLst>
            <pc:docMk/>
            <pc:sldMk cId="2858277977" sldId="523"/>
            <ac:spMk id="628" creationId="{3BB0A509-823B-4E16-A65B-EEFA96B6408E}"/>
          </ac:spMkLst>
        </pc:spChg>
        <pc:spChg chg="mod">
          <ac:chgData name="Ragnhild Halvorsrud" userId="917ea340-fd63-490f-a7db-68428d24cf32" providerId="ADAL" clId="{3F26B701-AADC-4668-AAA4-FB7BA2B947B1}" dt="2020-06-19T09:17:33.543" v="5159"/>
          <ac:spMkLst>
            <pc:docMk/>
            <pc:sldMk cId="2858277977" sldId="523"/>
            <ac:spMk id="629" creationId="{E30376A2-3F03-4E3C-95C0-6BD5566C4CF1}"/>
          </ac:spMkLst>
        </pc:spChg>
        <pc:spChg chg="mod">
          <ac:chgData name="Ragnhild Halvorsrud" userId="917ea340-fd63-490f-a7db-68428d24cf32" providerId="ADAL" clId="{3F26B701-AADC-4668-AAA4-FB7BA2B947B1}" dt="2020-06-19T09:17:33.543" v="5159"/>
          <ac:spMkLst>
            <pc:docMk/>
            <pc:sldMk cId="2858277977" sldId="523"/>
            <ac:spMk id="630" creationId="{69281632-AE0B-4460-AE9D-BD040F94E428}"/>
          </ac:spMkLst>
        </pc:spChg>
        <pc:spChg chg="mod">
          <ac:chgData name="Ragnhild Halvorsrud" userId="917ea340-fd63-490f-a7db-68428d24cf32" providerId="ADAL" clId="{3F26B701-AADC-4668-AAA4-FB7BA2B947B1}" dt="2020-06-19T09:17:33.543" v="5159"/>
          <ac:spMkLst>
            <pc:docMk/>
            <pc:sldMk cId="2858277977" sldId="523"/>
            <ac:spMk id="631" creationId="{F912CC98-7D75-4CB9-B4CD-FA1DB1ABEB32}"/>
          </ac:spMkLst>
        </pc:spChg>
        <pc:spChg chg="mod">
          <ac:chgData name="Ragnhild Halvorsrud" userId="917ea340-fd63-490f-a7db-68428d24cf32" providerId="ADAL" clId="{3F26B701-AADC-4668-AAA4-FB7BA2B947B1}" dt="2020-06-19T09:17:33.543" v="5159"/>
          <ac:spMkLst>
            <pc:docMk/>
            <pc:sldMk cId="2858277977" sldId="523"/>
            <ac:spMk id="633" creationId="{09A7FBB6-7707-4ECD-B22A-8B6A8C2C0047}"/>
          </ac:spMkLst>
        </pc:spChg>
        <pc:spChg chg="mod">
          <ac:chgData name="Ragnhild Halvorsrud" userId="917ea340-fd63-490f-a7db-68428d24cf32" providerId="ADAL" clId="{3F26B701-AADC-4668-AAA4-FB7BA2B947B1}" dt="2020-06-19T09:17:33.543" v="5159"/>
          <ac:spMkLst>
            <pc:docMk/>
            <pc:sldMk cId="2858277977" sldId="523"/>
            <ac:spMk id="634" creationId="{E9EFF274-D1A8-4059-8CA0-9437D8FF2A6A}"/>
          </ac:spMkLst>
        </pc:spChg>
        <pc:spChg chg="mod">
          <ac:chgData name="Ragnhild Halvorsrud" userId="917ea340-fd63-490f-a7db-68428d24cf32" providerId="ADAL" clId="{3F26B701-AADC-4668-AAA4-FB7BA2B947B1}" dt="2020-06-19T09:17:33.543" v="5159"/>
          <ac:spMkLst>
            <pc:docMk/>
            <pc:sldMk cId="2858277977" sldId="523"/>
            <ac:spMk id="635" creationId="{B3770DE4-3763-46DF-A936-5A55BD7CDC2B}"/>
          </ac:spMkLst>
        </pc:spChg>
        <pc:spChg chg="mod">
          <ac:chgData name="Ragnhild Halvorsrud" userId="917ea340-fd63-490f-a7db-68428d24cf32" providerId="ADAL" clId="{3F26B701-AADC-4668-AAA4-FB7BA2B947B1}" dt="2020-06-19T09:17:33.543" v="5159"/>
          <ac:spMkLst>
            <pc:docMk/>
            <pc:sldMk cId="2858277977" sldId="523"/>
            <ac:spMk id="636" creationId="{48DD71F1-5621-4491-B008-1A13F58295E8}"/>
          </ac:spMkLst>
        </pc:spChg>
        <pc:spChg chg="mod">
          <ac:chgData name="Ragnhild Halvorsrud" userId="917ea340-fd63-490f-a7db-68428d24cf32" providerId="ADAL" clId="{3F26B701-AADC-4668-AAA4-FB7BA2B947B1}" dt="2020-06-19T09:17:33.543" v="5159"/>
          <ac:spMkLst>
            <pc:docMk/>
            <pc:sldMk cId="2858277977" sldId="523"/>
            <ac:spMk id="637" creationId="{CCB393D8-CB6E-41BD-9964-EEF81D1AF994}"/>
          </ac:spMkLst>
        </pc:spChg>
        <pc:spChg chg="mod">
          <ac:chgData name="Ragnhild Halvorsrud" userId="917ea340-fd63-490f-a7db-68428d24cf32" providerId="ADAL" clId="{3F26B701-AADC-4668-AAA4-FB7BA2B947B1}" dt="2020-06-19T09:17:33.543" v="5159"/>
          <ac:spMkLst>
            <pc:docMk/>
            <pc:sldMk cId="2858277977" sldId="523"/>
            <ac:spMk id="638" creationId="{718B7014-88DF-4259-941F-05F47C9A814E}"/>
          </ac:spMkLst>
        </pc:spChg>
        <pc:spChg chg="mod">
          <ac:chgData name="Ragnhild Halvorsrud" userId="917ea340-fd63-490f-a7db-68428d24cf32" providerId="ADAL" clId="{3F26B701-AADC-4668-AAA4-FB7BA2B947B1}" dt="2020-06-19T09:17:33.543" v="5159"/>
          <ac:spMkLst>
            <pc:docMk/>
            <pc:sldMk cId="2858277977" sldId="523"/>
            <ac:spMk id="639" creationId="{E7A485EB-B957-4B8A-9494-55C0AF9421AB}"/>
          </ac:spMkLst>
        </pc:spChg>
        <pc:spChg chg="mod">
          <ac:chgData name="Ragnhild Halvorsrud" userId="917ea340-fd63-490f-a7db-68428d24cf32" providerId="ADAL" clId="{3F26B701-AADC-4668-AAA4-FB7BA2B947B1}" dt="2020-06-19T09:17:33.543" v="5159"/>
          <ac:spMkLst>
            <pc:docMk/>
            <pc:sldMk cId="2858277977" sldId="523"/>
            <ac:spMk id="640" creationId="{CD7D04AB-61E9-4140-8E9F-7C43BF0CF334}"/>
          </ac:spMkLst>
        </pc:spChg>
        <pc:spChg chg="mod">
          <ac:chgData name="Ragnhild Halvorsrud" userId="917ea340-fd63-490f-a7db-68428d24cf32" providerId="ADAL" clId="{3F26B701-AADC-4668-AAA4-FB7BA2B947B1}" dt="2020-06-19T09:17:33.543" v="5159"/>
          <ac:spMkLst>
            <pc:docMk/>
            <pc:sldMk cId="2858277977" sldId="523"/>
            <ac:spMk id="642" creationId="{2D0C7120-4EF3-4692-B7E6-1D4AAB1EDB41}"/>
          </ac:spMkLst>
        </pc:spChg>
        <pc:spChg chg="mod">
          <ac:chgData name="Ragnhild Halvorsrud" userId="917ea340-fd63-490f-a7db-68428d24cf32" providerId="ADAL" clId="{3F26B701-AADC-4668-AAA4-FB7BA2B947B1}" dt="2020-06-19T09:17:33.543" v="5159"/>
          <ac:spMkLst>
            <pc:docMk/>
            <pc:sldMk cId="2858277977" sldId="523"/>
            <ac:spMk id="643" creationId="{8EEBB49E-3071-42E0-8476-AB90D270F4E0}"/>
          </ac:spMkLst>
        </pc:spChg>
        <pc:spChg chg="mod">
          <ac:chgData name="Ragnhild Halvorsrud" userId="917ea340-fd63-490f-a7db-68428d24cf32" providerId="ADAL" clId="{3F26B701-AADC-4668-AAA4-FB7BA2B947B1}" dt="2020-06-19T09:17:33.543" v="5159"/>
          <ac:spMkLst>
            <pc:docMk/>
            <pc:sldMk cId="2858277977" sldId="523"/>
            <ac:spMk id="644" creationId="{1ACE720B-3E5B-4B4E-8050-EFCEF914AC92}"/>
          </ac:spMkLst>
        </pc:spChg>
        <pc:spChg chg="mod">
          <ac:chgData name="Ragnhild Halvorsrud" userId="917ea340-fd63-490f-a7db-68428d24cf32" providerId="ADAL" clId="{3F26B701-AADC-4668-AAA4-FB7BA2B947B1}" dt="2020-06-19T09:17:33.543" v="5159"/>
          <ac:spMkLst>
            <pc:docMk/>
            <pc:sldMk cId="2858277977" sldId="523"/>
            <ac:spMk id="645" creationId="{9D8D9F05-7848-4317-B6B6-64D71DF28F0D}"/>
          </ac:spMkLst>
        </pc:spChg>
        <pc:spChg chg="mod">
          <ac:chgData name="Ragnhild Halvorsrud" userId="917ea340-fd63-490f-a7db-68428d24cf32" providerId="ADAL" clId="{3F26B701-AADC-4668-AAA4-FB7BA2B947B1}" dt="2020-06-19T09:17:33.543" v="5159"/>
          <ac:spMkLst>
            <pc:docMk/>
            <pc:sldMk cId="2858277977" sldId="523"/>
            <ac:spMk id="646" creationId="{00ABA108-950A-47FE-9D14-C5A67CC21397}"/>
          </ac:spMkLst>
        </pc:spChg>
        <pc:spChg chg="mod">
          <ac:chgData name="Ragnhild Halvorsrud" userId="917ea340-fd63-490f-a7db-68428d24cf32" providerId="ADAL" clId="{3F26B701-AADC-4668-AAA4-FB7BA2B947B1}" dt="2020-06-19T09:17:33.543" v="5159"/>
          <ac:spMkLst>
            <pc:docMk/>
            <pc:sldMk cId="2858277977" sldId="523"/>
            <ac:spMk id="647" creationId="{6D22286F-6B53-4F0A-A4A3-E1FB05A427CC}"/>
          </ac:spMkLst>
        </pc:spChg>
        <pc:spChg chg="mod">
          <ac:chgData name="Ragnhild Halvorsrud" userId="917ea340-fd63-490f-a7db-68428d24cf32" providerId="ADAL" clId="{3F26B701-AADC-4668-AAA4-FB7BA2B947B1}" dt="2020-06-19T09:17:33.543" v="5159"/>
          <ac:spMkLst>
            <pc:docMk/>
            <pc:sldMk cId="2858277977" sldId="523"/>
            <ac:spMk id="648" creationId="{35FEBC9C-0420-4CA0-B7AF-57F5A80DE937}"/>
          </ac:spMkLst>
        </pc:spChg>
        <pc:spChg chg="mod">
          <ac:chgData name="Ragnhild Halvorsrud" userId="917ea340-fd63-490f-a7db-68428d24cf32" providerId="ADAL" clId="{3F26B701-AADC-4668-AAA4-FB7BA2B947B1}" dt="2020-06-19T09:17:33.543" v="5159"/>
          <ac:spMkLst>
            <pc:docMk/>
            <pc:sldMk cId="2858277977" sldId="523"/>
            <ac:spMk id="649" creationId="{D3068CFE-EAFA-4C93-A136-22595FC05436}"/>
          </ac:spMkLst>
        </pc:spChg>
        <pc:spChg chg="mod">
          <ac:chgData name="Ragnhild Halvorsrud" userId="917ea340-fd63-490f-a7db-68428d24cf32" providerId="ADAL" clId="{3F26B701-AADC-4668-AAA4-FB7BA2B947B1}" dt="2020-06-19T09:17:33.543" v="5159"/>
          <ac:spMkLst>
            <pc:docMk/>
            <pc:sldMk cId="2858277977" sldId="523"/>
            <ac:spMk id="651" creationId="{D8CCB282-0859-4444-A436-1070C936B01F}"/>
          </ac:spMkLst>
        </pc:spChg>
        <pc:spChg chg="mod">
          <ac:chgData name="Ragnhild Halvorsrud" userId="917ea340-fd63-490f-a7db-68428d24cf32" providerId="ADAL" clId="{3F26B701-AADC-4668-AAA4-FB7BA2B947B1}" dt="2020-06-19T09:17:33.543" v="5159"/>
          <ac:spMkLst>
            <pc:docMk/>
            <pc:sldMk cId="2858277977" sldId="523"/>
            <ac:spMk id="652" creationId="{4E294DD8-F03F-44B3-8AE8-1EDC7EACBC39}"/>
          </ac:spMkLst>
        </pc:spChg>
        <pc:spChg chg="mod">
          <ac:chgData name="Ragnhild Halvorsrud" userId="917ea340-fd63-490f-a7db-68428d24cf32" providerId="ADAL" clId="{3F26B701-AADC-4668-AAA4-FB7BA2B947B1}" dt="2020-06-19T09:17:33.543" v="5159"/>
          <ac:spMkLst>
            <pc:docMk/>
            <pc:sldMk cId="2858277977" sldId="523"/>
            <ac:spMk id="653" creationId="{8EA72CF3-6DF2-4595-9432-5C9168E24E84}"/>
          </ac:spMkLst>
        </pc:spChg>
        <pc:spChg chg="mod">
          <ac:chgData name="Ragnhild Halvorsrud" userId="917ea340-fd63-490f-a7db-68428d24cf32" providerId="ADAL" clId="{3F26B701-AADC-4668-AAA4-FB7BA2B947B1}" dt="2020-06-19T09:17:33.543" v="5159"/>
          <ac:spMkLst>
            <pc:docMk/>
            <pc:sldMk cId="2858277977" sldId="523"/>
            <ac:spMk id="654" creationId="{BFC003A8-D6AF-4AD0-846D-725E93A289E5}"/>
          </ac:spMkLst>
        </pc:spChg>
        <pc:spChg chg="mod">
          <ac:chgData name="Ragnhild Halvorsrud" userId="917ea340-fd63-490f-a7db-68428d24cf32" providerId="ADAL" clId="{3F26B701-AADC-4668-AAA4-FB7BA2B947B1}" dt="2020-06-19T09:17:33.543" v="5159"/>
          <ac:spMkLst>
            <pc:docMk/>
            <pc:sldMk cId="2858277977" sldId="523"/>
            <ac:spMk id="655" creationId="{261CC666-2FB9-4DDB-AB34-1631EA59A24A}"/>
          </ac:spMkLst>
        </pc:spChg>
        <pc:spChg chg="mod">
          <ac:chgData name="Ragnhild Halvorsrud" userId="917ea340-fd63-490f-a7db-68428d24cf32" providerId="ADAL" clId="{3F26B701-AADC-4668-AAA4-FB7BA2B947B1}" dt="2020-06-19T09:17:33.543" v="5159"/>
          <ac:spMkLst>
            <pc:docMk/>
            <pc:sldMk cId="2858277977" sldId="523"/>
            <ac:spMk id="656" creationId="{8F21E086-CC03-435E-B1E0-A0DE54632196}"/>
          </ac:spMkLst>
        </pc:spChg>
        <pc:spChg chg="mod">
          <ac:chgData name="Ragnhild Halvorsrud" userId="917ea340-fd63-490f-a7db-68428d24cf32" providerId="ADAL" clId="{3F26B701-AADC-4668-AAA4-FB7BA2B947B1}" dt="2020-06-19T09:17:33.543" v="5159"/>
          <ac:spMkLst>
            <pc:docMk/>
            <pc:sldMk cId="2858277977" sldId="523"/>
            <ac:spMk id="657" creationId="{BFDD2ADA-4618-4FF6-9FCF-BB3E552F6A47}"/>
          </ac:spMkLst>
        </pc:spChg>
        <pc:spChg chg="mod">
          <ac:chgData name="Ragnhild Halvorsrud" userId="917ea340-fd63-490f-a7db-68428d24cf32" providerId="ADAL" clId="{3F26B701-AADC-4668-AAA4-FB7BA2B947B1}" dt="2020-06-19T09:17:33.543" v="5159"/>
          <ac:spMkLst>
            <pc:docMk/>
            <pc:sldMk cId="2858277977" sldId="523"/>
            <ac:spMk id="658" creationId="{06A1F754-D825-4AFA-97BC-F53B157EBE4F}"/>
          </ac:spMkLst>
        </pc:spChg>
        <pc:spChg chg="mod">
          <ac:chgData name="Ragnhild Halvorsrud" userId="917ea340-fd63-490f-a7db-68428d24cf32" providerId="ADAL" clId="{3F26B701-AADC-4668-AAA4-FB7BA2B947B1}" dt="2020-06-19T09:17:33.543" v="5159"/>
          <ac:spMkLst>
            <pc:docMk/>
            <pc:sldMk cId="2858277977" sldId="523"/>
            <ac:spMk id="660" creationId="{FDBDAD2B-C568-4987-BB0A-EFA6433AC291}"/>
          </ac:spMkLst>
        </pc:spChg>
        <pc:spChg chg="mod">
          <ac:chgData name="Ragnhild Halvorsrud" userId="917ea340-fd63-490f-a7db-68428d24cf32" providerId="ADAL" clId="{3F26B701-AADC-4668-AAA4-FB7BA2B947B1}" dt="2020-06-19T09:17:33.543" v="5159"/>
          <ac:spMkLst>
            <pc:docMk/>
            <pc:sldMk cId="2858277977" sldId="523"/>
            <ac:spMk id="661" creationId="{03593A6B-9D58-421E-8AB1-9EC097992B84}"/>
          </ac:spMkLst>
        </pc:spChg>
        <pc:spChg chg="mod">
          <ac:chgData name="Ragnhild Halvorsrud" userId="917ea340-fd63-490f-a7db-68428d24cf32" providerId="ADAL" clId="{3F26B701-AADC-4668-AAA4-FB7BA2B947B1}" dt="2020-06-19T09:17:33.543" v="5159"/>
          <ac:spMkLst>
            <pc:docMk/>
            <pc:sldMk cId="2858277977" sldId="523"/>
            <ac:spMk id="662" creationId="{9399F352-522A-45D8-B9E6-3E22562C17DA}"/>
          </ac:spMkLst>
        </pc:spChg>
        <pc:spChg chg="mod">
          <ac:chgData name="Ragnhild Halvorsrud" userId="917ea340-fd63-490f-a7db-68428d24cf32" providerId="ADAL" clId="{3F26B701-AADC-4668-AAA4-FB7BA2B947B1}" dt="2020-06-19T09:17:33.543" v="5159"/>
          <ac:spMkLst>
            <pc:docMk/>
            <pc:sldMk cId="2858277977" sldId="523"/>
            <ac:spMk id="663" creationId="{8100B39F-21DF-4917-821E-B218B938444D}"/>
          </ac:spMkLst>
        </pc:spChg>
        <pc:spChg chg="mod">
          <ac:chgData name="Ragnhild Halvorsrud" userId="917ea340-fd63-490f-a7db-68428d24cf32" providerId="ADAL" clId="{3F26B701-AADC-4668-AAA4-FB7BA2B947B1}" dt="2020-06-19T09:17:33.543" v="5159"/>
          <ac:spMkLst>
            <pc:docMk/>
            <pc:sldMk cId="2858277977" sldId="523"/>
            <ac:spMk id="664" creationId="{B4763331-516E-4300-AD51-F1C65FF4E522}"/>
          </ac:spMkLst>
        </pc:spChg>
        <pc:spChg chg="mod">
          <ac:chgData name="Ragnhild Halvorsrud" userId="917ea340-fd63-490f-a7db-68428d24cf32" providerId="ADAL" clId="{3F26B701-AADC-4668-AAA4-FB7BA2B947B1}" dt="2020-06-19T09:17:33.543" v="5159"/>
          <ac:spMkLst>
            <pc:docMk/>
            <pc:sldMk cId="2858277977" sldId="523"/>
            <ac:spMk id="665" creationId="{6CF512BE-0A2F-49B3-B06D-0215E222A27E}"/>
          </ac:spMkLst>
        </pc:spChg>
        <pc:spChg chg="mod">
          <ac:chgData name="Ragnhild Halvorsrud" userId="917ea340-fd63-490f-a7db-68428d24cf32" providerId="ADAL" clId="{3F26B701-AADC-4668-AAA4-FB7BA2B947B1}" dt="2020-06-19T09:17:33.543" v="5159"/>
          <ac:spMkLst>
            <pc:docMk/>
            <pc:sldMk cId="2858277977" sldId="523"/>
            <ac:spMk id="666" creationId="{66E4867B-18B3-4789-8914-0634409D6920}"/>
          </ac:spMkLst>
        </pc:spChg>
        <pc:spChg chg="mod">
          <ac:chgData name="Ragnhild Halvorsrud" userId="917ea340-fd63-490f-a7db-68428d24cf32" providerId="ADAL" clId="{3F26B701-AADC-4668-AAA4-FB7BA2B947B1}" dt="2020-06-19T09:17:33.543" v="5159"/>
          <ac:spMkLst>
            <pc:docMk/>
            <pc:sldMk cId="2858277977" sldId="523"/>
            <ac:spMk id="667" creationId="{C1EB5E42-122B-4AF8-93CF-98A1789A8E2B}"/>
          </ac:spMkLst>
        </pc:spChg>
        <pc:spChg chg="mod">
          <ac:chgData name="Ragnhild Halvorsrud" userId="917ea340-fd63-490f-a7db-68428d24cf32" providerId="ADAL" clId="{3F26B701-AADC-4668-AAA4-FB7BA2B947B1}" dt="2020-06-19T09:17:33.543" v="5159"/>
          <ac:spMkLst>
            <pc:docMk/>
            <pc:sldMk cId="2858277977" sldId="523"/>
            <ac:spMk id="668" creationId="{CEF47BD8-A422-48D9-9237-F2E03AD3B3A3}"/>
          </ac:spMkLst>
        </pc:spChg>
        <pc:spChg chg="mod">
          <ac:chgData name="Ragnhild Halvorsrud" userId="917ea340-fd63-490f-a7db-68428d24cf32" providerId="ADAL" clId="{3F26B701-AADC-4668-AAA4-FB7BA2B947B1}" dt="2020-06-19T09:17:33.543" v="5159"/>
          <ac:spMkLst>
            <pc:docMk/>
            <pc:sldMk cId="2858277977" sldId="523"/>
            <ac:spMk id="669" creationId="{23246AF0-1D64-401F-A17E-010666BB71C9}"/>
          </ac:spMkLst>
        </pc:spChg>
        <pc:spChg chg="mod">
          <ac:chgData name="Ragnhild Halvorsrud" userId="917ea340-fd63-490f-a7db-68428d24cf32" providerId="ADAL" clId="{3F26B701-AADC-4668-AAA4-FB7BA2B947B1}" dt="2020-06-19T09:17:33.543" v="5159"/>
          <ac:spMkLst>
            <pc:docMk/>
            <pc:sldMk cId="2858277977" sldId="523"/>
            <ac:spMk id="670" creationId="{D6AFC067-CACB-4873-87A9-F775BE544768}"/>
          </ac:spMkLst>
        </pc:spChg>
        <pc:spChg chg="mod">
          <ac:chgData name="Ragnhild Halvorsrud" userId="917ea340-fd63-490f-a7db-68428d24cf32" providerId="ADAL" clId="{3F26B701-AADC-4668-AAA4-FB7BA2B947B1}" dt="2020-06-19T09:17:33.543" v="5159"/>
          <ac:spMkLst>
            <pc:docMk/>
            <pc:sldMk cId="2858277977" sldId="523"/>
            <ac:spMk id="671" creationId="{28FAD89C-7101-464D-B90D-63A1CE7AAF7B}"/>
          </ac:spMkLst>
        </pc:spChg>
        <pc:spChg chg="mod">
          <ac:chgData name="Ragnhild Halvorsrud" userId="917ea340-fd63-490f-a7db-68428d24cf32" providerId="ADAL" clId="{3F26B701-AADC-4668-AAA4-FB7BA2B947B1}" dt="2020-06-19T09:17:33.543" v="5159"/>
          <ac:spMkLst>
            <pc:docMk/>
            <pc:sldMk cId="2858277977" sldId="523"/>
            <ac:spMk id="672" creationId="{34F87E09-E284-4FE2-A914-6934EEFE8F21}"/>
          </ac:spMkLst>
        </pc:spChg>
        <pc:spChg chg="mod">
          <ac:chgData name="Ragnhild Halvorsrud" userId="917ea340-fd63-490f-a7db-68428d24cf32" providerId="ADAL" clId="{3F26B701-AADC-4668-AAA4-FB7BA2B947B1}" dt="2020-06-19T09:17:33.543" v="5159"/>
          <ac:spMkLst>
            <pc:docMk/>
            <pc:sldMk cId="2858277977" sldId="523"/>
            <ac:spMk id="673" creationId="{AFE36F20-FB77-45F5-B98B-C941F55E99D6}"/>
          </ac:spMkLst>
        </pc:spChg>
        <pc:spChg chg="add del mod">
          <ac:chgData name="Ragnhild Halvorsrud" userId="917ea340-fd63-490f-a7db-68428d24cf32" providerId="ADAL" clId="{3F26B701-AADC-4668-AAA4-FB7BA2B947B1}" dt="2020-06-19T09:17:47.506" v="5162"/>
          <ac:spMkLst>
            <pc:docMk/>
            <pc:sldMk cId="2858277977" sldId="523"/>
            <ac:spMk id="685" creationId="{CD5D45D2-6E98-4BAC-8422-1355C973BF77}"/>
          </ac:spMkLst>
        </pc:spChg>
        <pc:spChg chg="add del mod">
          <ac:chgData name="Ragnhild Halvorsrud" userId="917ea340-fd63-490f-a7db-68428d24cf32" providerId="ADAL" clId="{3F26B701-AADC-4668-AAA4-FB7BA2B947B1}" dt="2020-06-19T09:17:47.506" v="5162"/>
          <ac:spMkLst>
            <pc:docMk/>
            <pc:sldMk cId="2858277977" sldId="523"/>
            <ac:spMk id="686" creationId="{F9E6C72B-B0EF-42CD-A0A7-7C4563495EFB}"/>
          </ac:spMkLst>
        </pc:spChg>
        <pc:spChg chg="add del mod">
          <ac:chgData name="Ragnhild Halvorsrud" userId="917ea340-fd63-490f-a7db-68428d24cf32" providerId="ADAL" clId="{3F26B701-AADC-4668-AAA4-FB7BA2B947B1}" dt="2020-06-19T09:17:47.506" v="5162"/>
          <ac:spMkLst>
            <pc:docMk/>
            <pc:sldMk cId="2858277977" sldId="523"/>
            <ac:spMk id="687" creationId="{E6EA81F9-9AAF-4F40-9F0D-372B6ADAF0E0}"/>
          </ac:spMkLst>
        </pc:spChg>
        <pc:spChg chg="add del mod">
          <ac:chgData name="Ragnhild Halvorsrud" userId="917ea340-fd63-490f-a7db-68428d24cf32" providerId="ADAL" clId="{3F26B701-AADC-4668-AAA4-FB7BA2B947B1}" dt="2020-06-19T09:17:47.506" v="5162"/>
          <ac:spMkLst>
            <pc:docMk/>
            <pc:sldMk cId="2858277977" sldId="523"/>
            <ac:spMk id="688" creationId="{EFDDDEA7-CA22-4AA2-88A0-0DB57A2CB7BA}"/>
          </ac:spMkLst>
        </pc:spChg>
        <pc:spChg chg="add del mod">
          <ac:chgData name="Ragnhild Halvorsrud" userId="917ea340-fd63-490f-a7db-68428d24cf32" providerId="ADAL" clId="{3F26B701-AADC-4668-AAA4-FB7BA2B947B1}" dt="2020-06-19T09:17:47.506" v="5162"/>
          <ac:spMkLst>
            <pc:docMk/>
            <pc:sldMk cId="2858277977" sldId="523"/>
            <ac:spMk id="689" creationId="{C55CFC18-EF83-4043-AAB5-2B965DAA268D}"/>
          </ac:spMkLst>
        </pc:spChg>
        <pc:spChg chg="add del mod">
          <ac:chgData name="Ragnhild Halvorsrud" userId="917ea340-fd63-490f-a7db-68428d24cf32" providerId="ADAL" clId="{3F26B701-AADC-4668-AAA4-FB7BA2B947B1}" dt="2020-06-19T09:17:47.506" v="5162"/>
          <ac:spMkLst>
            <pc:docMk/>
            <pc:sldMk cId="2858277977" sldId="523"/>
            <ac:spMk id="690" creationId="{164FBD6C-8205-4E00-A3F3-1B114EB86B71}"/>
          </ac:spMkLst>
        </pc:spChg>
        <pc:spChg chg="add del mod">
          <ac:chgData name="Ragnhild Halvorsrud" userId="917ea340-fd63-490f-a7db-68428d24cf32" providerId="ADAL" clId="{3F26B701-AADC-4668-AAA4-FB7BA2B947B1}" dt="2020-06-19T09:17:47.506" v="5162"/>
          <ac:spMkLst>
            <pc:docMk/>
            <pc:sldMk cId="2858277977" sldId="523"/>
            <ac:spMk id="692" creationId="{AB8C0799-B3CE-4AD2-B0D9-38BAE39BE9BD}"/>
          </ac:spMkLst>
        </pc:spChg>
        <pc:spChg chg="add del mod">
          <ac:chgData name="Ragnhild Halvorsrud" userId="917ea340-fd63-490f-a7db-68428d24cf32" providerId="ADAL" clId="{3F26B701-AADC-4668-AAA4-FB7BA2B947B1}" dt="2020-06-19T09:17:47.506" v="5162"/>
          <ac:spMkLst>
            <pc:docMk/>
            <pc:sldMk cId="2858277977" sldId="523"/>
            <ac:spMk id="693" creationId="{1E39A577-6682-45CC-8C5B-90CFCF7E502C}"/>
          </ac:spMkLst>
        </pc:spChg>
        <pc:spChg chg="add del mod">
          <ac:chgData name="Ragnhild Halvorsrud" userId="917ea340-fd63-490f-a7db-68428d24cf32" providerId="ADAL" clId="{3F26B701-AADC-4668-AAA4-FB7BA2B947B1}" dt="2020-06-19T09:17:47.506" v="5162"/>
          <ac:spMkLst>
            <pc:docMk/>
            <pc:sldMk cId="2858277977" sldId="523"/>
            <ac:spMk id="694" creationId="{07C4A928-37BB-44A2-8EE2-A5550FF3C87F}"/>
          </ac:spMkLst>
        </pc:spChg>
        <pc:spChg chg="add del mod">
          <ac:chgData name="Ragnhild Halvorsrud" userId="917ea340-fd63-490f-a7db-68428d24cf32" providerId="ADAL" clId="{3F26B701-AADC-4668-AAA4-FB7BA2B947B1}" dt="2020-06-19T09:17:47.506" v="5162"/>
          <ac:spMkLst>
            <pc:docMk/>
            <pc:sldMk cId="2858277977" sldId="523"/>
            <ac:spMk id="695" creationId="{35395466-17B2-4474-AD2B-1735D8CCBFCC}"/>
          </ac:spMkLst>
        </pc:spChg>
        <pc:spChg chg="add del mod">
          <ac:chgData name="Ragnhild Halvorsrud" userId="917ea340-fd63-490f-a7db-68428d24cf32" providerId="ADAL" clId="{3F26B701-AADC-4668-AAA4-FB7BA2B947B1}" dt="2020-06-19T09:17:47.506" v="5162"/>
          <ac:spMkLst>
            <pc:docMk/>
            <pc:sldMk cId="2858277977" sldId="523"/>
            <ac:spMk id="696" creationId="{AFD605E3-1B77-48F4-9754-D75CD6EF38C5}"/>
          </ac:spMkLst>
        </pc:spChg>
        <pc:spChg chg="add del mod">
          <ac:chgData name="Ragnhild Halvorsrud" userId="917ea340-fd63-490f-a7db-68428d24cf32" providerId="ADAL" clId="{3F26B701-AADC-4668-AAA4-FB7BA2B947B1}" dt="2020-06-19T09:17:47.506" v="5162"/>
          <ac:spMkLst>
            <pc:docMk/>
            <pc:sldMk cId="2858277977" sldId="523"/>
            <ac:spMk id="697" creationId="{968E8A6E-1420-4D9D-AB0E-9FE3BFDA776B}"/>
          </ac:spMkLst>
        </pc:spChg>
        <pc:spChg chg="add del mod">
          <ac:chgData name="Ragnhild Halvorsrud" userId="917ea340-fd63-490f-a7db-68428d24cf32" providerId="ADAL" clId="{3F26B701-AADC-4668-AAA4-FB7BA2B947B1}" dt="2020-06-19T09:17:47.506" v="5162"/>
          <ac:spMkLst>
            <pc:docMk/>
            <pc:sldMk cId="2858277977" sldId="523"/>
            <ac:spMk id="699" creationId="{63D2F793-B60D-4B2F-8382-636DBFAAA833}"/>
          </ac:spMkLst>
        </pc:spChg>
        <pc:spChg chg="add del mod">
          <ac:chgData name="Ragnhild Halvorsrud" userId="917ea340-fd63-490f-a7db-68428d24cf32" providerId="ADAL" clId="{3F26B701-AADC-4668-AAA4-FB7BA2B947B1}" dt="2020-06-19T09:17:47.506" v="5162"/>
          <ac:spMkLst>
            <pc:docMk/>
            <pc:sldMk cId="2858277977" sldId="523"/>
            <ac:spMk id="700" creationId="{C43BCB4E-72D9-41D8-B5AC-69112935FB26}"/>
          </ac:spMkLst>
        </pc:spChg>
        <pc:spChg chg="add del mod">
          <ac:chgData name="Ragnhild Halvorsrud" userId="917ea340-fd63-490f-a7db-68428d24cf32" providerId="ADAL" clId="{3F26B701-AADC-4668-AAA4-FB7BA2B947B1}" dt="2020-06-19T09:17:47.506" v="5162"/>
          <ac:spMkLst>
            <pc:docMk/>
            <pc:sldMk cId="2858277977" sldId="523"/>
            <ac:spMk id="701" creationId="{AF905867-BD4E-4707-A79C-52E4E86CB358}"/>
          </ac:spMkLst>
        </pc:spChg>
        <pc:spChg chg="add del mod">
          <ac:chgData name="Ragnhild Halvorsrud" userId="917ea340-fd63-490f-a7db-68428d24cf32" providerId="ADAL" clId="{3F26B701-AADC-4668-AAA4-FB7BA2B947B1}" dt="2020-06-19T09:17:47.506" v="5162"/>
          <ac:spMkLst>
            <pc:docMk/>
            <pc:sldMk cId="2858277977" sldId="523"/>
            <ac:spMk id="702" creationId="{EFB1C0D5-F0B3-49CE-B94A-01ED9689454E}"/>
          </ac:spMkLst>
        </pc:spChg>
        <pc:spChg chg="add del mod">
          <ac:chgData name="Ragnhild Halvorsrud" userId="917ea340-fd63-490f-a7db-68428d24cf32" providerId="ADAL" clId="{3F26B701-AADC-4668-AAA4-FB7BA2B947B1}" dt="2020-06-19T09:17:47.506" v="5162"/>
          <ac:spMkLst>
            <pc:docMk/>
            <pc:sldMk cId="2858277977" sldId="523"/>
            <ac:spMk id="703" creationId="{B9F5BF4B-75F4-4FF0-9638-B9F476228307}"/>
          </ac:spMkLst>
        </pc:spChg>
        <pc:spChg chg="add del mod">
          <ac:chgData name="Ragnhild Halvorsrud" userId="917ea340-fd63-490f-a7db-68428d24cf32" providerId="ADAL" clId="{3F26B701-AADC-4668-AAA4-FB7BA2B947B1}" dt="2020-06-19T09:17:47.506" v="5162"/>
          <ac:spMkLst>
            <pc:docMk/>
            <pc:sldMk cId="2858277977" sldId="523"/>
            <ac:spMk id="704" creationId="{06AB6F70-1E96-4A2F-B834-283BE5CC8865}"/>
          </ac:spMkLst>
        </pc:spChg>
        <pc:spChg chg="add del mod">
          <ac:chgData name="Ragnhild Halvorsrud" userId="917ea340-fd63-490f-a7db-68428d24cf32" providerId="ADAL" clId="{3F26B701-AADC-4668-AAA4-FB7BA2B947B1}" dt="2020-06-19T09:17:47.506" v="5162"/>
          <ac:spMkLst>
            <pc:docMk/>
            <pc:sldMk cId="2858277977" sldId="523"/>
            <ac:spMk id="706" creationId="{3F98AC0C-4D85-4E83-9B04-BB9AB87B2FAA}"/>
          </ac:spMkLst>
        </pc:spChg>
        <pc:spChg chg="add del mod">
          <ac:chgData name="Ragnhild Halvorsrud" userId="917ea340-fd63-490f-a7db-68428d24cf32" providerId="ADAL" clId="{3F26B701-AADC-4668-AAA4-FB7BA2B947B1}" dt="2020-06-19T09:17:47.506" v="5162"/>
          <ac:spMkLst>
            <pc:docMk/>
            <pc:sldMk cId="2858277977" sldId="523"/>
            <ac:spMk id="707" creationId="{2F483F1F-CEB3-4C9C-A14F-92733304B2E8}"/>
          </ac:spMkLst>
        </pc:spChg>
        <pc:spChg chg="add del mod">
          <ac:chgData name="Ragnhild Halvorsrud" userId="917ea340-fd63-490f-a7db-68428d24cf32" providerId="ADAL" clId="{3F26B701-AADC-4668-AAA4-FB7BA2B947B1}" dt="2020-06-19T09:17:47.506" v="5162"/>
          <ac:spMkLst>
            <pc:docMk/>
            <pc:sldMk cId="2858277977" sldId="523"/>
            <ac:spMk id="708" creationId="{C488238F-0930-4718-A641-135975598927}"/>
          </ac:spMkLst>
        </pc:spChg>
        <pc:spChg chg="add del mod">
          <ac:chgData name="Ragnhild Halvorsrud" userId="917ea340-fd63-490f-a7db-68428d24cf32" providerId="ADAL" clId="{3F26B701-AADC-4668-AAA4-FB7BA2B947B1}" dt="2020-06-19T09:17:47.506" v="5162"/>
          <ac:spMkLst>
            <pc:docMk/>
            <pc:sldMk cId="2858277977" sldId="523"/>
            <ac:spMk id="709" creationId="{AFE46AF2-848A-49C2-A71A-23CD21D2C9F0}"/>
          </ac:spMkLst>
        </pc:spChg>
        <pc:spChg chg="add del mod">
          <ac:chgData name="Ragnhild Halvorsrud" userId="917ea340-fd63-490f-a7db-68428d24cf32" providerId="ADAL" clId="{3F26B701-AADC-4668-AAA4-FB7BA2B947B1}" dt="2020-06-19T09:17:47.506" v="5162"/>
          <ac:spMkLst>
            <pc:docMk/>
            <pc:sldMk cId="2858277977" sldId="523"/>
            <ac:spMk id="710" creationId="{3312EE61-F067-409A-A824-E2A5483FEE12}"/>
          </ac:spMkLst>
        </pc:spChg>
        <pc:spChg chg="add del mod">
          <ac:chgData name="Ragnhild Halvorsrud" userId="917ea340-fd63-490f-a7db-68428d24cf32" providerId="ADAL" clId="{3F26B701-AADC-4668-AAA4-FB7BA2B947B1}" dt="2020-06-19T09:17:47.506" v="5162"/>
          <ac:spMkLst>
            <pc:docMk/>
            <pc:sldMk cId="2858277977" sldId="523"/>
            <ac:spMk id="711" creationId="{0273F79A-AC97-4B54-8950-39EA94724923}"/>
          </ac:spMkLst>
        </pc:spChg>
        <pc:spChg chg="add del mod">
          <ac:chgData name="Ragnhild Halvorsrud" userId="917ea340-fd63-490f-a7db-68428d24cf32" providerId="ADAL" clId="{3F26B701-AADC-4668-AAA4-FB7BA2B947B1}" dt="2020-06-19T09:17:47.506" v="5162"/>
          <ac:spMkLst>
            <pc:docMk/>
            <pc:sldMk cId="2858277977" sldId="523"/>
            <ac:spMk id="713" creationId="{9BFEAE37-4496-4901-A6A5-F28259A08A17}"/>
          </ac:spMkLst>
        </pc:spChg>
        <pc:spChg chg="add del mod">
          <ac:chgData name="Ragnhild Halvorsrud" userId="917ea340-fd63-490f-a7db-68428d24cf32" providerId="ADAL" clId="{3F26B701-AADC-4668-AAA4-FB7BA2B947B1}" dt="2020-06-19T09:17:47.506" v="5162"/>
          <ac:spMkLst>
            <pc:docMk/>
            <pc:sldMk cId="2858277977" sldId="523"/>
            <ac:spMk id="714" creationId="{EB6B5604-2FAA-4E8A-A2F1-FDBDA3C6E323}"/>
          </ac:spMkLst>
        </pc:spChg>
        <pc:spChg chg="add del mod">
          <ac:chgData name="Ragnhild Halvorsrud" userId="917ea340-fd63-490f-a7db-68428d24cf32" providerId="ADAL" clId="{3F26B701-AADC-4668-AAA4-FB7BA2B947B1}" dt="2020-06-19T09:17:47.506" v="5162"/>
          <ac:spMkLst>
            <pc:docMk/>
            <pc:sldMk cId="2858277977" sldId="523"/>
            <ac:spMk id="715" creationId="{63FE2179-F419-4D3D-B8A8-9927829E32E6}"/>
          </ac:spMkLst>
        </pc:spChg>
        <pc:spChg chg="add del mod">
          <ac:chgData name="Ragnhild Halvorsrud" userId="917ea340-fd63-490f-a7db-68428d24cf32" providerId="ADAL" clId="{3F26B701-AADC-4668-AAA4-FB7BA2B947B1}" dt="2020-06-19T09:17:47.506" v="5162"/>
          <ac:spMkLst>
            <pc:docMk/>
            <pc:sldMk cId="2858277977" sldId="523"/>
            <ac:spMk id="716" creationId="{AB14A70A-9120-4D9C-8B4E-DF0A725A2A0E}"/>
          </ac:spMkLst>
        </pc:spChg>
        <pc:spChg chg="add del mod">
          <ac:chgData name="Ragnhild Halvorsrud" userId="917ea340-fd63-490f-a7db-68428d24cf32" providerId="ADAL" clId="{3F26B701-AADC-4668-AAA4-FB7BA2B947B1}" dt="2020-06-19T09:17:47.506" v="5162"/>
          <ac:spMkLst>
            <pc:docMk/>
            <pc:sldMk cId="2858277977" sldId="523"/>
            <ac:spMk id="717" creationId="{1235C0BC-09A0-40B8-AFC6-7839ED292E42}"/>
          </ac:spMkLst>
        </pc:spChg>
        <pc:spChg chg="add del mod">
          <ac:chgData name="Ragnhild Halvorsrud" userId="917ea340-fd63-490f-a7db-68428d24cf32" providerId="ADAL" clId="{3F26B701-AADC-4668-AAA4-FB7BA2B947B1}" dt="2020-06-19T09:17:47.506" v="5162"/>
          <ac:spMkLst>
            <pc:docMk/>
            <pc:sldMk cId="2858277977" sldId="523"/>
            <ac:spMk id="718" creationId="{288BBA10-88B6-46C9-95B8-2AEB7048E48A}"/>
          </ac:spMkLst>
        </pc:spChg>
        <pc:spChg chg="add del mod">
          <ac:chgData name="Ragnhild Halvorsrud" userId="917ea340-fd63-490f-a7db-68428d24cf32" providerId="ADAL" clId="{3F26B701-AADC-4668-AAA4-FB7BA2B947B1}" dt="2020-06-19T09:17:47.506" v="5162"/>
          <ac:spMkLst>
            <pc:docMk/>
            <pc:sldMk cId="2858277977" sldId="523"/>
            <ac:spMk id="719" creationId="{1726B96D-F02E-4CF4-A184-8E20047FE461}"/>
          </ac:spMkLst>
        </pc:spChg>
        <pc:spChg chg="add del mod">
          <ac:chgData name="Ragnhild Halvorsrud" userId="917ea340-fd63-490f-a7db-68428d24cf32" providerId="ADAL" clId="{3F26B701-AADC-4668-AAA4-FB7BA2B947B1}" dt="2020-06-19T09:17:47.506" v="5162"/>
          <ac:spMkLst>
            <pc:docMk/>
            <pc:sldMk cId="2858277977" sldId="523"/>
            <ac:spMk id="720" creationId="{D462F209-25EE-4A9A-94B6-04668F9A3901}"/>
          </ac:spMkLst>
        </pc:spChg>
        <pc:spChg chg="add del mod">
          <ac:chgData name="Ragnhild Halvorsrud" userId="917ea340-fd63-490f-a7db-68428d24cf32" providerId="ADAL" clId="{3F26B701-AADC-4668-AAA4-FB7BA2B947B1}" dt="2020-06-19T09:17:47.506" v="5162"/>
          <ac:spMkLst>
            <pc:docMk/>
            <pc:sldMk cId="2858277977" sldId="523"/>
            <ac:spMk id="721" creationId="{926852F3-0B02-4768-A8EF-523A87240573}"/>
          </ac:spMkLst>
        </pc:spChg>
        <pc:spChg chg="add del mod">
          <ac:chgData name="Ragnhild Halvorsrud" userId="917ea340-fd63-490f-a7db-68428d24cf32" providerId="ADAL" clId="{3F26B701-AADC-4668-AAA4-FB7BA2B947B1}" dt="2020-06-19T09:17:47.506" v="5162"/>
          <ac:spMkLst>
            <pc:docMk/>
            <pc:sldMk cId="2858277977" sldId="523"/>
            <ac:spMk id="722" creationId="{C7544492-AEFF-4F59-AEB4-58F6DF7EDB45}"/>
          </ac:spMkLst>
        </pc:spChg>
        <pc:spChg chg="add del mod">
          <ac:chgData name="Ragnhild Halvorsrud" userId="917ea340-fd63-490f-a7db-68428d24cf32" providerId="ADAL" clId="{3F26B701-AADC-4668-AAA4-FB7BA2B947B1}" dt="2020-06-19T09:17:47.506" v="5162"/>
          <ac:spMkLst>
            <pc:docMk/>
            <pc:sldMk cId="2858277977" sldId="523"/>
            <ac:spMk id="723" creationId="{4E2C98E3-1EEE-4D1E-B4B5-FF9C9C663472}"/>
          </ac:spMkLst>
        </pc:spChg>
        <pc:spChg chg="mod">
          <ac:chgData name="Ragnhild Halvorsrud" userId="917ea340-fd63-490f-a7db-68428d24cf32" providerId="ADAL" clId="{3F26B701-AADC-4668-AAA4-FB7BA2B947B1}" dt="2020-06-19T09:17:33.543" v="5159"/>
          <ac:spMkLst>
            <pc:docMk/>
            <pc:sldMk cId="2858277977" sldId="523"/>
            <ac:spMk id="734" creationId="{28302101-7E3D-44AC-A77B-27A85F339750}"/>
          </ac:spMkLst>
        </pc:spChg>
        <pc:spChg chg="mod">
          <ac:chgData name="Ragnhild Halvorsrud" userId="917ea340-fd63-490f-a7db-68428d24cf32" providerId="ADAL" clId="{3F26B701-AADC-4668-AAA4-FB7BA2B947B1}" dt="2020-06-19T09:17:33.543" v="5159"/>
          <ac:spMkLst>
            <pc:docMk/>
            <pc:sldMk cId="2858277977" sldId="523"/>
            <ac:spMk id="735" creationId="{275AF153-18B6-4C4E-BA1D-B5DEE98DB4A7}"/>
          </ac:spMkLst>
        </pc:spChg>
        <pc:spChg chg="mod">
          <ac:chgData name="Ragnhild Halvorsrud" userId="917ea340-fd63-490f-a7db-68428d24cf32" providerId="ADAL" clId="{3F26B701-AADC-4668-AAA4-FB7BA2B947B1}" dt="2020-06-19T09:17:33.543" v="5159"/>
          <ac:spMkLst>
            <pc:docMk/>
            <pc:sldMk cId="2858277977" sldId="523"/>
            <ac:spMk id="736" creationId="{0B17FC2D-0EB6-48EA-915C-BF6DB80A3680}"/>
          </ac:spMkLst>
        </pc:spChg>
        <pc:spChg chg="mod">
          <ac:chgData name="Ragnhild Halvorsrud" userId="917ea340-fd63-490f-a7db-68428d24cf32" providerId="ADAL" clId="{3F26B701-AADC-4668-AAA4-FB7BA2B947B1}" dt="2020-06-19T09:17:33.543" v="5159"/>
          <ac:spMkLst>
            <pc:docMk/>
            <pc:sldMk cId="2858277977" sldId="523"/>
            <ac:spMk id="737" creationId="{CCE366B1-154D-4850-BF1C-A57EB631D90D}"/>
          </ac:spMkLst>
        </pc:spChg>
        <pc:spChg chg="mod">
          <ac:chgData name="Ragnhild Halvorsrud" userId="917ea340-fd63-490f-a7db-68428d24cf32" providerId="ADAL" clId="{3F26B701-AADC-4668-AAA4-FB7BA2B947B1}" dt="2020-06-19T09:17:33.543" v="5159"/>
          <ac:spMkLst>
            <pc:docMk/>
            <pc:sldMk cId="2858277977" sldId="523"/>
            <ac:spMk id="738" creationId="{91B6B66D-D293-4E59-A95E-5527BE7A367F}"/>
          </ac:spMkLst>
        </pc:spChg>
        <pc:spChg chg="mod">
          <ac:chgData name="Ragnhild Halvorsrud" userId="917ea340-fd63-490f-a7db-68428d24cf32" providerId="ADAL" clId="{3F26B701-AADC-4668-AAA4-FB7BA2B947B1}" dt="2020-06-19T09:17:33.543" v="5159"/>
          <ac:spMkLst>
            <pc:docMk/>
            <pc:sldMk cId="2858277977" sldId="523"/>
            <ac:spMk id="739" creationId="{8A5912C0-772E-4A2C-80D2-F9872F1FFAE9}"/>
          </ac:spMkLst>
        </pc:spChg>
        <pc:spChg chg="mod">
          <ac:chgData name="Ragnhild Halvorsrud" userId="917ea340-fd63-490f-a7db-68428d24cf32" providerId="ADAL" clId="{3F26B701-AADC-4668-AAA4-FB7BA2B947B1}" dt="2020-06-19T09:17:33.543" v="5159"/>
          <ac:spMkLst>
            <pc:docMk/>
            <pc:sldMk cId="2858277977" sldId="523"/>
            <ac:spMk id="740" creationId="{158607E8-5EE9-4228-9195-5CA234CEBCC3}"/>
          </ac:spMkLst>
        </pc:spChg>
        <pc:spChg chg="mod">
          <ac:chgData name="Ragnhild Halvorsrud" userId="917ea340-fd63-490f-a7db-68428d24cf32" providerId="ADAL" clId="{3F26B701-AADC-4668-AAA4-FB7BA2B947B1}" dt="2020-06-19T09:17:33.543" v="5159"/>
          <ac:spMkLst>
            <pc:docMk/>
            <pc:sldMk cId="2858277977" sldId="523"/>
            <ac:spMk id="742" creationId="{9A8BF3C1-A469-4194-8791-78153D60B849}"/>
          </ac:spMkLst>
        </pc:spChg>
        <pc:spChg chg="mod">
          <ac:chgData name="Ragnhild Halvorsrud" userId="917ea340-fd63-490f-a7db-68428d24cf32" providerId="ADAL" clId="{3F26B701-AADC-4668-AAA4-FB7BA2B947B1}" dt="2020-06-19T09:17:33.543" v="5159"/>
          <ac:spMkLst>
            <pc:docMk/>
            <pc:sldMk cId="2858277977" sldId="523"/>
            <ac:spMk id="743" creationId="{8B74AF9C-7A2B-4BAF-939E-491C73E68E74}"/>
          </ac:spMkLst>
        </pc:spChg>
        <pc:spChg chg="mod">
          <ac:chgData name="Ragnhild Halvorsrud" userId="917ea340-fd63-490f-a7db-68428d24cf32" providerId="ADAL" clId="{3F26B701-AADC-4668-AAA4-FB7BA2B947B1}" dt="2020-06-19T09:17:33.543" v="5159"/>
          <ac:spMkLst>
            <pc:docMk/>
            <pc:sldMk cId="2858277977" sldId="523"/>
            <ac:spMk id="744" creationId="{6CCC69E6-435C-4A9E-B479-820157A8E8C3}"/>
          </ac:spMkLst>
        </pc:spChg>
        <pc:spChg chg="mod">
          <ac:chgData name="Ragnhild Halvorsrud" userId="917ea340-fd63-490f-a7db-68428d24cf32" providerId="ADAL" clId="{3F26B701-AADC-4668-AAA4-FB7BA2B947B1}" dt="2020-06-19T09:17:33.543" v="5159"/>
          <ac:spMkLst>
            <pc:docMk/>
            <pc:sldMk cId="2858277977" sldId="523"/>
            <ac:spMk id="745" creationId="{F79806DD-F6FE-491A-B209-56E1F744F460}"/>
          </ac:spMkLst>
        </pc:spChg>
        <pc:spChg chg="mod">
          <ac:chgData name="Ragnhild Halvorsrud" userId="917ea340-fd63-490f-a7db-68428d24cf32" providerId="ADAL" clId="{3F26B701-AADC-4668-AAA4-FB7BA2B947B1}" dt="2020-06-19T09:17:33.543" v="5159"/>
          <ac:spMkLst>
            <pc:docMk/>
            <pc:sldMk cId="2858277977" sldId="523"/>
            <ac:spMk id="746" creationId="{3117667E-C8E4-40FA-8887-638F1F11A272}"/>
          </ac:spMkLst>
        </pc:spChg>
        <pc:spChg chg="mod">
          <ac:chgData name="Ragnhild Halvorsrud" userId="917ea340-fd63-490f-a7db-68428d24cf32" providerId="ADAL" clId="{3F26B701-AADC-4668-AAA4-FB7BA2B947B1}" dt="2020-06-19T09:17:33.543" v="5159"/>
          <ac:spMkLst>
            <pc:docMk/>
            <pc:sldMk cId="2858277977" sldId="523"/>
            <ac:spMk id="747" creationId="{8ECA3811-B113-4572-AEFE-0F030AABFE27}"/>
          </ac:spMkLst>
        </pc:spChg>
        <pc:spChg chg="mod">
          <ac:chgData name="Ragnhild Halvorsrud" userId="917ea340-fd63-490f-a7db-68428d24cf32" providerId="ADAL" clId="{3F26B701-AADC-4668-AAA4-FB7BA2B947B1}" dt="2020-06-19T09:17:33.543" v="5159"/>
          <ac:spMkLst>
            <pc:docMk/>
            <pc:sldMk cId="2858277977" sldId="523"/>
            <ac:spMk id="748" creationId="{899A46D2-E207-44DD-80B3-A25ED7F81066}"/>
          </ac:spMkLst>
        </pc:spChg>
        <pc:spChg chg="mod">
          <ac:chgData name="Ragnhild Halvorsrud" userId="917ea340-fd63-490f-a7db-68428d24cf32" providerId="ADAL" clId="{3F26B701-AADC-4668-AAA4-FB7BA2B947B1}" dt="2020-06-19T09:17:33.543" v="5159"/>
          <ac:spMkLst>
            <pc:docMk/>
            <pc:sldMk cId="2858277977" sldId="523"/>
            <ac:spMk id="750" creationId="{3844DF65-AFAC-4920-A5EC-1DC31014D1FC}"/>
          </ac:spMkLst>
        </pc:spChg>
        <pc:spChg chg="mod">
          <ac:chgData name="Ragnhild Halvorsrud" userId="917ea340-fd63-490f-a7db-68428d24cf32" providerId="ADAL" clId="{3F26B701-AADC-4668-AAA4-FB7BA2B947B1}" dt="2020-06-19T09:17:33.543" v="5159"/>
          <ac:spMkLst>
            <pc:docMk/>
            <pc:sldMk cId="2858277977" sldId="523"/>
            <ac:spMk id="751" creationId="{0DE5E79C-6F29-4D82-B840-5409CEAA86D2}"/>
          </ac:spMkLst>
        </pc:spChg>
        <pc:spChg chg="mod">
          <ac:chgData name="Ragnhild Halvorsrud" userId="917ea340-fd63-490f-a7db-68428d24cf32" providerId="ADAL" clId="{3F26B701-AADC-4668-AAA4-FB7BA2B947B1}" dt="2020-06-19T09:17:33.543" v="5159"/>
          <ac:spMkLst>
            <pc:docMk/>
            <pc:sldMk cId="2858277977" sldId="523"/>
            <ac:spMk id="752" creationId="{6D8F9EAA-80A2-4210-A78F-552015FBF1D2}"/>
          </ac:spMkLst>
        </pc:spChg>
        <pc:spChg chg="mod">
          <ac:chgData name="Ragnhild Halvorsrud" userId="917ea340-fd63-490f-a7db-68428d24cf32" providerId="ADAL" clId="{3F26B701-AADC-4668-AAA4-FB7BA2B947B1}" dt="2020-06-19T09:17:33.543" v="5159"/>
          <ac:spMkLst>
            <pc:docMk/>
            <pc:sldMk cId="2858277977" sldId="523"/>
            <ac:spMk id="753" creationId="{00BEE292-2A47-4CE5-8B38-1C209328A2B8}"/>
          </ac:spMkLst>
        </pc:spChg>
        <pc:spChg chg="mod">
          <ac:chgData name="Ragnhild Halvorsrud" userId="917ea340-fd63-490f-a7db-68428d24cf32" providerId="ADAL" clId="{3F26B701-AADC-4668-AAA4-FB7BA2B947B1}" dt="2020-06-19T09:17:33.543" v="5159"/>
          <ac:spMkLst>
            <pc:docMk/>
            <pc:sldMk cId="2858277977" sldId="523"/>
            <ac:spMk id="754" creationId="{94895E3E-23CF-431B-B5D6-7802DB0420C1}"/>
          </ac:spMkLst>
        </pc:spChg>
        <pc:spChg chg="mod">
          <ac:chgData name="Ragnhild Halvorsrud" userId="917ea340-fd63-490f-a7db-68428d24cf32" providerId="ADAL" clId="{3F26B701-AADC-4668-AAA4-FB7BA2B947B1}" dt="2020-06-19T09:17:33.543" v="5159"/>
          <ac:spMkLst>
            <pc:docMk/>
            <pc:sldMk cId="2858277977" sldId="523"/>
            <ac:spMk id="755" creationId="{E6192249-BB89-447F-8E77-6D24C4A08863}"/>
          </ac:spMkLst>
        </pc:spChg>
        <pc:spChg chg="mod">
          <ac:chgData name="Ragnhild Halvorsrud" userId="917ea340-fd63-490f-a7db-68428d24cf32" providerId="ADAL" clId="{3F26B701-AADC-4668-AAA4-FB7BA2B947B1}" dt="2020-06-19T09:17:33.543" v="5159"/>
          <ac:spMkLst>
            <pc:docMk/>
            <pc:sldMk cId="2858277977" sldId="523"/>
            <ac:spMk id="756" creationId="{2872D771-5A0B-4769-8E3D-A19E14567604}"/>
          </ac:spMkLst>
        </pc:spChg>
        <pc:spChg chg="mod">
          <ac:chgData name="Ragnhild Halvorsrud" userId="917ea340-fd63-490f-a7db-68428d24cf32" providerId="ADAL" clId="{3F26B701-AADC-4668-AAA4-FB7BA2B947B1}" dt="2020-06-19T09:17:33.543" v="5159"/>
          <ac:spMkLst>
            <pc:docMk/>
            <pc:sldMk cId="2858277977" sldId="523"/>
            <ac:spMk id="758" creationId="{2DFE40A9-88DB-452A-BBEF-F0A0C3FE312A}"/>
          </ac:spMkLst>
        </pc:spChg>
        <pc:spChg chg="mod">
          <ac:chgData name="Ragnhild Halvorsrud" userId="917ea340-fd63-490f-a7db-68428d24cf32" providerId="ADAL" clId="{3F26B701-AADC-4668-AAA4-FB7BA2B947B1}" dt="2020-06-19T09:17:33.543" v="5159"/>
          <ac:spMkLst>
            <pc:docMk/>
            <pc:sldMk cId="2858277977" sldId="523"/>
            <ac:spMk id="759" creationId="{158A9AAF-7E3E-4E4F-8E99-23986275A750}"/>
          </ac:spMkLst>
        </pc:spChg>
        <pc:spChg chg="mod">
          <ac:chgData name="Ragnhild Halvorsrud" userId="917ea340-fd63-490f-a7db-68428d24cf32" providerId="ADAL" clId="{3F26B701-AADC-4668-AAA4-FB7BA2B947B1}" dt="2020-06-19T09:17:33.543" v="5159"/>
          <ac:spMkLst>
            <pc:docMk/>
            <pc:sldMk cId="2858277977" sldId="523"/>
            <ac:spMk id="760" creationId="{7874DFE1-B14F-4B69-BA98-94FB363D9D6E}"/>
          </ac:spMkLst>
        </pc:spChg>
        <pc:spChg chg="mod">
          <ac:chgData name="Ragnhild Halvorsrud" userId="917ea340-fd63-490f-a7db-68428d24cf32" providerId="ADAL" clId="{3F26B701-AADC-4668-AAA4-FB7BA2B947B1}" dt="2020-06-19T09:17:33.543" v="5159"/>
          <ac:spMkLst>
            <pc:docMk/>
            <pc:sldMk cId="2858277977" sldId="523"/>
            <ac:spMk id="761" creationId="{AD33CF4B-C1DD-459F-A2CC-94739E40100C}"/>
          </ac:spMkLst>
        </pc:spChg>
        <pc:spChg chg="mod">
          <ac:chgData name="Ragnhild Halvorsrud" userId="917ea340-fd63-490f-a7db-68428d24cf32" providerId="ADAL" clId="{3F26B701-AADC-4668-AAA4-FB7BA2B947B1}" dt="2020-06-19T09:17:33.543" v="5159"/>
          <ac:spMkLst>
            <pc:docMk/>
            <pc:sldMk cId="2858277977" sldId="523"/>
            <ac:spMk id="762" creationId="{66634809-8BAA-41EE-B5D3-FDE88CD9D5F0}"/>
          </ac:spMkLst>
        </pc:spChg>
        <pc:spChg chg="mod">
          <ac:chgData name="Ragnhild Halvorsrud" userId="917ea340-fd63-490f-a7db-68428d24cf32" providerId="ADAL" clId="{3F26B701-AADC-4668-AAA4-FB7BA2B947B1}" dt="2020-06-19T09:17:33.543" v="5159"/>
          <ac:spMkLst>
            <pc:docMk/>
            <pc:sldMk cId="2858277977" sldId="523"/>
            <ac:spMk id="763" creationId="{BB9F3F1E-F067-4C25-B11E-6A738D6F3D25}"/>
          </ac:spMkLst>
        </pc:spChg>
        <pc:spChg chg="mod">
          <ac:chgData name="Ragnhild Halvorsrud" userId="917ea340-fd63-490f-a7db-68428d24cf32" providerId="ADAL" clId="{3F26B701-AADC-4668-AAA4-FB7BA2B947B1}" dt="2020-06-19T09:17:33.543" v="5159"/>
          <ac:spMkLst>
            <pc:docMk/>
            <pc:sldMk cId="2858277977" sldId="523"/>
            <ac:spMk id="764" creationId="{14E7FDAB-6E7E-4E04-B1CA-D1CD4E5E3B46}"/>
          </ac:spMkLst>
        </pc:spChg>
        <pc:spChg chg="mod">
          <ac:chgData name="Ragnhild Halvorsrud" userId="917ea340-fd63-490f-a7db-68428d24cf32" providerId="ADAL" clId="{3F26B701-AADC-4668-AAA4-FB7BA2B947B1}" dt="2020-06-19T09:17:33.543" v="5159"/>
          <ac:spMkLst>
            <pc:docMk/>
            <pc:sldMk cId="2858277977" sldId="523"/>
            <ac:spMk id="766" creationId="{0A895F31-374F-44E3-BC80-B66DD49E854F}"/>
          </ac:spMkLst>
        </pc:spChg>
        <pc:spChg chg="mod">
          <ac:chgData name="Ragnhild Halvorsrud" userId="917ea340-fd63-490f-a7db-68428d24cf32" providerId="ADAL" clId="{3F26B701-AADC-4668-AAA4-FB7BA2B947B1}" dt="2020-06-19T09:17:33.543" v="5159"/>
          <ac:spMkLst>
            <pc:docMk/>
            <pc:sldMk cId="2858277977" sldId="523"/>
            <ac:spMk id="767" creationId="{403AB16D-F652-47D1-96F9-B6E40D661600}"/>
          </ac:spMkLst>
        </pc:spChg>
        <pc:spChg chg="mod">
          <ac:chgData name="Ragnhild Halvorsrud" userId="917ea340-fd63-490f-a7db-68428d24cf32" providerId="ADAL" clId="{3F26B701-AADC-4668-AAA4-FB7BA2B947B1}" dt="2020-06-19T09:17:33.543" v="5159"/>
          <ac:spMkLst>
            <pc:docMk/>
            <pc:sldMk cId="2858277977" sldId="523"/>
            <ac:spMk id="768" creationId="{FBAFC055-E173-44FA-ABC4-BA53C8CDA779}"/>
          </ac:spMkLst>
        </pc:spChg>
        <pc:spChg chg="mod">
          <ac:chgData name="Ragnhild Halvorsrud" userId="917ea340-fd63-490f-a7db-68428d24cf32" providerId="ADAL" clId="{3F26B701-AADC-4668-AAA4-FB7BA2B947B1}" dt="2020-06-19T09:17:33.543" v="5159"/>
          <ac:spMkLst>
            <pc:docMk/>
            <pc:sldMk cId="2858277977" sldId="523"/>
            <ac:spMk id="769" creationId="{A754A3F7-4AE4-466F-84CF-1AF09A2492E7}"/>
          </ac:spMkLst>
        </pc:spChg>
        <pc:spChg chg="mod">
          <ac:chgData name="Ragnhild Halvorsrud" userId="917ea340-fd63-490f-a7db-68428d24cf32" providerId="ADAL" clId="{3F26B701-AADC-4668-AAA4-FB7BA2B947B1}" dt="2020-06-19T09:17:33.543" v="5159"/>
          <ac:spMkLst>
            <pc:docMk/>
            <pc:sldMk cId="2858277977" sldId="523"/>
            <ac:spMk id="770" creationId="{D53ED2E5-719F-47BC-BE10-874B61EC0756}"/>
          </ac:spMkLst>
        </pc:spChg>
        <pc:spChg chg="mod">
          <ac:chgData name="Ragnhild Halvorsrud" userId="917ea340-fd63-490f-a7db-68428d24cf32" providerId="ADAL" clId="{3F26B701-AADC-4668-AAA4-FB7BA2B947B1}" dt="2020-06-19T09:17:33.543" v="5159"/>
          <ac:spMkLst>
            <pc:docMk/>
            <pc:sldMk cId="2858277977" sldId="523"/>
            <ac:spMk id="771" creationId="{046C3708-9CD3-401A-8B31-FA79DCA37ECC}"/>
          </ac:spMkLst>
        </pc:spChg>
        <pc:spChg chg="mod">
          <ac:chgData name="Ragnhild Halvorsrud" userId="917ea340-fd63-490f-a7db-68428d24cf32" providerId="ADAL" clId="{3F26B701-AADC-4668-AAA4-FB7BA2B947B1}" dt="2020-06-19T09:17:33.543" v="5159"/>
          <ac:spMkLst>
            <pc:docMk/>
            <pc:sldMk cId="2858277977" sldId="523"/>
            <ac:spMk id="772" creationId="{CC82FC91-BBFF-4A67-B8B4-F64727A5951C}"/>
          </ac:spMkLst>
        </pc:spChg>
        <pc:spChg chg="mod">
          <ac:chgData name="Ragnhild Halvorsrud" userId="917ea340-fd63-490f-a7db-68428d24cf32" providerId="ADAL" clId="{3F26B701-AADC-4668-AAA4-FB7BA2B947B1}" dt="2020-06-19T09:17:33.543" v="5159"/>
          <ac:spMkLst>
            <pc:docMk/>
            <pc:sldMk cId="2858277977" sldId="523"/>
            <ac:spMk id="773" creationId="{E7F6B134-3AFA-470A-B1E5-366A436CC006}"/>
          </ac:spMkLst>
        </pc:spChg>
        <pc:spChg chg="mod">
          <ac:chgData name="Ragnhild Halvorsrud" userId="917ea340-fd63-490f-a7db-68428d24cf32" providerId="ADAL" clId="{3F26B701-AADC-4668-AAA4-FB7BA2B947B1}" dt="2020-06-19T09:17:33.543" v="5159"/>
          <ac:spMkLst>
            <pc:docMk/>
            <pc:sldMk cId="2858277977" sldId="523"/>
            <ac:spMk id="774" creationId="{5441B6C4-F7C5-4B03-A24F-3B08A589B061}"/>
          </ac:spMkLst>
        </pc:spChg>
        <pc:spChg chg="mod">
          <ac:chgData name="Ragnhild Halvorsrud" userId="917ea340-fd63-490f-a7db-68428d24cf32" providerId="ADAL" clId="{3F26B701-AADC-4668-AAA4-FB7BA2B947B1}" dt="2020-06-19T09:17:33.543" v="5159"/>
          <ac:spMkLst>
            <pc:docMk/>
            <pc:sldMk cId="2858277977" sldId="523"/>
            <ac:spMk id="775" creationId="{D91F3D76-3A55-4452-9A67-28709C250D98}"/>
          </ac:spMkLst>
        </pc:spChg>
        <pc:spChg chg="mod">
          <ac:chgData name="Ragnhild Halvorsrud" userId="917ea340-fd63-490f-a7db-68428d24cf32" providerId="ADAL" clId="{3F26B701-AADC-4668-AAA4-FB7BA2B947B1}" dt="2020-06-19T09:17:33.543" v="5159"/>
          <ac:spMkLst>
            <pc:docMk/>
            <pc:sldMk cId="2858277977" sldId="523"/>
            <ac:spMk id="776" creationId="{6EB8B97A-63BB-4C2E-8E25-08362BAA275E}"/>
          </ac:spMkLst>
        </pc:spChg>
        <pc:spChg chg="mod">
          <ac:chgData name="Ragnhild Halvorsrud" userId="917ea340-fd63-490f-a7db-68428d24cf32" providerId="ADAL" clId="{3F26B701-AADC-4668-AAA4-FB7BA2B947B1}" dt="2020-06-19T09:17:33.543" v="5159"/>
          <ac:spMkLst>
            <pc:docMk/>
            <pc:sldMk cId="2858277977" sldId="523"/>
            <ac:spMk id="777" creationId="{14E691EA-D048-4297-B61B-7D05E2B1DFF6}"/>
          </ac:spMkLst>
        </pc:spChg>
        <pc:spChg chg="mod">
          <ac:chgData name="Ragnhild Halvorsrud" userId="917ea340-fd63-490f-a7db-68428d24cf32" providerId="ADAL" clId="{3F26B701-AADC-4668-AAA4-FB7BA2B947B1}" dt="2020-06-19T09:17:33.543" v="5159"/>
          <ac:spMkLst>
            <pc:docMk/>
            <pc:sldMk cId="2858277977" sldId="523"/>
            <ac:spMk id="788" creationId="{15BCF20D-7A3E-4AE8-B1A6-6AC6F5FB0DF8}"/>
          </ac:spMkLst>
        </pc:spChg>
        <pc:spChg chg="mod">
          <ac:chgData name="Ragnhild Halvorsrud" userId="917ea340-fd63-490f-a7db-68428d24cf32" providerId="ADAL" clId="{3F26B701-AADC-4668-AAA4-FB7BA2B947B1}" dt="2020-06-19T09:17:33.543" v="5159"/>
          <ac:spMkLst>
            <pc:docMk/>
            <pc:sldMk cId="2858277977" sldId="523"/>
            <ac:spMk id="789" creationId="{541071C8-AFDC-4BA0-8162-A8441D36ACE9}"/>
          </ac:spMkLst>
        </pc:spChg>
        <pc:spChg chg="mod">
          <ac:chgData name="Ragnhild Halvorsrud" userId="917ea340-fd63-490f-a7db-68428d24cf32" providerId="ADAL" clId="{3F26B701-AADC-4668-AAA4-FB7BA2B947B1}" dt="2020-06-19T09:17:33.543" v="5159"/>
          <ac:spMkLst>
            <pc:docMk/>
            <pc:sldMk cId="2858277977" sldId="523"/>
            <ac:spMk id="790" creationId="{D6D3CBAB-4921-4A52-A796-73765C108F52}"/>
          </ac:spMkLst>
        </pc:spChg>
        <pc:spChg chg="mod">
          <ac:chgData name="Ragnhild Halvorsrud" userId="917ea340-fd63-490f-a7db-68428d24cf32" providerId="ADAL" clId="{3F26B701-AADC-4668-AAA4-FB7BA2B947B1}" dt="2020-06-19T09:17:33.543" v="5159"/>
          <ac:spMkLst>
            <pc:docMk/>
            <pc:sldMk cId="2858277977" sldId="523"/>
            <ac:spMk id="792" creationId="{0D41D9E3-9E73-4A69-A6F7-664619EAA827}"/>
          </ac:spMkLst>
        </pc:spChg>
        <pc:spChg chg="mod">
          <ac:chgData name="Ragnhild Halvorsrud" userId="917ea340-fd63-490f-a7db-68428d24cf32" providerId="ADAL" clId="{3F26B701-AADC-4668-AAA4-FB7BA2B947B1}" dt="2020-06-19T09:17:33.543" v="5159"/>
          <ac:spMkLst>
            <pc:docMk/>
            <pc:sldMk cId="2858277977" sldId="523"/>
            <ac:spMk id="793" creationId="{4F3C2DE4-D5AC-4EF8-974F-A30BD9F9C783}"/>
          </ac:spMkLst>
        </pc:spChg>
        <pc:spChg chg="mod">
          <ac:chgData name="Ragnhild Halvorsrud" userId="917ea340-fd63-490f-a7db-68428d24cf32" providerId="ADAL" clId="{3F26B701-AADC-4668-AAA4-FB7BA2B947B1}" dt="2020-06-19T09:17:33.543" v="5159"/>
          <ac:spMkLst>
            <pc:docMk/>
            <pc:sldMk cId="2858277977" sldId="523"/>
            <ac:spMk id="794" creationId="{12FCB5E8-D82E-49D8-93C8-48055686D62D}"/>
          </ac:spMkLst>
        </pc:spChg>
        <pc:spChg chg="mod">
          <ac:chgData name="Ragnhild Halvorsrud" userId="917ea340-fd63-490f-a7db-68428d24cf32" providerId="ADAL" clId="{3F26B701-AADC-4668-AAA4-FB7BA2B947B1}" dt="2020-06-19T09:17:33.543" v="5159"/>
          <ac:spMkLst>
            <pc:docMk/>
            <pc:sldMk cId="2858277977" sldId="523"/>
            <ac:spMk id="796" creationId="{48EC98E2-6D61-4F07-9C55-6C5A9BBE6131}"/>
          </ac:spMkLst>
        </pc:spChg>
        <pc:spChg chg="mod">
          <ac:chgData name="Ragnhild Halvorsrud" userId="917ea340-fd63-490f-a7db-68428d24cf32" providerId="ADAL" clId="{3F26B701-AADC-4668-AAA4-FB7BA2B947B1}" dt="2020-06-19T09:17:33.543" v="5159"/>
          <ac:spMkLst>
            <pc:docMk/>
            <pc:sldMk cId="2858277977" sldId="523"/>
            <ac:spMk id="797" creationId="{89918427-2DAB-44E6-9491-E5AFF7A4B6BE}"/>
          </ac:spMkLst>
        </pc:spChg>
        <pc:spChg chg="add del mod">
          <ac:chgData name="Ragnhild Halvorsrud" userId="917ea340-fd63-490f-a7db-68428d24cf32" providerId="ADAL" clId="{3F26B701-AADC-4668-AAA4-FB7BA2B947B1}" dt="2020-06-19T09:17:47.506" v="5162"/>
          <ac:spMkLst>
            <pc:docMk/>
            <pc:sldMk cId="2858277977" sldId="523"/>
            <ac:spMk id="800" creationId="{3E5142B9-DCA8-4C6E-AEF2-0BDAA2426670}"/>
          </ac:spMkLst>
        </pc:spChg>
        <pc:spChg chg="add del mod">
          <ac:chgData name="Ragnhild Halvorsrud" userId="917ea340-fd63-490f-a7db-68428d24cf32" providerId="ADAL" clId="{3F26B701-AADC-4668-AAA4-FB7BA2B947B1}" dt="2020-06-19T09:17:47.506" v="5162"/>
          <ac:spMkLst>
            <pc:docMk/>
            <pc:sldMk cId="2858277977" sldId="523"/>
            <ac:spMk id="801" creationId="{E6C03ABB-7A59-4C10-B331-191005C4764C}"/>
          </ac:spMkLst>
        </pc:spChg>
        <pc:spChg chg="add del mod">
          <ac:chgData name="Ragnhild Halvorsrud" userId="917ea340-fd63-490f-a7db-68428d24cf32" providerId="ADAL" clId="{3F26B701-AADC-4668-AAA4-FB7BA2B947B1}" dt="2020-06-19T09:17:47.506" v="5162"/>
          <ac:spMkLst>
            <pc:docMk/>
            <pc:sldMk cId="2858277977" sldId="523"/>
            <ac:spMk id="802" creationId="{4675AAD5-4065-4A6D-91F6-67AC20CB8517}"/>
          </ac:spMkLst>
        </pc:spChg>
        <pc:spChg chg="add del mod">
          <ac:chgData name="Ragnhild Halvorsrud" userId="917ea340-fd63-490f-a7db-68428d24cf32" providerId="ADAL" clId="{3F26B701-AADC-4668-AAA4-FB7BA2B947B1}" dt="2020-06-19T09:17:47.506" v="5162"/>
          <ac:spMkLst>
            <pc:docMk/>
            <pc:sldMk cId="2858277977" sldId="523"/>
            <ac:spMk id="803" creationId="{782DBE43-1377-4FE2-8B51-5C750D1E2B67}"/>
          </ac:spMkLst>
        </pc:spChg>
        <pc:spChg chg="add del mod">
          <ac:chgData name="Ragnhild Halvorsrud" userId="917ea340-fd63-490f-a7db-68428d24cf32" providerId="ADAL" clId="{3F26B701-AADC-4668-AAA4-FB7BA2B947B1}" dt="2020-06-19T09:17:47.506" v="5162"/>
          <ac:spMkLst>
            <pc:docMk/>
            <pc:sldMk cId="2858277977" sldId="523"/>
            <ac:spMk id="804" creationId="{0D6C8383-39E8-4910-B67C-C3DA85473C6E}"/>
          </ac:spMkLst>
        </pc:spChg>
        <pc:spChg chg="add del mod">
          <ac:chgData name="Ragnhild Halvorsrud" userId="917ea340-fd63-490f-a7db-68428d24cf32" providerId="ADAL" clId="{3F26B701-AADC-4668-AAA4-FB7BA2B947B1}" dt="2020-06-19T09:17:47.506" v="5162"/>
          <ac:spMkLst>
            <pc:docMk/>
            <pc:sldMk cId="2858277977" sldId="523"/>
            <ac:spMk id="806" creationId="{4E11F456-9CB9-4DC2-B15E-C6A73ADAEAB1}"/>
          </ac:spMkLst>
        </pc:spChg>
        <pc:spChg chg="add del mod">
          <ac:chgData name="Ragnhild Halvorsrud" userId="917ea340-fd63-490f-a7db-68428d24cf32" providerId="ADAL" clId="{3F26B701-AADC-4668-AAA4-FB7BA2B947B1}" dt="2020-06-19T09:17:47.506" v="5162"/>
          <ac:spMkLst>
            <pc:docMk/>
            <pc:sldMk cId="2858277977" sldId="523"/>
            <ac:spMk id="807" creationId="{0B930F36-3377-453B-9021-21237998AC68}"/>
          </ac:spMkLst>
        </pc:spChg>
        <pc:spChg chg="add del mod">
          <ac:chgData name="Ragnhild Halvorsrud" userId="917ea340-fd63-490f-a7db-68428d24cf32" providerId="ADAL" clId="{3F26B701-AADC-4668-AAA4-FB7BA2B947B1}" dt="2020-06-19T09:17:47.506" v="5162"/>
          <ac:spMkLst>
            <pc:docMk/>
            <pc:sldMk cId="2858277977" sldId="523"/>
            <ac:spMk id="808" creationId="{E356CC48-E7F8-4729-8EFC-727B5395F975}"/>
          </ac:spMkLst>
        </pc:spChg>
        <pc:spChg chg="add del mod">
          <ac:chgData name="Ragnhild Halvorsrud" userId="917ea340-fd63-490f-a7db-68428d24cf32" providerId="ADAL" clId="{3F26B701-AADC-4668-AAA4-FB7BA2B947B1}" dt="2020-06-19T09:17:47.506" v="5162"/>
          <ac:spMkLst>
            <pc:docMk/>
            <pc:sldMk cId="2858277977" sldId="523"/>
            <ac:spMk id="809" creationId="{7C2487C5-63A1-4A2A-A391-25C8663B6897}"/>
          </ac:spMkLst>
        </pc:spChg>
        <pc:spChg chg="add del mod">
          <ac:chgData name="Ragnhild Halvorsrud" userId="917ea340-fd63-490f-a7db-68428d24cf32" providerId="ADAL" clId="{3F26B701-AADC-4668-AAA4-FB7BA2B947B1}" dt="2020-06-19T09:17:47.506" v="5162"/>
          <ac:spMkLst>
            <pc:docMk/>
            <pc:sldMk cId="2858277977" sldId="523"/>
            <ac:spMk id="810" creationId="{F60C0411-43C4-4C6F-BF63-8256AD74556A}"/>
          </ac:spMkLst>
        </pc:spChg>
        <pc:spChg chg="add del mod">
          <ac:chgData name="Ragnhild Halvorsrud" userId="917ea340-fd63-490f-a7db-68428d24cf32" providerId="ADAL" clId="{3F26B701-AADC-4668-AAA4-FB7BA2B947B1}" dt="2020-06-19T09:17:47.506" v="5162"/>
          <ac:spMkLst>
            <pc:docMk/>
            <pc:sldMk cId="2858277977" sldId="523"/>
            <ac:spMk id="812" creationId="{DF8D379A-9F71-4DE1-B45E-7A14EB7CEB1B}"/>
          </ac:spMkLst>
        </pc:spChg>
        <pc:spChg chg="add del mod">
          <ac:chgData name="Ragnhild Halvorsrud" userId="917ea340-fd63-490f-a7db-68428d24cf32" providerId="ADAL" clId="{3F26B701-AADC-4668-AAA4-FB7BA2B947B1}" dt="2020-06-19T09:17:47.506" v="5162"/>
          <ac:spMkLst>
            <pc:docMk/>
            <pc:sldMk cId="2858277977" sldId="523"/>
            <ac:spMk id="813" creationId="{0E470C04-9EF0-4769-AAD4-5A6BCDB2AC1C}"/>
          </ac:spMkLst>
        </pc:spChg>
        <pc:spChg chg="add del mod">
          <ac:chgData name="Ragnhild Halvorsrud" userId="917ea340-fd63-490f-a7db-68428d24cf32" providerId="ADAL" clId="{3F26B701-AADC-4668-AAA4-FB7BA2B947B1}" dt="2020-06-19T09:17:47.506" v="5162"/>
          <ac:spMkLst>
            <pc:docMk/>
            <pc:sldMk cId="2858277977" sldId="523"/>
            <ac:spMk id="814" creationId="{562217FD-E5C5-418A-AA18-09620875C33D}"/>
          </ac:spMkLst>
        </pc:spChg>
        <pc:spChg chg="add del mod">
          <ac:chgData name="Ragnhild Halvorsrud" userId="917ea340-fd63-490f-a7db-68428d24cf32" providerId="ADAL" clId="{3F26B701-AADC-4668-AAA4-FB7BA2B947B1}" dt="2020-06-19T09:17:47.506" v="5162"/>
          <ac:spMkLst>
            <pc:docMk/>
            <pc:sldMk cId="2858277977" sldId="523"/>
            <ac:spMk id="815" creationId="{5CB4BD9E-5873-4EC5-959E-9BAE44433F28}"/>
          </ac:spMkLst>
        </pc:spChg>
        <pc:spChg chg="add del mod">
          <ac:chgData name="Ragnhild Halvorsrud" userId="917ea340-fd63-490f-a7db-68428d24cf32" providerId="ADAL" clId="{3F26B701-AADC-4668-AAA4-FB7BA2B947B1}" dt="2020-06-19T09:17:47.506" v="5162"/>
          <ac:spMkLst>
            <pc:docMk/>
            <pc:sldMk cId="2858277977" sldId="523"/>
            <ac:spMk id="816" creationId="{6C8FABFA-1F2A-4030-862B-C6F8F79370FB}"/>
          </ac:spMkLst>
        </pc:spChg>
        <pc:spChg chg="add del mod">
          <ac:chgData name="Ragnhild Halvorsrud" userId="917ea340-fd63-490f-a7db-68428d24cf32" providerId="ADAL" clId="{3F26B701-AADC-4668-AAA4-FB7BA2B947B1}" dt="2020-06-19T09:17:47.506" v="5162"/>
          <ac:spMkLst>
            <pc:docMk/>
            <pc:sldMk cId="2858277977" sldId="523"/>
            <ac:spMk id="818" creationId="{86F043DD-6298-423F-9C3E-AF48D49C87CC}"/>
          </ac:spMkLst>
        </pc:spChg>
        <pc:spChg chg="add del mod">
          <ac:chgData name="Ragnhild Halvorsrud" userId="917ea340-fd63-490f-a7db-68428d24cf32" providerId="ADAL" clId="{3F26B701-AADC-4668-AAA4-FB7BA2B947B1}" dt="2020-06-19T09:17:47.506" v="5162"/>
          <ac:spMkLst>
            <pc:docMk/>
            <pc:sldMk cId="2858277977" sldId="523"/>
            <ac:spMk id="819" creationId="{FEF91B9E-EB71-4C61-B59E-631B63120B13}"/>
          </ac:spMkLst>
        </pc:spChg>
        <pc:spChg chg="add del mod">
          <ac:chgData name="Ragnhild Halvorsrud" userId="917ea340-fd63-490f-a7db-68428d24cf32" providerId="ADAL" clId="{3F26B701-AADC-4668-AAA4-FB7BA2B947B1}" dt="2020-06-19T09:17:47.506" v="5162"/>
          <ac:spMkLst>
            <pc:docMk/>
            <pc:sldMk cId="2858277977" sldId="523"/>
            <ac:spMk id="820" creationId="{A168536A-BE1B-4F23-A2AD-76D93E7FAA25}"/>
          </ac:spMkLst>
        </pc:spChg>
        <pc:spChg chg="add del mod">
          <ac:chgData name="Ragnhild Halvorsrud" userId="917ea340-fd63-490f-a7db-68428d24cf32" providerId="ADAL" clId="{3F26B701-AADC-4668-AAA4-FB7BA2B947B1}" dt="2020-06-19T09:17:47.506" v="5162"/>
          <ac:spMkLst>
            <pc:docMk/>
            <pc:sldMk cId="2858277977" sldId="523"/>
            <ac:spMk id="821" creationId="{13915E0D-4F1A-4FA7-A588-B4CB0B697CC9}"/>
          </ac:spMkLst>
        </pc:spChg>
        <pc:spChg chg="add del mod">
          <ac:chgData name="Ragnhild Halvorsrud" userId="917ea340-fd63-490f-a7db-68428d24cf32" providerId="ADAL" clId="{3F26B701-AADC-4668-AAA4-FB7BA2B947B1}" dt="2020-06-19T09:17:47.506" v="5162"/>
          <ac:spMkLst>
            <pc:docMk/>
            <pc:sldMk cId="2858277977" sldId="523"/>
            <ac:spMk id="822" creationId="{35B9BB70-B151-4394-9E19-09E89463988B}"/>
          </ac:spMkLst>
        </pc:spChg>
        <pc:spChg chg="add del mod">
          <ac:chgData name="Ragnhild Halvorsrud" userId="917ea340-fd63-490f-a7db-68428d24cf32" providerId="ADAL" clId="{3F26B701-AADC-4668-AAA4-FB7BA2B947B1}" dt="2020-06-19T09:17:47.506" v="5162"/>
          <ac:spMkLst>
            <pc:docMk/>
            <pc:sldMk cId="2858277977" sldId="523"/>
            <ac:spMk id="823" creationId="{F38D26CA-6296-4FED-B5D5-8D5F427C22E9}"/>
          </ac:spMkLst>
        </pc:spChg>
        <pc:spChg chg="add del mod">
          <ac:chgData name="Ragnhild Halvorsrud" userId="917ea340-fd63-490f-a7db-68428d24cf32" providerId="ADAL" clId="{3F26B701-AADC-4668-AAA4-FB7BA2B947B1}" dt="2020-06-19T09:17:47.506" v="5162"/>
          <ac:spMkLst>
            <pc:docMk/>
            <pc:sldMk cId="2858277977" sldId="523"/>
            <ac:spMk id="824" creationId="{89817BC2-B5F9-4359-86B5-EB61A0B07D00}"/>
          </ac:spMkLst>
        </pc:spChg>
        <pc:spChg chg="add del mod">
          <ac:chgData name="Ragnhild Halvorsrud" userId="917ea340-fd63-490f-a7db-68428d24cf32" providerId="ADAL" clId="{3F26B701-AADC-4668-AAA4-FB7BA2B947B1}" dt="2020-06-19T09:17:47.506" v="5162"/>
          <ac:spMkLst>
            <pc:docMk/>
            <pc:sldMk cId="2858277977" sldId="523"/>
            <ac:spMk id="825" creationId="{F2933095-8AF5-4DC4-91C7-A487296535C1}"/>
          </ac:spMkLst>
        </pc:spChg>
        <pc:spChg chg="add del mod">
          <ac:chgData name="Ragnhild Halvorsrud" userId="917ea340-fd63-490f-a7db-68428d24cf32" providerId="ADAL" clId="{3F26B701-AADC-4668-AAA4-FB7BA2B947B1}" dt="2020-06-19T09:17:47.506" v="5162"/>
          <ac:spMkLst>
            <pc:docMk/>
            <pc:sldMk cId="2858277977" sldId="523"/>
            <ac:spMk id="826" creationId="{D6F5FE44-C46A-4464-ABFD-59E40B9D6F20}"/>
          </ac:spMkLst>
        </pc:spChg>
        <pc:spChg chg="add del mod">
          <ac:chgData name="Ragnhild Halvorsrud" userId="917ea340-fd63-490f-a7db-68428d24cf32" providerId="ADAL" clId="{3F26B701-AADC-4668-AAA4-FB7BA2B947B1}" dt="2020-06-19T09:17:47.506" v="5162"/>
          <ac:spMkLst>
            <pc:docMk/>
            <pc:sldMk cId="2858277977" sldId="523"/>
            <ac:spMk id="834" creationId="{57650BC3-70F4-4A7A-B928-F1290A96E9CD}"/>
          </ac:spMkLst>
        </pc:spChg>
        <pc:spChg chg="add del mod">
          <ac:chgData name="Ragnhild Halvorsrud" userId="917ea340-fd63-490f-a7db-68428d24cf32" providerId="ADAL" clId="{3F26B701-AADC-4668-AAA4-FB7BA2B947B1}" dt="2020-06-19T09:17:47.506" v="5162"/>
          <ac:spMkLst>
            <pc:docMk/>
            <pc:sldMk cId="2858277977" sldId="523"/>
            <ac:spMk id="836" creationId="{DCF97289-9F94-4D1D-89A1-24E76B9009DD}"/>
          </ac:spMkLst>
        </pc:spChg>
        <pc:spChg chg="add del mod">
          <ac:chgData name="Ragnhild Halvorsrud" userId="917ea340-fd63-490f-a7db-68428d24cf32" providerId="ADAL" clId="{3F26B701-AADC-4668-AAA4-FB7BA2B947B1}" dt="2020-06-19T09:17:47.506" v="5162"/>
          <ac:spMkLst>
            <pc:docMk/>
            <pc:sldMk cId="2858277977" sldId="523"/>
            <ac:spMk id="839" creationId="{F3A7170A-656C-4484-803D-5AC691094C26}"/>
          </ac:spMkLst>
        </pc:spChg>
        <pc:spChg chg="add del mod">
          <ac:chgData name="Ragnhild Halvorsrud" userId="917ea340-fd63-490f-a7db-68428d24cf32" providerId="ADAL" clId="{3F26B701-AADC-4668-AAA4-FB7BA2B947B1}" dt="2020-06-19T09:17:47.506" v="5162"/>
          <ac:spMkLst>
            <pc:docMk/>
            <pc:sldMk cId="2858277977" sldId="523"/>
            <ac:spMk id="840" creationId="{80C8C409-3D5C-4ADA-8915-7B372B9AB166}"/>
          </ac:spMkLst>
        </pc:spChg>
        <pc:spChg chg="add del mod">
          <ac:chgData name="Ragnhild Halvorsrud" userId="917ea340-fd63-490f-a7db-68428d24cf32" providerId="ADAL" clId="{3F26B701-AADC-4668-AAA4-FB7BA2B947B1}" dt="2020-06-19T09:17:47.506" v="5162"/>
          <ac:spMkLst>
            <pc:docMk/>
            <pc:sldMk cId="2858277977" sldId="523"/>
            <ac:spMk id="843" creationId="{3097F4BD-A3B8-4BA0-890D-7C85908F02CF}"/>
          </ac:spMkLst>
        </pc:spChg>
        <pc:spChg chg="add del mod">
          <ac:chgData name="Ragnhild Halvorsrud" userId="917ea340-fd63-490f-a7db-68428d24cf32" providerId="ADAL" clId="{3F26B701-AADC-4668-AAA4-FB7BA2B947B1}" dt="2020-06-19T09:17:47.506" v="5162"/>
          <ac:spMkLst>
            <pc:docMk/>
            <pc:sldMk cId="2858277977" sldId="523"/>
            <ac:spMk id="844" creationId="{9D1809E0-210C-4FAC-A60A-1A3FFF603052}"/>
          </ac:spMkLst>
        </pc:spChg>
        <pc:spChg chg="add del mod">
          <ac:chgData name="Ragnhild Halvorsrud" userId="917ea340-fd63-490f-a7db-68428d24cf32" providerId="ADAL" clId="{3F26B701-AADC-4668-AAA4-FB7BA2B947B1}" dt="2020-06-19T09:17:47.506" v="5162"/>
          <ac:spMkLst>
            <pc:docMk/>
            <pc:sldMk cId="2858277977" sldId="523"/>
            <ac:spMk id="846" creationId="{DCA75D95-ECDD-4F8F-AA8E-A062FF590A0C}"/>
          </ac:spMkLst>
        </pc:spChg>
        <pc:spChg chg="add del mod">
          <ac:chgData name="Ragnhild Halvorsrud" userId="917ea340-fd63-490f-a7db-68428d24cf32" providerId="ADAL" clId="{3F26B701-AADC-4668-AAA4-FB7BA2B947B1}" dt="2020-06-19T09:17:47.506" v="5162"/>
          <ac:spMkLst>
            <pc:docMk/>
            <pc:sldMk cId="2858277977" sldId="523"/>
            <ac:spMk id="849" creationId="{347EA4DA-D551-42C5-872E-A9A8902AD41E}"/>
          </ac:spMkLst>
        </pc:spChg>
        <pc:spChg chg="add del mod">
          <ac:chgData name="Ragnhild Halvorsrud" userId="917ea340-fd63-490f-a7db-68428d24cf32" providerId="ADAL" clId="{3F26B701-AADC-4668-AAA4-FB7BA2B947B1}" dt="2020-06-19T09:17:47.506" v="5162"/>
          <ac:spMkLst>
            <pc:docMk/>
            <pc:sldMk cId="2858277977" sldId="523"/>
            <ac:spMk id="850" creationId="{A9FFBBBB-6149-4107-81DC-54DA20BAEAE7}"/>
          </ac:spMkLst>
        </pc:spChg>
        <pc:spChg chg="add del mod">
          <ac:chgData name="Ragnhild Halvorsrud" userId="917ea340-fd63-490f-a7db-68428d24cf32" providerId="ADAL" clId="{3F26B701-AADC-4668-AAA4-FB7BA2B947B1}" dt="2020-06-19T09:17:47.506" v="5162"/>
          <ac:spMkLst>
            <pc:docMk/>
            <pc:sldMk cId="2858277977" sldId="523"/>
            <ac:spMk id="851" creationId="{FB9BCE28-32D2-45A2-B7EA-4E5FC362D621}"/>
          </ac:spMkLst>
        </pc:spChg>
        <pc:spChg chg="add del mod">
          <ac:chgData name="Ragnhild Halvorsrud" userId="917ea340-fd63-490f-a7db-68428d24cf32" providerId="ADAL" clId="{3F26B701-AADC-4668-AAA4-FB7BA2B947B1}" dt="2020-06-19T09:17:47.506" v="5162"/>
          <ac:spMkLst>
            <pc:docMk/>
            <pc:sldMk cId="2858277977" sldId="523"/>
            <ac:spMk id="852" creationId="{4E47089C-82C3-437E-BF5A-F531A409857D}"/>
          </ac:spMkLst>
        </pc:spChg>
        <pc:spChg chg="add del mod">
          <ac:chgData name="Ragnhild Halvorsrud" userId="917ea340-fd63-490f-a7db-68428d24cf32" providerId="ADAL" clId="{3F26B701-AADC-4668-AAA4-FB7BA2B947B1}" dt="2020-06-19T09:17:47.506" v="5162"/>
          <ac:spMkLst>
            <pc:docMk/>
            <pc:sldMk cId="2858277977" sldId="523"/>
            <ac:spMk id="857" creationId="{1ABC9394-8F38-4C08-BA1A-0F09C2058FE1}"/>
          </ac:spMkLst>
        </pc:spChg>
        <pc:spChg chg="add del mod">
          <ac:chgData name="Ragnhild Halvorsrud" userId="917ea340-fd63-490f-a7db-68428d24cf32" providerId="ADAL" clId="{3F26B701-AADC-4668-AAA4-FB7BA2B947B1}" dt="2020-06-19T09:17:47.506" v="5162"/>
          <ac:spMkLst>
            <pc:docMk/>
            <pc:sldMk cId="2858277977" sldId="523"/>
            <ac:spMk id="859" creationId="{9A77646A-A590-4138-B45D-3148BF1599F4}"/>
          </ac:spMkLst>
        </pc:spChg>
        <pc:spChg chg="add del mod">
          <ac:chgData name="Ragnhild Halvorsrud" userId="917ea340-fd63-490f-a7db-68428d24cf32" providerId="ADAL" clId="{3F26B701-AADC-4668-AAA4-FB7BA2B947B1}" dt="2020-06-19T09:17:47.506" v="5162"/>
          <ac:spMkLst>
            <pc:docMk/>
            <pc:sldMk cId="2858277977" sldId="523"/>
            <ac:spMk id="862" creationId="{8F91DC6B-04E2-470A-A516-E3A28E819230}"/>
          </ac:spMkLst>
        </pc:spChg>
        <pc:spChg chg="add del mod">
          <ac:chgData name="Ragnhild Halvorsrud" userId="917ea340-fd63-490f-a7db-68428d24cf32" providerId="ADAL" clId="{3F26B701-AADC-4668-AAA4-FB7BA2B947B1}" dt="2020-06-19T09:17:47.506" v="5162"/>
          <ac:spMkLst>
            <pc:docMk/>
            <pc:sldMk cId="2858277977" sldId="523"/>
            <ac:spMk id="863" creationId="{9EC0F22A-B485-45F6-8959-998309F3EE40}"/>
          </ac:spMkLst>
        </pc:spChg>
        <pc:spChg chg="add del mod">
          <ac:chgData name="Ragnhild Halvorsrud" userId="917ea340-fd63-490f-a7db-68428d24cf32" providerId="ADAL" clId="{3F26B701-AADC-4668-AAA4-FB7BA2B947B1}" dt="2020-06-19T09:17:47.506" v="5162"/>
          <ac:spMkLst>
            <pc:docMk/>
            <pc:sldMk cId="2858277977" sldId="523"/>
            <ac:spMk id="864" creationId="{9E0D80C0-D1EA-480E-8859-E927A630EF57}"/>
          </ac:spMkLst>
        </pc:spChg>
        <pc:spChg chg="add del mod">
          <ac:chgData name="Ragnhild Halvorsrud" userId="917ea340-fd63-490f-a7db-68428d24cf32" providerId="ADAL" clId="{3F26B701-AADC-4668-AAA4-FB7BA2B947B1}" dt="2020-06-19T09:17:47.506" v="5162"/>
          <ac:spMkLst>
            <pc:docMk/>
            <pc:sldMk cId="2858277977" sldId="523"/>
            <ac:spMk id="866" creationId="{E9FB9AE0-0739-4F1E-8342-F068242A5683}"/>
          </ac:spMkLst>
        </pc:spChg>
        <pc:spChg chg="add del mod">
          <ac:chgData name="Ragnhild Halvorsrud" userId="917ea340-fd63-490f-a7db-68428d24cf32" providerId="ADAL" clId="{3F26B701-AADC-4668-AAA4-FB7BA2B947B1}" dt="2020-06-19T09:17:47.506" v="5162"/>
          <ac:spMkLst>
            <pc:docMk/>
            <pc:sldMk cId="2858277977" sldId="523"/>
            <ac:spMk id="867" creationId="{23A3B78C-4D3F-47D6-9AB9-F69CE5F189A7}"/>
          </ac:spMkLst>
        </pc:spChg>
        <pc:spChg chg="add del mod">
          <ac:chgData name="Ragnhild Halvorsrud" userId="917ea340-fd63-490f-a7db-68428d24cf32" providerId="ADAL" clId="{3F26B701-AADC-4668-AAA4-FB7BA2B947B1}" dt="2020-06-19T09:17:47.506" v="5162"/>
          <ac:spMkLst>
            <pc:docMk/>
            <pc:sldMk cId="2858277977" sldId="523"/>
            <ac:spMk id="868" creationId="{F8569636-21B7-44FC-8979-07DBD7FD8B6F}"/>
          </ac:spMkLst>
        </pc:spChg>
        <pc:spChg chg="add del mod">
          <ac:chgData name="Ragnhild Halvorsrud" userId="917ea340-fd63-490f-a7db-68428d24cf32" providerId="ADAL" clId="{3F26B701-AADC-4668-AAA4-FB7BA2B947B1}" dt="2020-06-19T09:17:47.506" v="5162"/>
          <ac:spMkLst>
            <pc:docMk/>
            <pc:sldMk cId="2858277977" sldId="523"/>
            <ac:spMk id="872" creationId="{2C998322-741E-4F22-87B0-B63CACF10518}"/>
          </ac:spMkLst>
        </pc:spChg>
        <pc:spChg chg="add del mod">
          <ac:chgData name="Ragnhild Halvorsrud" userId="917ea340-fd63-490f-a7db-68428d24cf32" providerId="ADAL" clId="{3F26B701-AADC-4668-AAA4-FB7BA2B947B1}" dt="2020-06-19T09:17:47.506" v="5162"/>
          <ac:spMkLst>
            <pc:docMk/>
            <pc:sldMk cId="2858277977" sldId="523"/>
            <ac:spMk id="873" creationId="{50C0FC3E-2B34-44ED-B890-7B89CA5BA70F}"/>
          </ac:spMkLst>
        </pc:spChg>
        <pc:spChg chg="add del mod">
          <ac:chgData name="Ragnhild Halvorsrud" userId="917ea340-fd63-490f-a7db-68428d24cf32" providerId="ADAL" clId="{3F26B701-AADC-4668-AAA4-FB7BA2B947B1}" dt="2020-06-19T09:17:47.506" v="5162"/>
          <ac:spMkLst>
            <pc:docMk/>
            <pc:sldMk cId="2858277977" sldId="523"/>
            <ac:spMk id="877" creationId="{3665B697-C04D-451F-934E-F21DC6CE1DD2}"/>
          </ac:spMkLst>
        </pc:spChg>
        <pc:spChg chg="add del mod">
          <ac:chgData name="Ragnhild Halvorsrud" userId="917ea340-fd63-490f-a7db-68428d24cf32" providerId="ADAL" clId="{3F26B701-AADC-4668-AAA4-FB7BA2B947B1}" dt="2020-06-19T09:17:47.506" v="5162"/>
          <ac:spMkLst>
            <pc:docMk/>
            <pc:sldMk cId="2858277977" sldId="523"/>
            <ac:spMk id="880" creationId="{644C23F1-36B6-441B-BEF8-730C13555C4D}"/>
          </ac:spMkLst>
        </pc:spChg>
        <pc:spChg chg="add del mod">
          <ac:chgData name="Ragnhild Halvorsrud" userId="917ea340-fd63-490f-a7db-68428d24cf32" providerId="ADAL" clId="{3F26B701-AADC-4668-AAA4-FB7BA2B947B1}" dt="2020-06-19T09:17:47.506" v="5162"/>
          <ac:spMkLst>
            <pc:docMk/>
            <pc:sldMk cId="2858277977" sldId="523"/>
            <ac:spMk id="882" creationId="{C0908E29-1449-4D2F-837E-A6413188DC6E}"/>
          </ac:spMkLst>
        </pc:spChg>
        <pc:spChg chg="add del mod">
          <ac:chgData name="Ragnhild Halvorsrud" userId="917ea340-fd63-490f-a7db-68428d24cf32" providerId="ADAL" clId="{3F26B701-AADC-4668-AAA4-FB7BA2B947B1}" dt="2020-06-19T09:17:47.506" v="5162"/>
          <ac:spMkLst>
            <pc:docMk/>
            <pc:sldMk cId="2858277977" sldId="523"/>
            <ac:spMk id="883" creationId="{954DE81D-4F2F-479A-B661-2D0EE5A35061}"/>
          </ac:spMkLst>
        </pc:spChg>
        <pc:spChg chg="add del mod">
          <ac:chgData name="Ragnhild Halvorsrud" userId="917ea340-fd63-490f-a7db-68428d24cf32" providerId="ADAL" clId="{3F26B701-AADC-4668-AAA4-FB7BA2B947B1}" dt="2020-06-19T09:17:47.506" v="5162"/>
          <ac:spMkLst>
            <pc:docMk/>
            <pc:sldMk cId="2858277977" sldId="523"/>
            <ac:spMk id="884" creationId="{AD3D88C4-41CE-4246-9770-FCCEB96C771D}"/>
          </ac:spMkLst>
        </pc:spChg>
        <pc:spChg chg="add del mod">
          <ac:chgData name="Ragnhild Halvorsrud" userId="917ea340-fd63-490f-a7db-68428d24cf32" providerId="ADAL" clId="{3F26B701-AADC-4668-AAA4-FB7BA2B947B1}" dt="2020-06-19T09:17:47.506" v="5162"/>
          <ac:spMkLst>
            <pc:docMk/>
            <pc:sldMk cId="2858277977" sldId="523"/>
            <ac:spMk id="887" creationId="{7B11084E-6736-4A9B-9E3D-6EF01A6BBA89}"/>
          </ac:spMkLst>
        </pc:spChg>
        <pc:spChg chg="add del mod">
          <ac:chgData name="Ragnhild Halvorsrud" userId="917ea340-fd63-490f-a7db-68428d24cf32" providerId="ADAL" clId="{3F26B701-AADC-4668-AAA4-FB7BA2B947B1}" dt="2020-06-19T09:17:47.506" v="5162"/>
          <ac:spMkLst>
            <pc:docMk/>
            <pc:sldMk cId="2858277977" sldId="523"/>
            <ac:spMk id="889" creationId="{EFD490FD-F13B-44AF-929D-1ED7CE68C47D}"/>
          </ac:spMkLst>
        </pc:spChg>
        <pc:spChg chg="add del mod">
          <ac:chgData name="Ragnhild Halvorsrud" userId="917ea340-fd63-490f-a7db-68428d24cf32" providerId="ADAL" clId="{3F26B701-AADC-4668-AAA4-FB7BA2B947B1}" dt="2020-06-19T09:17:47.506" v="5162"/>
          <ac:spMkLst>
            <pc:docMk/>
            <pc:sldMk cId="2858277977" sldId="523"/>
            <ac:spMk id="891" creationId="{8A29D8E7-24A3-4582-A5DB-864E36DE474C}"/>
          </ac:spMkLst>
        </pc:spChg>
        <pc:spChg chg="add del mod">
          <ac:chgData name="Ragnhild Halvorsrud" userId="917ea340-fd63-490f-a7db-68428d24cf32" providerId="ADAL" clId="{3F26B701-AADC-4668-AAA4-FB7BA2B947B1}" dt="2020-06-19T09:17:47.506" v="5162"/>
          <ac:spMkLst>
            <pc:docMk/>
            <pc:sldMk cId="2858277977" sldId="523"/>
            <ac:spMk id="892" creationId="{285C8D6E-3024-490D-AA19-ECCE13D8EE8E}"/>
          </ac:spMkLst>
        </pc:spChg>
        <pc:spChg chg="add del mod">
          <ac:chgData name="Ragnhild Halvorsrud" userId="917ea340-fd63-490f-a7db-68428d24cf32" providerId="ADAL" clId="{3F26B701-AADC-4668-AAA4-FB7BA2B947B1}" dt="2020-06-19T09:17:47.506" v="5162"/>
          <ac:spMkLst>
            <pc:docMk/>
            <pc:sldMk cId="2858277977" sldId="523"/>
            <ac:spMk id="893" creationId="{E5F38539-BEA6-47B2-8863-713DAF8071DE}"/>
          </ac:spMkLst>
        </pc:spChg>
        <pc:spChg chg="add del mod">
          <ac:chgData name="Ragnhild Halvorsrud" userId="917ea340-fd63-490f-a7db-68428d24cf32" providerId="ADAL" clId="{3F26B701-AADC-4668-AAA4-FB7BA2B947B1}" dt="2020-06-19T09:17:47.506" v="5162"/>
          <ac:spMkLst>
            <pc:docMk/>
            <pc:sldMk cId="2858277977" sldId="523"/>
            <ac:spMk id="895" creationId="{3968A80F-DB61-4FA0-B8E0-187442265680}"/>
          </ac:spMkLst>
        </pc:spChg>
        <pc:spChg chg="add del mod">
          <ac:chgData name="Ragnhild Halvorsrud" userId="917ea340-fd63-490f-a7db-68428d24cf32" providerId="ADAL" clId="{3F26B701-AADC-4668-AAA4-FB7BA2B947B1}" dt="2020-06-19T09:17:47.506" v="5162"/>
          <ac:spMkLst>
            <pc:docMk/>
            <pc:sldMk cId="2858277977" sldId="523"/>
            <ac:spMk id="899" creationId="{3D2B8A9C-BF4A-4034-8F14-DDB9AD599273}"/>
          </ac:spMkLst>
        </pc:spChg>
        <pc:spChg chg="add del mod">
          <ac:chgData name="Ragnhild Halvorsrud" userId="917ea340-fd63-490f-a7db-68428d24cf32" providerId="ADAL" clId="{3F26B701-AADC-4668-AAA4-FB7BA2B947B1}" dt="2020-06-19T09:17:47.506" v="5162"/>
          <ac:spMkLst>
            <pc:docMk/>
            <pc:sldMk cId="2858277977" sldId="523"/>
            <ac:spMk id="900" creationId="{D73A5890-5392-423A-BAAF-27E5ECD3857E}"/>
          </ac:spMkLst>
        </pc:spChg>
        <pc:spChg chg="add del mod">
          <ac:chgData name="Ragnhild Halvorsrud" userId="917ea340-fd63-490f-a7db-68428d24cf32" providerId="ADAL" clId="{3F26B701-AADC-4668-AAA4-FB7BA2B947B1}" dt="2020-06-19T09:17:47.506" v="5162"/>
          <ac:spMkLst>
            <pc:docMk/>
            <pc:sldMk cId="2858277977" sldId="523"/>
            <ac:spMk id="912" creationId="{F6F2C565-357E-4821-9ED4-FD7D5293F180}"/>
          </ac:spMkLst>
        </pc:spChg>
        <pc:spChg chg="add del mod">
          <ac:chgData name="Ragnhild Halvorsrud" userId="917ea340-fd63-490f-a7db-68428d24cf32" providerId="ADAL" clId="{3F26B701-AADC-4668-AAA4-FB7BA2B947B1}" dt="2020-06-19T09:17:47.506" v="5162"/>
          <ac:spMkLst>
            <pc:docMk/>
            <pc:sldMk cId="2858277977" sldId="523"/>
            <ac:spMk id="913" creationId="{508A18E0-637C-4977-9AD7-70EEC4F34E61}"/>
          </ac:spMkLst>
        </pc:spChg>
        <pc:spChg chg="mod">
          <ac:chgData name="Ragnhild Halvorsrud" userId="917ea340-fd63-490f-a7db-68428d24cf32" providerId="ADAL" clId="{3F26B701-AADC-4668-AAA4-FB7BA2B947B1}" dt="2020-06-19T09:18:12.801" v="5164"/>
          <ac:spMkLst>
            <pc:docMk/>
            <pc:sldMk cId="2858277977" sldId="523"/>
            <ac:spMk id="917" creationId="{7AE64104-242A-4E3E-893F-790A8D2A3D0A}"/>
          </ac:spMkLst>
        </pc:spChg>
        <pc:spChg chg="mod">
          <ac:chgData name="Ragnhild Halvorsrud" userId="917ea340-fd63-490f-a7db-68428d24cf32" providerId="ADAL" clId="{3F26B701-AADC-4668-AAA4-FB7BA2B947B1}" dt="2020-06-19T09:18:12.801" v="5164"/>
          <ac:spMkLst>
            <pc:docMk/>
            <pc:sldMk cId="2858277977" sldId="523"/>
            <ac:spMk id="918" creationId="{686D4086-FC9C-4758-B8C0-7D646924D5E6}"/>
          </ac:spMkLst>
        </pc:spChg>
        <pc:spChg chg="mod">
          <ac:chgData name="Ragnhild Halvorsrud" userId="917ea340-fd63-490f-a7db-68428d24cf32" providerId="ADAL" clId="{3F26B701-AADC-4668-AAA4-FB7BA2B947B1}" dt="2020-06-19T09:18:12.801" v="5164"/>
          <ac:spMkLst>
            <pc:docMk/>
            <pc:sldMk cId="2858277977" sldId="523"/>
            <ac:spMk id="919" creationId="{3BC85987-23C8-4EB3-9BEF-244676313AEE}"/>
          </ac:spMkLst>
        </pc:spChg>
        <pc:spChg chg="mod">
          <ac:chgData name="Ragnhild Halvorsrud" userId="917ea340-fd63-490f-a7db-68428d24cf32" providerId="ADAL" clId="{3F26B701-AADC-4668-AAA4-FB7BA2B947B1}" dt="2020-06-19T09:18:12.801" v="5164"/>
          <ac:spMkLst>
            <pc:docMk/>
            <pc:sldMk cId="2858277977" sldId="523"/>
            <ac:spMk id="920" creationId="{D1E612AF-A5D6-4367-820B-D3805DA6A228}"/>
          </ac:spMkLst>
        </pc:spChg>
        <pc:spChg chg="mod">
          <ac:chgData name="Ragnhild Halvorsrud" userId="917ea340-fd63-490f-a7db-68428d24cf32" providerId="ADAL" clId="{3F26B701-AADC-4668-AAA4-FB7BA2B947B1}" dt="2020-06-19T09:18:12.801" v="5164"/>
          <ac:spMkLst>
            <pc:docMk/>
            <pc:sldMk cId="2858277977" sldId="523"/>
            <ac:spMk id="921" creationId="{A8E8668D-E933-47D3-BB73-29EE2D379985}"/>
          </ac:spMkLst>
        </pc:spChg>
        <pc:spChg chg="mod">
          <ac:chgData name="Ragnhild Halvorsrud" userId="917ea340-fd63-490f-a7db-68428d24cf32" providerId="ADAL" clId="{3F26B701-AADC-4668-AAA4-FB7BA2B947B1}" dt="2020-06-19T09:18:12.801" v="5164"/>
          <ac:spMkLst>
            <pc:docMk/>
            <pc:sldMk cId="2858277977" sldId="523"/>
            <ac:spMk id="922" creationId="{0D05182A-07AA-4D1F-9673-A31374788FE4}"/>
          </ac:spMkLst>
        </pc:spChg>
        <pc:spChg chg="mod">
          <ac:chgData name="Ragnhild Halvorsrud" userId="917ea340-fd63-490f-a7db-68428d24cf32" providerId="ADAL" clId="{3F26B701-AADC-4668-AAA4-FB7BA2B947B1}" dt="2020-06-19T09:18:12.801" v="5164"/>
          <ac:spMkLst>
            <pc:docMk/>
            <pc:sldMk cId="2858277977" sldId="523"/>
            <ac:spMk id="923" creationId="{E0A1AD72-F269-4376-B68F-45219A56BA07}"/>
          </ac:spMkLst>
        </pc:spChg>
        <pc:spChg chg="mod">
          <ac:chgData name="Ragnhild Halvorsrud" userId="917ea340-fd63-490f-a7db-68428d24cf32" providerId="ADAL" clId="{3F26B701-AADC-4668-AAA4-FB7BA2B947B1}" dt="2020-06-19T09:18:12.801" v="5164"/>
          <ac:spMkLst>
            <pc:docMk/>
            <pc:sldMk cId="2858277977" sldId="523"/>
            <ac:spMk id="924" creationId="{DDC6386F-A207-492F-B649-67D2B952435B}"/>
          </ac:spMkLst>
        </pc:spChg>
        <pc:spChg chg="mod">
          <ac:chgData name="Ragnhild Halvorsrud" userId="917ea340-fd63-490f-a7db-68428d24cf32" providerId="ADAL" clId="{3F26B701-AADC-4668-AAA4-FB7BA2B947B1}" dt="2020-06-19T09:18:12.801" v="5164"/>
          <ac:spMkLst>
            <pc:docMk/>
            <pc:sldMk cId="2858277977" sldId="523"/>
            <ac:spMk id="926" creationId="{7A6E2F92-7CC5-43D2-9543-3406A456A757}"/>
          </ac:spMkLst>
        </pc:spChg>
        <pc:spChg chg="mod">
          <ac:chgData name="Ragnhild Halvorsrud" userId="917ea340-fd63-490f-a7db-68428d24cf32" providerId="ADAL" clId="{3F26B701-AADC-4668-AAA4-FB7BA2B947B1}" dt="2020-06-19T09:18:12.801" v="5164"/>
          <ac:spMkLst>
            <pc:docMk/>
            <pc:sldMk cId="2858277977" sldId="523"/>
            <ac:spMk id="927" creationId="{001D6523-8D69-4EAF-942A-7BABBAE8788F}"/>
          </ac:spMkLst>
        </pc:spChg>
        <pc:spChg chg="mod">
          <ac:chgData name="Ragnhild Halvorsrud" userId="917ea340-fd63-490f-a7db-68428d24cf32" providerId="ADAL" clId="{3F26B701-AADC-4668-AAA4-FB7BA2B947B1}" dt="2020-06-19T09:18:12.801" v="5164"/>
          <ac:spMkLst>
            <pc:docMk/>
            <pc:sldMk cId="2858277977" sldId="523"/>
            <ac:spMk id="928" creationId="{A1CC82B2-56BF-4BC5-9B28-598238AC6862}"/>
          </ac:spMkLst>
        </pc:spChg>
        <pc:spChg chg="mod">
          <ac:chgData name="Ragnhild Halvorsrud" userId="917ea340-fd63-490f-a7db-68428d24cf32" providerId="ADAL" clId="{3F26B701-AADC-4668-AAA4-FB7BA2B947B1}" dt="2020-06-19T09:18:12.801" v="5164"/>
          <ac:spMkLst>
            <pc:docMk/>
            <pc:sldMk cId="2858277977" sldId="523"/>
            <ac:spMk id="929" creationId="{578CEE96-D018-43A7-8B27-668F981CB589}"/>
          </ac:spMkLst>
        </pc:spChg>
        <pc:spChg chg="mod">
          <ac:chgData name="Ragnhild Halvorsrud" userId="917ea340-fd63-490f-a7db-68428d24cf32" providerId="ADAL" clId="{3F26B701-AADC-4668-AAA4-FB7BA2B947B1}" dt="2020-06-19T09:18:12.801" v="5164"/>
          <ac:spMkLst>
            <pc:docMk/>
            <pc:sldMk cId="2858277977" sldId="523"/>
            <ac:spMk id="930" creationId="{0B2C5667-9FAE-4F6B-83B8-F358A234B39A}"/>
          </ac:spMkLst>
        </pc:spChg>
        <pc:spChg chg="mod">
          <ac:chgData name="Ragnhild Halvorsrud" userId="917ea340-fd63-490f-a7db-68428d24cf32" providerId="ADAL" clId="{3F26B701-AADC-4668-AAA4-FB7BA2B947B1}" dt="2020-06-19T09:18:12.801" v="5164"/>
          <ac:spMkLst>
            <pc:docMk/>
            <pc:sldMk cId="2858277977" sldId="523"/>
            <ac:spMk id="931" creationId="{494AABC3-0BE0-4C40-8FDD-54DA7C02E7F9}"/>
          </ac:spMkLst>
        </pc:spChg>
        <pc:spChg chg="mod">
          <ac:chgData name="Ragnhild Halvorsrud" userId="917ea340-fd63-490f-a7db-68428d24cf32" providerId="ADAL" clId="{3F26B701-AADC-4668-AAA4-FB7BA2B947B1}" dt="2020-06-19T09:18:12.801" v="5164"/>
          <ac:spMkLst>
            <pc:docMk/>
            <pc:sldMk cId="2858277977" sldId="523"/>
            <ac:spMk id="932" creationId="{C1D3A783-03BF-4D54-8D2A-806F899CA341}"/>
          </ac:spMkLst>
        </pc:spChg>
        <pc:spChg chg="mod">
          <ac:chgData name="Ragnhild Halvorsrud" userId="917ea340-fd63-490f-a7db-68428d24cf32" providerId="ADAL" clId="{3F26B701-AADC-4668-AAA4-FB7BA2B947B1}" dt="2020-06-19T09:18:12.801" v="5164"/>
          <ac:spMkLst>
            <pc:docMk/>
            <pc:sldMk cId="2858277977" sldId="523"/>
            <ac:spMk id="933" creationId="{45771FD0-301B-4F4B-9173-2B23A2142BE4}"/>
          </ac:spMkLst>
        </pc:spChg>
        <pc:spChg chg="mod">
          <ac:chgData name="Ragnhild Halvorsrud" userId="917ea340-fd63-490f-a7db-68428d24cf32" providerId="ADAL" clId="{3F26B701-AADC-4668-AAA4-FB7BA2B947B1}" dt="2020-06-19T09:18:12.801" v="5164"/>
          <ac:spMkLst>
            <pc:docMk/>
            <pc:sldMk cId="2858277977" sldId="523"/>
            <ac:spMk id="935" creationId="{D9E2EE67-2656-46B3-AA53-0E51FC5BAC80}"/>
          </ac:spMkLst>
        </pc:spChg>
        <pc:spChg chg="mod">
          <ac:chgData name="Ragnhild Halvorsrud" userId="917ea340-fd63-490f-a7db-68428d24cf32" providerId="ADAL" clId="{3F26B701-AADC-4668-AAA4-FB7BA2B947B1}" dt="2020-06-19T09:18:12.801" v="5164"/>
          <ac:spMkLst>
            <pc:docMk/>
            <pc:sldMk cId="2858277977" sldId="523"/>
            <ac:spMk id="936" creationId="{66708255-E4DC-4143-87A6-7D9F28CAE645}"/>
          </ac:spMkLst>
        </pc:spChg>
        <pc:spChg chg="mod">
          <ac:chgData name="Ragnhild Halvorsrud" userId="917ea340-fd63-490f-a7db-68428d24cf32" providerId="ADAL" clId="{3F26B701-AADC-4668-AAA4-FB7BA2B947B1}" dt="2020-06-19T09:18:12.801" v="5164"/>
          <ac:spMkLst>
            <pc:docMk/>
            <pc:sldMk cId="2858277977" sldId="523"/>
            <ac:spMk id="937" creationId="{732BD996-DE12-40AE-941A-074C86E351C0}"/>
          </ac:spMkLst>
        </pc:spChg>
        <pc:spChg chg="mod">
          <ac:chgData name="Ragnhild Halvorsrud" userId="917ea340-fd63-490f-a7db-68428d24cf32" providerId="ADAL" clId="{3F26B701-AADC-4668-AAA4-FB7BA2B947B1}" dt="2020-06-19T09:18:12.801" v="5164"/>
          <ac:spMkLst>
            <pc:docMk/>
            <pc:sldMk cId="2858277977" sldId="523"/>
            <ac:spMk id="938" creationId="{49428AA7-FEF8-4667-8564-F518941F02BA}"/>
          </ac:spMkLst>
        </pc:spChg>
        <pc:spChg chg="mod">
          <ac:chgData name="Ragnhild Halvorsrud" userId="917ea340-fd63-490f-a7db-68428d24cf32" providerId="ADAL" clId="{3F26B701-AADC-4668-AAA4-FB7BA2B947B1}" dt="2020-06-19T09:18:12.801" v="5164"/>
          <ac:spMkLst>
            <pc:docMk/>
            <pc:sldMk cId="2858277977" sldId="523"/>
            <ac:spMk id="939" creationId="{E7CC397C-F1D1-4892-9B52-1C772F71F03E}"/>
          </ac:spMkLst>
        </pc:spChg>
        <pc:spChg chg="mod">
          <ac:chgData name="Ragnhild Halvorsrud" userId="917ea340-fd63-490f-a7db-68428d24cf32" providerId="ADAL" clId="{3F26B701-AADC-4668-AAA4-FB7BA2B947B1}" dt="2020-06-19T09:18:12.801" v="5164"/>
          <ac:spMkLst>
            <pc:docMk/>
            <pc:sldMk cId="2858277977" sldId="523"/>
            <ac:spMk id="940" creationId="{90FA6660-7874-4A44-88BB-62A9A6BC0B5F}"/>
          </ac:spMkLst>
        </pc:spChg>
        <pc:spChg chg="mod">
          <ac:chgData name="Ragnhild Halvorsrud" userId="917ea340-fd63-490f-a7db-68428d24cf32" providerId="ADAL" clId="{3F26B701-AADC-4668-AAA4-FB7BA2B947B1}" dt="2020-06-19T09:18:12.801" v="5164"/>
          <ac:spMkLst>
            <pc:docMk/>
            <pc:sldMk cId="2858277977" sldId="523"/>
            <ac:spMk id="941" creationId="{EC3B71FF-ABEC-4ABF-B39D-4FD6854DD0C3}"/>
          </ac:spMkLst>
        </pc:spChg>
        <pc:spChg chg="mod">
          <ac:chgData name="Ragnhild Halvorsrud" userId="917ea340-fd63-490f-a7db-68428d24cf32" providerId="ADAL" clId="{3F26B701-AADC-4668-AAA4-FB7BA2B947B1}" dt="2020-06-19T09:18:12.801" v="5164"/>
          <ac:spMkLst>
            <pc:docMk/>
            <pc:sldMk cId="2858277977" sldId="523"/>
            <ac:spMk id="942" creationId="{B0ACA6F0-5ABA-49E7-8156-4FE5DF72741E}"/>
          </ac:spMkLst>
        </pc:spChg>
        <pc:spChg chg="mod">
          <ac:chgData name="Ragnhild Halvorsrud" userId="917ea340-fd63-490f-a7db-68428d24cf32" providerId="ADAL" clId="{3F26B701-AADC-4668-AAA4-FB7BA2B947B1}" dt="2020-06-19T09:18:12.801" v="5164"/>
          <ac:spMkLst>
            <pc:docMk/>
            <pc:sldMk cId="2858277977" sldId="523"/>
            <ac:spMk id="944" creationId="{EC00CA57-8676-4842-9F2E-64752D2CBBF4}"/>
          </ac:spMkLst>
        </pc:spChg>
        <pc:spChg chg="mod">
          <ac:chgData name="Ragnhild Halvorsrud" userId="917ea340-fd63-490f-a7db-68428d24cf32" providerId="ADAL" clId="{3F26B701-AADC-4668-AAA4-FB7BA2B947B1}" dt="2020-06-19T09:18:12.801" v="5164"/>
          <ac:spMkLst>
            <pc:docMk/>
            <pc:sldMk cId="2858277977" sldId="523"/>
            <ac:spMk id="945" creationId="{D7523D8D-431C-4633-94CF-D56439E99C9B}"/>
          </ac:spMkLst>
        </pc:spChg>
        <pc:spChg chg="mod">
          <ac:chgData name="Ragnhild Halvorsrud" userId="917ea340-fd63-490f-a7db-68428d24cf32" providerId="ADAL" clId="{3F26B701-AADC-4668-AAA4-FB7BA2B947B1}" dt="2020-06-19T09:18:12.801" v="5164"/>
          <ac:spMkLst>
            <pc:docMk/>
            <pc:sldMk cId="2858277977" sldId="523"/>
            <ac:spMk id="946" creationId="{A45C0D6C-2113-4B8B-A301-AF16C1AC6DFD}"/>
          </ac:spMkLst>
        </pc:spChg>
        <pc:spChg chg="mod">
          <ac:chgData name="Ragnhild Halvorsrud" userId="917ea340-fd63-490f-a7db-68428d24cf32" providerId="ADAL" clId="{3F26B701-AADC-4668-AAA4-FB7BA2B947B1}" dt="2020-06-19T09:18:12.801" v="5164"/>
          <ac:spMkLst>
            <pc:docMk/>
            <pc:sldMk cId="2858277977" sldId="523"/>
            <ac:spMk id="947" creationId="{7F5AFC0C-C874-4D79-9A26-F58A3ADB7092}"/>
          </ac:spMkLst>
        </pc:spChg>
        <pc:spChg chg="mod">
          <ac:chgData name="Ragnhild Halvorsrud" userId="917ea340-fd63-490f-a7db-68428d24cf32" providerId="ADAL" clId="{3F26B701-AADC-4668-AAA4-FB7BA2B947B1}" dt="2020-06-19T09:18:12.801" v="5164"/>
          <ac:spMkLst>
            <pc:docMk/>
            <pc:sldMk cId="2858277977" sldId="523"/>
            <ac:spMk id="948" creationId="{24FBD814-31B4-4429-8B6D-C0B289D0EA82}"/>
          </ac:spMkLst>
        </pc:spChg>
        <pc:spChg chg="mod">
          <ac:chgData name="Ragnhild Halvorsrud" userId="917ea340-fd63-490f-a7db-68428d24cf32" providerId="ADAL" clId="{3F26B701-AADC-4668-AAA4-FB7BA2B947B1}" dt="2020-06-19T09:18:12.801" v="5164"/>
          <ac:spMkLst>
            <pc:docMk/>
            <pc:sldMk cId="2858277977" sldId="523"/>
            <ac:spMk id="949" creationId="{6A8E7259-5C78-4EB5-9C1D-6AB86BA0D5E2}"/>
          </ac:spMkLst>
        </pc:spChg>
        <pc:spChg chg="mod">
          <ac:chgData name="Ragnhild Halvorsrud" userId="917ea340-fd63-490f-a7db-68428d24cf32" providerId="ADAL" clId="{3F26B701-AADC-4668-AAA4-FB7BA2B947B1}" dt="2020-06-19T09:18:12.801" v="5164"/>
          <ac:spMkLst>
            <pc:docMk/>
            <pc:sldMk cId="2858277977" sldId="523"/>
            <ac:spMk id="950" creationId="{5146EBF0-6608-4ADF-A589-B9AE470FF634}"/>
          </ac:spMkLst>
        </pc:spChg>
        <pc:spChg chg="mod">
          <ac:chgData name="Ragnhild Halvorsrud" userId="917ea340-fd63-490f-a7db-68428d24cf32" providerId="ADAL" clId="{3F26B701-AADC-4668-AAA4-FB7BA2B947B1}" dt="2020-06-19T09:18:12.801" v="5164"/>
          <ac:spMkLst>
            <pc:docMk/>
            <pc:sldMk cId="2858277977" sldId="523"/>
            <ac:spMk id="951" creationId="{4B9D19D0-64BC-4D97-A9A0-5107BDFD05C9}"/>
          </ac:spMkLst>
        </pc:spChg>
        <pc:spChg chg="mod">
          <ac:chgData name="Ragnhild Halvorsrud" userId="917ea340-fd63-490f-a7db-68428d24cf32" providerId="ADAL" clId="{3F26B701-AADC-4668-AAA4-FB7BA2B947B1}" dt="2020-06-19T09:18:12.801" v="5164"/>
          <ac:spMkLst>
            <pc:docMk/>
            <pc:sldMk cId="2858277977" sldId="523"/>
            <ac:spMk id="953" creationId="{C0B7F9CD-DF12-4303-A029-151013670E1C}"/>
          </ac:spMkLst>
        </pc:spChg>
        <pc:spChg chg="mod">
          <ac:chgData name="Ragnhild Halvorsrud" userId="917ea340-fd63-490f-a7db-68428d24cf32" providerId="ADAL" clId="{3F26B701-AADC-4668-AAA4-FB7BA2B947B1}" dt="2020-06-19T09:18:12.801" v="5164"/>
          <ac:spMkLst>
            <pc:docMk/>
            <pc:sldMk cId="2858277977" sldId="523"/>
            <ac:spMk id="954" creationId="{C0D99650-2B78-43CA-BF1F-227E69677899}"/>
          </ac:spMkLst>
        </pc:spChg>
        <pc:spChg chg="mod">
          <ac:chgData name="Ragnhild Halvorsrud" userId="917ea340-fd63-490f-a7db-68428d24cf32" providerId="ADAL" clId="{3F26B701-AADC-4668-AAA4-FB7BA2B947B1}" dt="2020-06-19T09:18:12.801" v="5164"/>
          <ac:spMkLst>
            <pc:docMk/>
            <pc:sldMk cId="2858277977" sldId="523"/>
            <ac:spMk id="955" creationId="{D0EF0853-DC72-4662-B61B-A1BC887A6522}"/>
          </ac:spMkLst>
        </pc:spChg>
        <pc:spChg chg="mod">
          <ac:chgData name="Ragnhild Halvorsrud" userId="917ea340-fd63-490f-a7db-68428d24cf32" providerId="ADAL" clId="{3F26B701-AADC-4668-AAA4-FB7BA2B947B1}" dt="2020-06-19T09:18:12.801" v="5164"/>
          <ac:spMkLst>
            <pc:docMk/>
            <pc:sldMk cId="2858277977" sldId="523"/>
            <ac:spMk id="956" creationId="{2CF8B3AA-3669-410F-BF32-FC9408828079}"/>
          </ac:spMkLst>
        </pc:spChg>
        <pc:spChg chg="mod">
          <ac:chgData name="Ragnhild Halvorsrud" userId="917ea340-fd63-490f-a7db-68428d24cf32" providerId="ADAL" clId="{3F26B701-AADC-4668-AAA4-FB7BA2B947B1}" dt="2020-06-19T09:18:12.801" v="5164"/>
          <ac:spMkLst>
            <pc:docMk/>
            <pc:sldMk cId="2858277977" sldId="523"/>
            <ac:spMk id="957" creationId="{8F954941-D1C5-476D-8D05-F0C05708AAFC}"/>
          </ac:spMkLst>
        </pc:spChg>
        <pc:spChg chg="mod">
          <ac:chgData name="Ragnhild Halvorsrud" userId="917ea340-fd63-490f-a7db-68428d24cf32" providerId="ADAL" clId="{3F26B701-AADC-4668-AAA4-FB7BA2B947B1}" dt="2020-06-19T09:18:12.801" v="5164"/>
          <ac:spMkLst>
            <pc:docMk/>
            <pc:sldMk cId="2858277977" sldId="523"/>
            <ac:spMk id="958" creationId="{A63FE7D6-40EB-4A6A-B191-347FBFDC44A6}"/>
          </ac:spMkLst>
        </pc:spChg>
        <pc:spChg chg="mod">
          <ac:chgData name="Ragnhild Halvorsrud" userId="917ea340-fd63-490f-a7db-68428d24cf32" providerId="ADAL" clId="{3F26B701-AADC-4668-AAA4-FB7BA2B947B1}" dt="2020-06-19T09:18:12.801" v="5164"/>
          <ac:spMkLst>
            <pc:docMk/>
            <pc:sldMk cId="2858277977" sldId="523"/>
            <ac:spMk id="959" creationId="{EA144FBC-8251-4CA2-ABA4-5651383EE05F}"/>
          </ac:spMkLst>
        </pc:spChg>
        <pc:spChg chg="mod">
          <ac:chgData name="Ragnhild Halvorsrud" userId="917ea340-fd63-490f-a7db-68428d24cf32" providerId="ADAL" clId="{3F26B701-AADC-4668-AAA4-FB7BA2B947B1}" dt="2020-06-19T09:18:12.801" v="5164"/>
          <ac:spMkLst>
            <pc:docMk/>
            <pc:sldMk cId="2858277977" sldId="523"/>
            <ac:spMk id="960" creationId="{89ADDC25-D495-42E1-9128-A59E044AF864}"/>
          </ac:spMkLst>
        </pc:spChg>
        <pc:spChg chg="mod">
          <ac:chgData name="Ragnhild Halvorsrud" userId="917ea340-fd63-490f-a7db-68428d24cf32" providerId="ADAL" clId="{3F26B701-AADC-4668-AAA4-FB7BA2B947B1}" dt="2020-06-19T09:18:12.801" v="5164"/>
          <ac:spMkLst>
            <pc:docMk/>
            <pc:sldMk cId="2858277977" sldId="523"/>
            <ac:spMk id="962" creationId="{C5C3C03E-90DA-48CF-8255-6011DF148C9D}"/>
          </ac:spMkLst>
        </pc:spChg>
        <pc:spChg chg="mod">
          <ac:chgData name="Ragnhild Halvorsrud" userId="917ea340-fd63-490f-a7db-68428d24cf32" providerId="ADAL" clId="{3F26B701-AADC-4668-AAA4-FB7BA2B947B1}" dt="2020-06-19T09:18:12.801" v="5164"/>
          <ac:spMkLst>
            <pc:docMk/>
            <pc:sldMk cId="2858277977" sldId="523"/>
            <ac:spMk id="963" creationId="{B1DF7B2B-24BD-4CE6-893F-D1F60B40960F}"/>
          </ac:spMkLst>
        </pc:spChg>
        <pc:spChg chg="mod">
          <ac:chgData name="Ragnhild Halvorsrud" userId="917ea340-fd63-490f-a7db-68428d24cf32" providerId="ADAL" clId="{3F26B701-AADC-4668-AAA4-FB7BA2B947B1}" dt="2020-06-19T09:18:12.801" v="5164"/>
          <ac:spMkLst>
            <pc:docMk/>
            <pc:sldMk cId="2858277977" sldId="523"/>
            <ac:spMk id="964" creationId="{F2E577E1-28DC-4E11-B26F-160404C24023}"/>
          </ac:spMkLst>
        </pc:spChg>
        <pc:spChg chg="mod">
          <ac:chgData name="Ragnhild Halvorsrud" userId="917ea340-fd63-490f-a7db-68428d24cf32" providerId="ADAL" clId="{3F26B701-AADC-4668-AAA4-FB7BA2B947B1}" dt="2020-06-19T09:18:12.801" v="5164"/>
          <ac:spMkLst>
            <pc:docMk/>
            <pc:sldMk cId="2858277977" sldId="523"/>
            <ac:spMk id="965" creationId="{E1B7F93C-9DE0-4C53-B9CB-9CB627A6308C}"/>
          </ac:spMkLst>
        </pc:spChg>
        <pc:spChg chg="mod">
          <ac:chgData name="Ragnhild Halvorsrud" userId="917ea340-fd63-490f-a7db-68428d24cf32" providerId="ADAL" clId="{3F26B701-AADC-4668-AAA4-FB7BA2B947B1}" dt="2020-06-19T09:18:12.801" v="5164"/>
          <ac:spMkLst>
            <pc:docMk/>
            <pc:sldMk cId="2858277977" sldId="523"/>
            <ac:spMk id="966" creationId="{0EA5DCD6-9821-4657-A91A-B0B2FD7AEEBE}"/>
          </ac:spMkLst>
        </pc:spChg>
        <pc:spChg chg="mod">
          <ac:chgData name="Ragnhild Halvorsrud" userId="917ea340-fd63-490f-a7db-68428d24cf32" providerId="ADAL" clId="{3F26B701-AADC-4668-AAA4-FB7BA2B947B1}" dt="2020-06-19T09:18:12.801" v="5164"/>
          <ac:spMkLst>
            <pc:docMk/>
            <pc:sldMk cId="2858277977" sldId="523"/>
            <ac:spMk id="967" creationId="{9EA1A132-A09C-46A3-95AE-069F21391CAC}"/>
          </ac:spMkLst>
        </pc:spChg>
        <pc:spChg chg="mod">
          <ac:chgData name="Ragnhild Halvorsrud" userId="917ea340-fd63-490f-a7db-68428d24cf32" providerId="ADAL" clId="{3F26B701-AADC-4668-AAA4-FB7BA2B947B1}" dt="2020-06-19T09:18:12.801" v="5164"/>
          <ac:spMkLst>
            <pc:docMk/>
            <pc:sldMk cId="2858277977" sldId="523"/>
            <ac:spMk id="968" creationId="{AAE49E1E-DAA5-4E7F-BD95-AF64E61CFA8E}"/>
          </ac:spMkLst>
        </pc:spChg>
        <pc:spChg chg="mod">
          <ac:chgData name="Ragnhild Halvorsrud" userId="917ea340-fd63-490f-a7db-68428d24cf32" providerId="ADAL" clId="{3F26B701-AADC-4668-AAA4-FB7BA2B947B1}" dt="2020-06-19T09:18:12.801" v="5164"/>
          <ac:spMkLst>
            <pc:docMk/>
            <pc:sldMk cId="2858277977" sldId="523"/>
            <ac:spMk id="969" creationId="{E68AA488-48D1-4462-B59A-D7379BD6C805}"/>
          </ac:spMkLst>
        </pc:spChg>
        <pc:spChg chg="mod">
          <ac:chgData name="Ragnhild Halvorsrud" userId="917ea340-fd63-490f-a7db-68428d24cf32" providerId="ADAL" clId="{3F26B701-AADC-4668-AAA4-FB7BA2B947B1}" dt="2020-06-19T09:18:12.801" v="5164"/>
          <ac:spMkLst>
            <pc:docMk/>
            <pc:sldMk cId="2858277977" sldId="523"/>
            <ac:spMk id="970" creationId="{A178801F-7FA1-4D79-BB36-0CFD33160DFF}"/>
          </ac:spMkLst>
        </pc:spChg>
        <pc:spChg chg="mod">
          <ac:chgData name="Ragnhild Halvorsrud" userId="917ea340-fd63-490f-a7db-68428d24cf32" providerId="ADAL" clId="{3F26B701-AADC-4668-AAA4-FB7BA2B947B1}" dt="2020-06-19T09:18:12.801" v="5164"/>
          <ac:spMkLst>
            <pc:docMk/>
            <pc:sldMk cId="2858277977" sldId="523"/>
            <ac:spMk id="971" creationId="{C55E2F26-16E3-41A1-ADF4-5CE333BA3799}"/>
          </ac:spMkLst>
        </pc:spChg>
        <pc:spChg chg="mod">
          <ac:chgData name="Ragnhild Halvorsrud" userId="917ea340-fd63-490f-a7db-68428d24cf32" providerId="ADAL" clId="{3F26B701-AADC-4668-AAA4-FB7BA2B947B1}" dt="2020-06-19T09:18:12.801" v="5164"/>
          <ac:spMkLst>
            <pc:docMk/>
            <pc:sldMk cId="2858277977" sldId="523"/>
            <ac:spMk id="972" creationId="{B353BCA5-3D18-450E-9DE4-69CE823806A8}"/>
          </ac:spMkLst>
        </pc:spChg>
        <pc:spChg chg="mod">
          <ac:chgData name="Ragnhild Halvorsrud" userId="917ea340-fd63-490f-a7db-68428d24cf32" providerId="ADAL" clId="{3F26B701-AADC-4668-AAA4-FB7BA2B947B1}" dt="2020-06-19T09:18:12.801" v="5164"/>
          <ac:spMkLst>
            <pc:docMk/>
            <pc:sldMk cId="2858277977" sldId="523"/>
            <ac:spMk id="973" creationId="{354C2403-119B-4089-AB6C-85FDCACC62FD}"/>
          </ac:spMkLst>
        </pc:spChg>
        <pc:spChg chg="mod">
          <ac:chgData name="Ragnhild Halvorsrud" userId="917ea340-fd63-490f-a7db-68428d24cf32" providerId="ADAL" clId="{3F26B701-AADC-4668-AAA4-FB7BA2B947B1}" dt="2020-06-19T09:18:12.801" v="5164"/>
          <ac:spMkLst>
            <pc:docMk/>
            <pc:sldMk cId="2858277977" sldId="523"/>
            <ac:spMk id="974" creationId="{006E581F-0FAD-42AE-8177-FF0B179D4273}"/>
          </ac:spMkLst>
        </pc:spChg>
        <pc:spChg chg="mod">
          <ac:chgData name="Ragnhild Halvorsrud" userId="917ea340-fd63-490f-a7db-68428d24cf32" providerId="ADAL" clId="{3F26B701-AADC-4668-AAA4-FB7BA2B947B1}" dt="2020-06-19T09:18:12.801" v="5164"/>
          <ac:spMkLst>
            <pc:docMk/>
            <pc:sldMk cId="2858277977" sldId="523"/>
            <ac:spMk id="975" creationId="{F2FC78B4-00A8-470E-A98C-5265363A3A95}"/>
          </ac:spMkLst>
        </pc:spChg>
        <pc:spChg chg="add del mod">
          <ac:chgData name="Ragnhild Halvorsrud" userId="917ea340-fd63-490f-a7db-68428d24cf32" providerId="ADAL" clId="{3F26B701-AADC-4668-AAA4-FB7BA2B947B1}" dt="2020-06-19T09:18:16.536" v="5165"/>
          <ac:spMkLst>
            <pc:docMk/>
            <pc:sldMk cId="2858277977" sldId="523"/>
            <ac:spMk id="987" creationId="{CF1B1E71-EFED-4A89-983A-1BCBCA50D710}"/>
          </ac:spMkLst>
        </pc:spChg>
        <pc:spChg chg="add del mod">
          <ac:chgData name="Ragnhild Halvorsrud" userId="917ea340-fd63-490f-a7db-68428d24cf32" providerId="ADAL" clId="{3F26B701-AADC-4668-AAA4-FB7BA2B947B1}" dt="2020-06-19T09:18:16.536" v="5165"/>
          <ac:spMkLst>
            <pc:docMk/>
            <pc:sldMk cId="2858277977" sldId="523"/>
            <ac:spMk id="988" creationId="{4D2F0D67-05F8-4BC7-A58C-C62AE8663869}"/>
          </ac:spMkLst>
        </pc:spChg>
        <pc:spChg chg="add del mod">
          <ac:chgData name="Ragnhild Halvorsrud" userId="917ea340-fd63-490f-a7db-68428d24cf32" providerId="ADAL" clId="{3F26B701-AADC-4668-AAA4-FB7BA2B947B1}" dt="2020-06-19T09:18:16.536" v="5165"/>
          <ac:spMkLst>
            <pc:docMk/>
            <pc:sldMk cId="2858277977" sldId="523"/>
            <ac:spMk id="989" creationId="{8D5A7867-590C-4102-B355-D5053CB6D5CF}"/>
          </ac:spMkLst>
        </pc:spChg>
        <pc:spChg chg="add del mod">
          <ac:chgData name="Ragnhild Halvorsrud" userId="917ea340-fd63-490f-a7db-68428d24cf32" providerId="ADAL" clId="{3F26B701-AADC-4668-AAA4-FB7BA2B947B1}" dt="2020-06-19T09:18:16.536" v="5165"/>
          <ac:spMkLst>
            <pc:docMk/>
            <pc:sldMk cId="2858277977" sldId="523"/>
            <ac:spMk id="990" creationId="{78DDC095-6523-405A-8F59-AEEFABAD4B27}"/>
          </ac:spMkLst>
        </pc:spChg>
        <pc:spChg chg="add del mod">
          <ac:chgData name="Ragnhild Halvorsrud" userId="917ea340-fd63-490f-a7db-68428d24cf32" providerId="ADAL" clId="{3F26B701-AADC-4668-AAA4-FB7BA2B947B1}" dt="2020-06-19T09:18:16.536" v="5165"/>
          <ac:spMkLst>
            <pc:docMk/>
            <pc:sldMk cId="2858277977" sldId="523"/>
            <ac:spMk id="991" creationId="{C2D55C4E-545A-4C7B-A2B8-32D0028DEA38}"/>
          </ac:spMkLst>
        </pc:spChg>
        <pc:spChg chg="add del mod">
          <ac:chgData name="Ragnhild Halvorsrud" userId="917ea340-fd63-490f-a7db-68428d24cf32" providerId="ADAL" clId="{3F26B701-AADC-4668-AAA4-FB7BA2B947B1}" dt="2020-06-19T09:18:16.536" v="5165"/>
          <ac:spMkLst>
            <pc:docMk/>
            <pc:sldMk cId="2858277977" sldId="523"/>
            <ac:spMk id="992" creationId="{C38E2949-5BB3-4173-A4AB-4F1F492D87BE}"/>
          </ac:spMkLst>
        </pc:spChg>
        <pc:spChg chg="add del mod">
          <ac:chgData name="Ragnhild Halvorsrud" userId="917ea340-fd63-490f-a7db-68428d24cf32" providerId="ADAL" clId="{3F26B701-AADC-4668-AAA4-FB7BA2B947B1}" dt="2020-06-19T09:18:16.536" v="5165"/>
          <ac:spMkLst>
            <pc:docMk/>
            <pc:sldMk cId="2858277977" sldId="523"/>
            <ac:spMk id="994" creationId="{6648A9C2-D76B-4232-A22D-F7A1F1AB23E6}"/>
          </ac:spMkLst>
        </pc:spChg>
        <pc:spChg chg="add del mod">
          <ac:chgData name="Ragnhild Halvorsrud" userId="917ea340-fd63-490f-a7db-68428d24cf32" providerId="ADAL" clId="{3F26B701-AADC-4668-AAA4-FB7BA2B947B1}" dt="2020-06-19T09:18:16.536" v="5165"/>
          <ac:spMkLst>
            <pc:docMk/>
            <pc:sldMk cId="2858277977" sldId="523"/>
            <ac:spMk id="995" creationId="{839C425D-4738-40CE-866C-6B297A752CBB}"/>
          </ac:spMkLst>
        </pc:spChg>
        <pc:spChg chg="add del mod">
          <ac:chgData name="Ragnhild Halvorsrud" userId="917ea340-fd63-490f-a7db-68428d24cf32" providerId="ADAL" clId="{3F26B701-AADC-4668-AAA4-FB7BA2B947B1}" dt="2020-06-19T09:18:16.536" v="5165"/>
          <ac:spMkLst>
            <pc:docMk/>
            <pc:sldMk cId="2858277977" sldId="523"/>
            <ac:spMk id="996" creationId="{1990C02B-3011-4B3C-A744-CBB9DBEEF30D}"/>
          </ac:spMkLst>
        </pc:spChg>
        <pc:spChg chg="add del mod">
          <ac:chgData name="Ragnhild Halvorsrud" userId="917ea340-fd63-490f-a7db-68428d24cf32" providerId="ADAL" clId="{3F26B701-AADC-4668-AAA4-FB7BA2B947B1}" dt="2020-06-19T09:18:16.536" v="5165"/>
          <ac:spMkLst>
            <pc:docMk/>
            <pc:sldMk cId="2858277977" sldId="523"/>
            <ac:spMk id="997" creationId="{E21564A9-BBD9-4D5E-A26A-E21E2FC1150E}"/>
          </ac:spMkLst>
        </pc:spChg>
        <pc:spChg chg="add del mod">
          <ac:chgData name="Ragnhild Halvorsrud" userId="917ea340-fd63-490f-a7db-68428d24cf32" providerId="ADAL" clId="{3F26B701-AADC-4668-AAA4-FB7BA2B947B1}" dt="2020-06-19T09:18:16.536" v="5165"/>
          <ac:spMkLst>
            <pc:docMk/>
            <pc:sldMk cId="2858277977" sldId="523"/>
            <ac:spMk id="998" creationId="{D5F07C2B-049F-45BB-A04E-56186D6DA782}"/>
          </ac:spMkLst>
        </pc:spChg>
        <pc:spChg chg="add del mod">
          <ac:chgData name="Ragnhild Halvorsrud" userId="917ea340-fd63-490f-a7db-68428d24cf32" providerId="ADAL" clId="{3F26B701-AADC-4668-AAA4-FB7BA2B947B1}" dt="2020-06-19T09:18:16.536" v="5165"/>
          <ac:spMkLst>
            <pc:docMk/>
            <pc:sldMk cId="2858277977" sldId="523"/>
            <ac:spMk id="999" creationId="{ED9C258D-FD43-41DE-8E63-BD7F98B53C6C}"/>
          </ac:spMkLst>
        </pc:spChg>
        <pc:spChg chg="add del mod">
          <ac:chgData name="Ragnhild Halvorsrud" userId="917ea340-fd63-490f-a7db-68428d24cf32" providerId="ADAL" clId="{3F26B701-AADC-4668-AAA4-FB7BA2B947B1}" dt="2020-06-19T09:18:16.536" v="5165"/>
          <ac:spMkLst>
            <pc:docMk/>
            <pc:sldMk cId="2858277977" sldId="523"/>
            <ac:spMk id="1001" creationId="{0CDEEC13-33CB-4157-8FEB-78A2061C42D8}"/>
          </ac:spMkLst>
        </pc:spChg>
        <pc:spChg chg="add del mod">
          <ac:chgData name="Ragnhild Halvorsrud" userId="917ea340-fd63-490f-a7db-68428d24cf32" providerId="ADAL" clId="{3F26B701-AADC-4668-AAA4-FB7BA2B947B1}" dt="2020-06-19T09:18:16.536" v="5165"/>
          <ac:spMkLst>
            <pc:docMk/>
            <pc:sldMk cId="2858277977" sldId="523"/>
            <ac:spMk id="1002" creationId="{E9EE6D0E-A876-4660-8377-891BD3DDA6B6}"/>
          </ac:spMkLst>
        </pc:spChg>
        <pc:spChg chg="add del mod">
          <ac:chgData name="Ragnhild Halvorsrud" userId="917ea340-fd63-490f-a7db-68428d24cf32" providerId="ADAL" clId="{3F26B701-AADC-4668-AAA4-FB7BA2B947B1}" dt="2020-06-19T09:18:16.536" v="5165"/>
          <ac:spMkLst>
            <pc:docMk/>
            <pc:sldMk cId="2858277977" sldId="523"/>
            <ac:spMk id="1003" creationId="{099AF986-41C0-4F78-A9F8-F6B67C12EC2A}"/>
          </ac:spMkLst>
        </pc:spChg>
        <pc:spChg chg="add del mod">
          <ac:chgData name="Ragnhild Halvorsrud" userId="917ea340-fd63-490f-a7db-68428d24cf32" providerId="ADAL" clId="{3F26B701-AADC-4668-AAA4-FB7BA2B947B1}" dt="2020-06-19T09:18:16.536" v="5165"/>
          <ac:spMkLst>
            <pc:docMk/>
            <pc:sldMk cId="2858277977" sldId="523"/>
            <ac:spMk id="1004" creationId="{BBAB052F-8D65-45D5-B522-D8C9EF86784D}"/>
          </ac:spMkLst>
        </pc:spChg>
        <pc:spChg chg="add del mod">
          <ac:chgData name="Ragnhild Halvorsrud" userId="917ea340-fd63-490f-a7db-68428d24cf32" providerId="ADAL" clId="{3F26B701-AADC-4668-AAA4-FB7BA2B947B1}" dt="2020-06-19T09:18:16.536" v="5165"/>
          <ac:spMkLst>
            <pc:docMk/>
            <pc:sldMk cId="2858277977" sldId="523"/>
            <ac:spMk id="1005" creationId="{92279511-4F6B-4BD8-AAB1-B7188AE06BD2}"/>
          </ac:spMkLst>
        </pc:spChg>
        <pc:spChg chg="add del mod">
          <ac:chgData name="Ragnhild Halvorsrud" userId="917ea340-fd63-490f-a7db-68428d24cf32" providerId="ADAL" clId="{3F26B701-AADC-4668-AAA4-FB7BA2B947B1}" dt="2020-06-19T09:18:16.536" v="5165"/>
          <ac:spMkLst>
            <pc:docMk/>
            <pc:sldMk cId="2858277977" sldId="523"/>
            <ac:spMk id="1006" creationId="{F6A792DD-25B7-40CE-878C-35435F146A2B}"/>
          </ac:spMkLst>
        </pc:spChg>
        <pc:spChg chg="add del mod">
          <ac:chgData name="Ragnhild Halvorsrud" userId="917ea340-fd63-490f-a7db-68428d24cf32" providerId="ADAL" clId="{3F26B701-AADC-4668-AAA4-FB7BA2B947B1}" dt="2020-06-19T09:18:16.536" v="5165"/>
          <ac:spMkLst>
            <pc:docMk/>
            <pc:sldMk cId="2858277977" sldId="523"/>
            <ac:spMk id="1008" creationId="{1453F18A-50E2-452D-818E-55B7E28B90D8}"/>
          </ac:spMkLst>
        </pc:spChg>
        <pc:spChg chg="add del mod">
          <ac:chgData name="Ragnhild Halvorsrud" userId="917ea340-fd63-490f-a7db-68428d24cf32" providerId="ADAL" clId="{3F26B701-AADC-4668-AAA4-FB7BA2B947B1}" dt="2020-06-19T09:18:16.536" v="5165"/>
          <ac:spMkLst>
            <pc:docMk/>
            <pc:sldMk cId="2858277977" sldId="523"/>
            <ac:spMk id="1009" creationId="{F7019C96-79D3-4238-BD4D-26AB7C3BCCB8}"/>
          </ac:spMkLst>
        </pc:spChg>
        <pc:spChg chg="add del mod">
          <ac:chgData name="Ragnhild Halvorsrud" userId="917ea340-fd63-490f-a7db-68428d24cf32" providerId="ADAL" clId="{3F26B701-AADC-4668-AAA4-FB7BA2B947B1}" dt="2020-06-19T09:18:16.536" v="5165"/>
          <ac:spMkLst>
            <pc:docMk/>
            <pc:sldMk cId="2858277977" sldId="523"/>
            <ac:spMk id="1010" creationId="{A95F6052-B84D-4CCC-8834-3334C37CFDC7}"/>
          </ac:spMkLst>
        </pc:spChg>
        <pc:spChg chg="add del mod">
          <ac:chgData name="Ragnhild Halvorsrud" userId="917ea340-fd63-490f-a7db-68428d24cf32" providerId="ADAL" clId="{3F26B701-AADC-4668-AAA4-FB7BA2B947B1}" dt="2020-06-19T09:18:16.536" v="5165"/>
          <ac:spMkLst>
            <pc:docMk/>
            <pc:sldMk cId="2858277977" sldId="523"/>
            <ac:spMk id="1011" creationId="{5605A2EC-BDE2-410B-BFE3-9FEAA31E4DBC}"/>
          </ac:spMkLst>
        </pc:spChg>
        <pc:spChg chg="add del mod">
          <ac:chgData name="Ragnhild Halvorsrud" userId="917ea340-fd63-490f-a7db-68428d24cf32" providerId="ADAL" clId="{3F26B701-AADC-4668-AAA4-FB7BA2B947B1}" dt="2020-06-19T09:18:16.536" v="5165"/>
          <ac:spMkLst>
            <pc:docMk/>
            <pc:sldMk cId="2858277977" sldId="523"/>
            <ac:spMk id="1012" creationId="{B4B78B32-C763-4512-AEE2-F23849304CC6}"/>
          </ac:spMkLst>
        </pc:spChg>
        <pc:spChg chg="add del mod">
          <ac:chgData name="Ragnhild Halvorsrud" userId="917ea340-fd63-490f-a7db-68428d24cf32" providerId="ADAL" clId="{3F26B701-AADC-4668-AAA4-FB7BA2B947B1}" dt="2020-06-19T09:18:16.536" v="5165"/>
          <ac:spMkLst>
            <pc:docMk/>
            <pc:sldMk cId="2858277977" sldId="523"/>
            <ac:spMk id="1013" creationId="{116E1B96-555D-4589-9FE6-ECECCE1BFC32}"/>
          </ac:spMkLst>
        </pc:spChg>
        <pc:spChg chg="add del mod">
          <ac:chgData name="Ragnhild Halvorsrud" userId="917ea340-fd63-490f-a7db-68428d24cf32" providerId="ADAL" clId="{3F26B701-AADC-4668-AAA4-FB7BA2B947B1}" dt="2020-06-19T09:18:16.536" v="5165"/>
          <ac:spMkLst>
            <pc:docMk/>
            <pc:sldMk cId="2858277977" sldId="523"/>
            <ac:spMk id="1015" creationId="{DFBB2688-4470-473A-B7B6-A276740BA47D}"/>
          </ac:spMkLst>
        </pc:spChg>
        <pc:spChg chg="add del mod">
          <ac:chgData name="Ragnhild Halvorsrud" userId="917ea340-fd63-490f-a7db-68428d24cf32" providerId="ADAL" clId="{3F26B701-AADC-4668-AAA4-FB7BA2B947B1}" dt="2020-06-19T09:18:16.536" v="5165"/>
          <ac:spMkLst>
            <pc:docMk/>
            <pc:sldMk cId="2858277977" sldId="523"/>
            <ac:spMk id="1016" creationId="{49EE6D27-87FA-46B1-971F-2B9C405C3E39}"/>
          </ac:spMkLst>
        </pc:spChg>
        <pc:spChg chg="add del mod">
          <ac:chgData name="Ragnhild Halvorsrud" userId="917ea340-fd63-490f-a7db-68428d24cf32" providerId="ADAL" clId="{3F26B701-AADC-4668-AAA4-FB7BA2B947B1}" dt="2020-06-19T09:18:16.536" v="5165"/>
          <ac:spMkLst>
            <pc:docMk/>
            <pc:sldMk cId="2858277977" sldId="523"/>
            <ac:spMk id="1017" creationId="{DEF13555-EC7B-48A7-8F8F-94465B0361B6}"/>
          </ac:spMkLst>
        </pc:spChg>
        <pc:spChg chg="add del mod">
          <ac:chgData name="Ragnhild Halvorsrud" userId="917ea340-fd63-490f-a7db-68428d24cf32" providerId="ADAL" clId="{3F26B701-AADC-4668-AAA4-FB7BA2B947B1}" dt="2020-06-19T09:18:16.536" v="5165"/>
          <ac:spMkLst>
            <pc:docMk/>
            <pc:sldMk cId="2858277977" sldId="523"/>
            <ac:spMk id="1018" creationId="{4E8654FA-0EC6-4FDE-A822-6F31A9226C6B}"/>
          </ac:spMkLst>
        </pc:spChg>
        <pc:spChg chg="add del mod">
          <ac:chgData name="Ragnhild Halvorsrud" userId="917ea340-fd63-490f-a7db-68428d24cf32" providerId="ADAL" clId="{3F26B701-AADC-4668-AAA4-FB7BA2B947B1}" dt="2020-06-19T09:18:16.536" v="5165"/>
          <ac:spMkLst>
            <pc:docMk/>
            <pc:sldMk cId="2858277977" sldId="523"/>
            <ac:spMk id="1019" creationId="{37457354-3DF6-430A-B9B7-41A197B61D5D}"/>
          </ac:spMkLst>
        </pc:spChg>
        <pc:spChg chg="add del mod">
          <ac:chgData name="Ragnhild Halvorsrud" userId="917ea340-fd63-490f-a7db-68428d24cf32" providerId="ADAL" clId="{3F26B701-AADC-4668-AAA4-FB7BA2B947B1}" dt="2020-06-19T09:18:16.536" v="5165"/>
          <ac:spMkLst>
            <pc:docMk/>
            <pc:sldMk cId="2858277977" sldId="523"/>
            <ac:spMk id="1020" creationId="{70903653-D5F5-44EF-837E-9F042EAFB786}"/>
          </ac:spMkLst>
        </pc:spChg>
        <pc:spChg chg="add del mod">
          <ac:chgData name="Ragnhild Halvorsrud" userId="917ea340-fd63-490f-a7db-68428d24cf32" providerId="ADAL" clId="{3F26B701-AADC-4668-AAA4-FB7BA2B947B1}" dt="2020-06-19T09:18:16.536" v="5165"/>
          <ac:spMkLst>
            <pc:docMk/>
            <pc:sldMk cId="2858277977" sldId="523"/>
            <ac:spMk id="1021" creationId="{A8F921C5-49F8-4777-A22F-559167378DED}"/>
          </ac:spMkLst>
        </pc:spChg>
        <pc:spChg chg="add del mod">
          <ac:chgData name="Ragnhild Halvorsrud" userId="917ea340-fd63-490f-a7db-68428d24cf32" providerId="ADAL" clId="{3F26B701-AADC-4668-AAA4-FB7BA2B947B1}" dt="2020-06-19T09:18:16.536" v="5165"/>
          <ac:spMkLst>
            <pc:docMk/>
            <pc:sldMk cId="2858277977" sldId="523"/>
            <ac:spMk id="1022" creationId="{766866D4-C19C-44B7-8270-06A28D7F27FB}"/>
          </ac:spMkLst>
        </pc:spChg>
        <pc:spChg chg="add del mod">
          <ac:chgData name="Ragnhild Halvorsrud" userId="917ea340-fd63-490f-a7db-68428d24cf32" providerId="ADAL" clId="{3F26B701-AADC-4668-AAA4-FB7BA2B947B1}" dt="2020-06-19T09:18:16.536" v="5165"/>
          <ac:spMkLst>
            <pc:docMk/>
            <pc:sldMk cId="2858277977" sldId="523"/>
            <ac:spMk id="1023" creationId="{0B222818-014C-42D6-84D3-5E1991A591E1}"/>
          </ac:spMkLst>
        </pc:spChg>
        <pc:spChg chg="add del mod">
          <ac:chgData name="Ragnhild Halvorsrud" userId="917ea340-fd63-490f-a7db-68428d24cf32" providerId="ADAL" clId="{3F26B701-AADC-4668-AAA4-FB7BA2B947B1}" dt="2020-06-19T09:18:16.536" v="5165"/>
          <ac:spMkLst>
            <pc:docMk/>
            <pc:sldMk cId="2858277977" sldId="523"/>
            <ac:spMk id="1024" creationId="{B8471044-D725-4AD8-B14E-3547A71CB79B}"/>
          </ac:spMkLst>
        </pc:spChg>
        <pc:spChg chg="add del mod">
          <ac:chgData name="Ragnhild Halvorsrud" userId="917ea340-fd63-490f-a7db-68428d24cf32" providerId="ADAL" clId="{3F26B701-AADC-4668-AAA4-FB7BA2B947B1}" dt="2020-06-19T09:18:16.536" v="5165"/>
          <ac:spMkLst>
            <pc:docMk/>
            <pc:sldMk cId="2858277977" sldId="523"/>
            <ac:spMk id="1025" creationId="{FA7D01AA-7483-4BAD-9362-613E635ED0F6}"/>
          </ac:spMkLst>
        </pc:spChg>
        <pc:spChg chg="mod">
          <ac:chgData name="Ragnhild Halvorsrud" userId="917ea340-fd63-490f-a7db-68428d24cf32" providerId="ADAL" clId="{3F26B701-AADC-4668-AAA4-FB7BA2B947B1}" dt="2020-06-19T09:18:12.801" v="5164"/>
          <ac:spMkLst>
            <pc:docMk/>
            <pc:sldMk cId="2858277977" sldId="523"/>
            <ac:spMk id="1036" creationId="{B5D0DAE5-FD72-4200-A656-45C3660BFBCC}"/>
          </ac:spMkLst>
        </pc:spChg>
        <pc:spChg chg="mod">
          <ac:chgData name="Ragnhild Halvorsrud" userId="917ea340-fd63-490f-a7db-68428d24cf32" providerId="ADAL" clId="{3F26B701-AADC-4668-AAA4-FB7BA2B947B1}" dt="2020-06-19T09:18:12.801" v="5164"/>
          <ac:spMkLst>
            <pc:docMk/>
            <pc:sldMk cId="2858277977" sldId="523"/>
            <ac:spMk id="1037" creationId="{91018C08-AF9E-477D-884A-9046D54C1396}"/>
          </ac:spMkLst>
        </pc:spChg>
        <pc:spChg chg="mod">
          <ac:chgData name="Ragnhild Halvorsrud" userId="917ea340-fd63-490f-a7db-68428d24cf32" providerId="ADAL" clId="{3F26B701-AADC-4668-AAA4-FB7BA2B947B1}" dt="2020-06-19T09:18:12.801" v="5164"/>
          <ac:spMkLst>
            <pc:docMk/>
            <pc:sldMk cId="2858277977" sldId="523"/>
            <ac:spMk id="1038" creationId="{72C2E827-2B62-46C9-A012-E3D4A4E8E4EE}"/>
          </ac:spMkLst>
        </pc:spChg>
        <pc:spChg chg="mod">
          <ac:chgData name="Ragnhild Halvorsrud" userId="917ea340-fd63-490f-a7db-68428d24cf32" providerId="ADAL" clId="{3F26B701-AADC-4668-AAA4-FB7BA2B947B1}" dt="2020-06-19T09:18:12.801" v="5164"/>
          <ac:spMkLst>
            <pc:docMk/>
            <pc:sldMk cId="2858277977" sldId="523"/>
            <ac:spMk id="1039" creationId="{945DC3FF-DB48-4F11-83A8-8A00E24EA563}"/>
          </ac:spMkLst>
        </pc:spChg>
        <pc:spChg chg="mod">
          <ac:chgData name="Ragnhild Halvorsrud" userId="917ea340-fd63-490f-a7db-68428d24cf32" providerId="ADAL" clId="{3F26B701-AADC-4668-AAA4-FB7BA2B947B1}" dt="2020-06-19T09:18:12.801" v="5164"/>
          <ac:spMkLst>
            <pc:docMk/>
            <pc:sldMk cId="2858277977" sldId="523"/>
            <ac:spMk id="1040" creationId="{833BF86B-79BD-48CA-A5E4-6BC0E3850BEF}"/>
          </ac:spMkLst>
        </pc:spChg>
        <pc:spChg chg="mod">
          <ac:chgData name="Ragnhild Halvorsrud" userId="917ea340-fd63-490f-a7db-68428d24cf32" providerId="ADAL" clId="{3F26B701-AADC-4668-AAA4-FB7BA2B947B1}" dt="2020-06-19T09:18:12.801" v="5164"/>
          <ac:spMkLst>
            <pc:docMk/>
            <pc:sldMk cId="2858277977" sldId="523"/>
            <ac:spMk id="1041" creationId="{87B8CC87-3995-4402-81C7-EACAE6E5B32D}"/>
          </ac:spMkLst>
        </pc:spChg>
        <pc:spChg chg="mod">
          <ac:chgData name="Ragnhild Halvorsrud" userId="917ea340-fd63-490f-a7db-68428d24cf32" providerId="ADAL" clId="{3F26B701-AADC-4668-AAA4-FB7BA2B947B1}" dt="2020-06-19T09:18:12.801" v="5164"/>
          <ac:spMkLst>
            <pc:docMk/>
            <pc:sldMk cId="2858277977" sldId="523"/>
            <ac:spMk id="1042" creationId="{A54CFAE9-99FD-40D0-B8D0-B0C5470742E4}"/>
          </ac:spMkLst>
        </pc:spChg>
        <pc:spChg chg="mod">
          <ac:chgData name="Ragnhild Halvorsrud" userId="917ea340-fd63-490f-a7db-68428d24cf32" providerId="ADAL" clId="{3F26B701-AADC-4668-AAA4-FB7BA2B947B1}" dt="2020-06-19T09:18:12.801" v="5164"/>
          <ac:spMkLst>
            <pc:docMk/>
            <pc:sldMk cId="2858277977" sldId="523"/>
            <ac:spMk id="1044" creationId="{24012D33-3B51-4136-9224-FC369EA0DF71}"/>
          </ac:spMkLst>
        </pc:spChg>
        <pc:spChg chg="mod">
          <ac:chgData name="Ragnhild Halvorsrud" userId="917ea340-fd63-490f-a7db-68428d24cf32" providerId="ADAL" clId="{3F26B701-AADC-4668-AAA4-FB7BA2B947B1}" dt="2020-06-19T09:18:12.801" v="5164"/>
          <ac:spMkLst>
            <pc:docMk/>
            <pc:sldMk cId="2858277977" sldId="523"/>
            <ac:spMk id="1045" creationId="{A997CE38-4797-4CDC-B0FC-C0BD0D8AE33E}"/>
          </ac:spMkLst>
        </pc:spChg>
        <pc:spChg chg="mod">
          <ac:chgData name="Ragnhild Halvorsrud" userId="917ea340-fd63-490f-a7db-68428d24cf32" providerId="ADAL" clId="{3F26B701-AADC-4668-AAA4-FB7BA2B947B1}" dt="2020-06-19T09:18:12.801" v="5164"/>
          <ac:spMkLst>
            <pc:docMk/>
            <pc:sldMk cId="2858277977" sldId="523"/>
            <ac:spMk id="1046" creationId="{E9D80CF9-A324-41F1-8423-A4E764955EE5}"/>
          </ac:spMkLst>
        </pc:spChg>
        <pc:spChg chg="mod">
          <ac:chgData name="Ragnhild Halvorsrud" userId="917ea340-fd63-490f-a7db-68428d24cf32" providerId="ADAL" clId="{3F26B701-AADC-4668-AAA4-FB7BA2B947B1}" dt="2020-06-19T09:18:12.801" v="5164"/>
          <ac:spMkLst>
            <pc:docMk/>
            <pc:sldMk cId="2858277977" sldId="523"/>
            <ac:spMk id="1047" creationId="{F4F2F40A-6F55-46EE-9B6D-A87B2429ED81}"/>
          </ac:spMkLst>
        </pc:spChg>
        <pc:spChg chg="mod">
          <ac:chgData name="Ragnhild Halvorsrud" userId="917ea340-fd63-490f-a7db-68428d24cf32" providerId="ADAL" clId="{3F26B701-AADC-4668-AAA4-FB7BA2B947B1}" dt="2020-06-19T09:18:12.801" v="5164"/>
          <ac:spMkLst>
            <pc:docMk/>
            <pc:sldMk cId="2858277977" sldId="523"/>
            <ac:spMk id="1048" creationId="{9B7429A8-3161-4C6B-B320-FFAD76B8B54A}"/>
          </ac:spMkLst>
        </pc:spChg>
        <pc:spChg chg="mod">
          <ac:chgData name="Ragnhild Halvorsrud" userId="917ea340-fd63-490f-a7db-68428d24cf32" providerId="ADAL" clId="{3F26B701-AADC-4668-AAA4-FB7BA2B947B1}" dt="2020-06-19T09:18:12.801" v="5164"/>
          <ac:spMkLst>
            <pc:docMk/>
            <pc:sldMk cId="2858277977" sldId="523"/>
            <ac:spMk id="1049" creationId="{1017EB3D-E7E6-4A3D-B082-AE13233E5DD8}"/>
          </ac:spMkLst>
        </pc:spChg>
        <pc:spChg chg="mod">
          <ac:chgData name="Ragnhild Halvorsrud" userId="917ea340-fd63-490f-a7db-68428d24cf32" providerId="ADAL" clId="{3F26B701-AADC-4668-AAA4-FB7BA2B947B1}" dt="2020-06-19T09:18:12.801" v="5164"/>
          <ac:spMkLst>
            <pc:docMk/>
            <pc:sldMk cId="2858277977" sldId="523"/>
            <ac:spMk id="1050" creationId="{A679C8AA-EDBD-496C-ABBF-0196AE0A6927}"/>
          </ac:spMkLst>
        </pc:spChg>
        <pc:spChg chg="mod">
          <ac:chgData name="Ragnhild Halvorsrud" userId="917ea340-fd63-490f-a7db-68428d24cf32" providerId="ADAL" clId="{3F26B701-AADC-4668-AAA4-FB7BA2B947B1}" dt="2020-06-19T09:18:12.801" v="5164"/>
          <ac:spMkLst>
            <pc:docMk/>
            <pc:sldMk cId="2858277977" sldId="523"/>
            <ac:spMk id="1052" creationId="{49875AEA-89E8-4C47-86F8-6A5150FA70A3}"/>
          </ac:spMkLst>
        </pc:spChg>
        <pc:spChg chg="mod">
          <ac:chgData name="Ragnhild Halvorsrud" userId="917ea340-fd63-490f-a7db-68428d24cf32" providerId="ADAL" clId="{3F26B701-AADC-4668-AAA4-FB7BA2B947B1}" dt="2020-06-19T09:18:12.801" v="5164"/>
          <ac:spMkLst>
            <pc:docMk/>
            <pc:sldMk cId="2858277977" sldId="523"/>
            <ac:spMk id="1053" creationId="{E85D27B2-34C5-429A-807F-16618CB3258F}"/>
          </ac:spMkLst>
        </pc:spChg>
        <pc:spChg chg="mod">
          <ac:chgData name="Ragnhild Halvorsrud" userId="917ea340-fd63-490f-a7db-68428d24cf32" providerId="ADAL" clId="{3F26B701-AADC-4668-AAA4-FB7BA2B947B1}" dt="2020-06-19T09:18:12.801" v="5164"/>
          <ac:spMkLst>
            <pc:docMk/>
            <pc:sldMk cId="2858277977" sldId="523"/>
            <ac:spMk id="1054" creationId="{2015C8D7-9EA9-4721-A37B-4AFC494CE0B6}"/>
          </ac:spMkLst>
        </pc:spChg>
        <pc:spChg chg="mod">
          <ac:chgData name="Ragnhild Halvorsrud" userId="917ea340-fd63-490f-a7db-68428d24cf32" providerId="ADAL" clId="{3F26B701-AADC-4668-AAA4-FB7BA2B947B1}" dt="2020-06-19T09:18:12.801" v="5164"/>
          <ac:spMkLst>
            <pc:docMk/>
            <pc:sldMk cId="2858277977" sldId="523"/>
            <ac:spMk id="1055" creationId="{3DE563A3-71BB-4688-9298-2078BAF5599A}"/>
          </ac:spMkLst>
        </pc:spChg>
        <pc:spChg chg="mod">
          <ac:chgData name="Ragnhild Halvorsrud" userId="917ea340-fd63-490f-a7db-68428d24cf32" providerId="ADAL" clId="{3F26B701-AADC-4668-AAA4-FB7BA2B947B1}" dt="2020-06-19T09:18:12.801" v="5164"/>
          <ac:spMkLst>
            <pc:docMk/>
            <pc:sldMk cId="2858277977" sldId="523"/>
            <ac:spMk id="1056" creationId="{309FB396-0054-4D4B-A7CA-B7BB6BD61D76}"/>
          </ac:spMkLst>
        </pc:spChg>
        <pc:spChg chg="mod">
          <ac:chgData name="Ragnhild Halvorsrud" userId="917ea340-fd63-490f-a7db-68428d24cf32" providerId="ADAL" clId="{3F26B701-AADC-4668-AAA4-FB7BA2B947B1}" dt="2020-06-19T09:18:12.801" v="5164"/>
          <ac:spMkLst>
            <pc:docMk/>
            <pc:sldMk cId="2858277977" sldId="523"/>
            <ac:spMk id="1057" creationId="{F2786C55-E9DE-4A9A-B00A-514F48B727F4}"/>
          </ac:spMkLst>
        </pc:spChg>
        <pc:spChg chg="mod">
          <ac:chgData name="Ragnhild Halvorsrud" userId="917ea340-fd63-490f-a7db-68428d24cf32" providerId="ADAL" clId="{3F26B701-AADC-4668-AAA4-FB7BA2B947B1}" dt="2020-06-19T09:18:12.801" v="5164"/>
          <ac:spMkLst>
            <pc:docMk/>
            <pc:sldMk cId="2858277977" sldId="523"/>
            <ac:spMk id="1058" creationId="{EC09ADB8-1DBA-47BC-A635-586846D26704}"/>
          </ac:spMkLst>
        </pc:spChg>
        <pc:spChg chg="mod">
          <ac:chgData name="Ragnhild Halvorsrud" userId="917ea340-fd63-490f-a7db-68428d24cf32" providerId="ADAL" clId="{3F26B701-AADC-4668-AAA4-FB7BA2B947B1}" dt="2020-06-19T09:18:12.801" v="5164"/>
          <ac:spMkLst>
            <pc:docMk/>
            <pc:sldMk cId="2858277977" sldId="523"/>
            <ac:spMk id="1060" creationId="{949E49E5-C3A3-442E-8190-4D970C8797C5}"/>
          </ac:spMkLst>
        </pc:spChg>
        <pc:spChg chg="mod">
          <ac:chgData name="Ragnhild Halvorsrud" userId="917ea340-fd63-490f-a7db-68428d24cf32" providerId="ADAL" clId="{3F26B701-AADC-4668-AAA4-FB7BA2B947B1}" dt="2020-06-19T09:18:12.801" v="5164"/>
          <ac:spMkLst>
            <pc:docMk/>
            <pc:sldMk cId="2858277977" sldId="523"/>
            <ac:spMk id="1061" creationId="{C3C63F9A-880C-4EC0-A56B-6442191FA1BD}"/>
          </ac:spMkLst>
        </pc:spChg>
        <pc:spChg chg="mod">
          <ac:chgData name="Ragnhild Halvorsrud" userId="917ea340-fd63-490f-a7db-68428d24cf32" providerId="ADAL" clId="{3F26B701-AADC-4668-AAA4-FB7BA2B947B1}" dt="2020-06-19T09:18:12.801" v="5164"/>
          <ac:spMkLst>
            <pc:docMk/>
            <pc:sldMk cId="2858277977" sldId="523"/>
            <ac:spMk id="1062" creationId="{1B08DB78-92ED-49BA-971F-37EF838F5CE3}"/>
          </ac:spMkLst>
        </pc:spChg>
        <pc:spChg chg="mod">
          <ac:chgData name="Ragnhild Halvorsrud" userId="917ea340-fd63-490f-a7db-68428d24cf32" providerId="ADAL" clId="{3F26B701-AADC-4668-AAA4-FB7BA2B947B1}" dt="2020-06-19T09:18:12.801" v="5164"/>
          <ac:spMkLst>
            <pc:docMk/>
            <pc:sldMk cId="2858277977" sldId="523"/>
            <ac:spMk id="1063" creationId="{4F263E87-6BFD-45E8-9D9B-07D49F0EB86A}"/>
          </ac:spMkLst>
        </pc:spChg>
        <pc:spChg chg="mod">
          <ac:chgData name="Ragnhild Halvorsrud" userId="917ea340-fd63-490f-a7db-68428d24cf32" providerId="ADAL" clId="{3F26B701-AADC-4668-AAA4-FB7BA2B947B1}" dt="2020-06-19T09:18:12.801" v="5164"/>
          <ac:spMkLst>
            <pc:docMk/>
            <pc:sldMk cId="2858277977" sldId="523"/>
            <ac:spMk id="1064" creationId="{A0F6442B-6B04-4FB6-A2E0-1A9427FC8068}"/>
          </ac:spMkLst>
        </pc:spChg>
        <pc:spChg chg="mod">
          <ac:chgData name="Ragnhild Halvorsrud" userId="917ea340-fd63-490f-a7db-68428d24cf32" providerId="ADAL" clId="{3F26B701-AADC-4668-AAA4-FB7BA2B947B1}" dt="2020-06-19T09:18:12.801" v="5164"/>
          <ac:spMkLst>
            <pc:docMk/>
            <pc:sldMk cId="2858277977" sldId="523"/>
            <ac:spMk id="1065" creationId="{F63F0EBC-CFB7-403B-B94D-5DC26AB23695}"/>
          </ac:spMkLst>
        </pc:spChg>
        <pc:spChg chg="mod">
          <ac:chgData name="Ragnhild Halvorsrud" userId="917ea340-fd63-490f-a7db-68428d24cf32" providerId="ADAL" clId="{3F26B701-AADC-4668-AAA4-FB7BA2B947B1}" dt="2020-06-19T09:18:12.801" v="5164"/>
          <ac:spMkLst>
            <pc:docMk/>
            <pc:sldMk cId="2858277977" sldId="523"/>
            <ac:spMk id="1066" creationId="{6E48AC80-C9B3-4618-90D3-2D012112860F}"/>
          </ac:spMkLst>
        </pc:spChg>
        <pc:spChg chg="mod">
          <ac:chgData name="Ragnhild Halvorsrud" userId="917ea340-fd63-490f-a7db-68428d24cf32" providerId="ADAL" clId="{3F26B701-AADC-4668-AAA4-FB7BA2B947B1}" dt="2020-06-19T09:18:12.801" v="5164"/>
          <ac:spMkLst>
            <pc:docMk/>
            <pc:sldMk cId="2858277977" sldId="523"/>
            <ac:spMk id="1068" creationId="{20274E7C-9E5B-4668-9EA4-580460E1C1EA}"/>
          </ac:spMkLst>
        </pc:spChg>
        <pc:spChg chg="mod">
          <ac:chgData name="Ragnhild Halvorsrud" userId="917ea340-fd63-490f-a7db-68428d24cf32" providerId="ADAL" clId="{3F26B701-AADC-4668-AAA4-FB7BA2B947B1}" dt="2020-06-19T09:18:12.801" v="5164"/>
          <ac:spMkLst>
            <pc:docMk/>
            <pc:sldMk cId="2858277977" sldId="523"/>
            <ac:spMk id="1069" creationId="{58BAC009-4E2E-49FB-A1C9-30CF69BDDC4C}"/>
          </ac:spMkLst>
        </pc:spChg>
        <pc:spChg chg="mod">
          <ac:chgData name="Ragnhild Halvorsrud" userId="917ea340-fd63-490f-a7db-68428d24cf32" providerId="ADAL" clId="{3F26B701-AADC-4668-AAA4-FB7BA2B947B1}" dt="2020-06-19T09:18:12.801" v="5164"/>
          <ac:spMkLst>
            <pc:docMk/>
            <pc:sldMk cId="2858277977" sldId="523"/>
            <ac:spMk id="1070" creationId="{36CE0ED2-D682-4C92-9307-356ECF56F25D}"/>
          </ac:spMkLst>
        </pc:spChg>
        <pc:spChg chg="mod">
          <ac:chgData name="Ragnhild Halvorsrud" userId="917ea340-fd63-490f-a7db-68428d24cf32" providerId="ADAL" clId="{3F26B701-AADC-4668-AAA4-FB7BA2B947B1}" dt="2020-06-19T09:18:12.801" v="5164"/>
          <ac:spMkLst>
            <pc:docMk/>
            <pc:sldMk cId="2858277977" sldId="523"/>
            <ac:spMk id="1071" creationId="{C81F8F6F-F4F5-4258-BA19-E320893C2035}"/>
          </ac:spMkLst>
        </pc:spChg>
        <pc:spChg chg="mod">
          <ac:chgData name="Ragnhild Halvorsrud" userId="917ea340-fd63-490f-a7db-68428d24cf32" providerId="ADAL" clId="{3F26B701-AADC-4668-AAA4-FB7BA2B947B1}" dt="2020-06-19T09:18:12.801" v="5164"/>
          <ac:spMkLst>
            <pc:docMk/>
            <pc:sldMk cId="2858277977" sldId="523"/>
            <ac:spMk id="1072" creationId="{1314CF92-B5F9-4856-A463-CFA82224C05F}"/>
          </ac:spMkLst>
        </pc:spChg>
        <pc:spChg chg="mod">
          <ac:chgData name="Ragnhild Halvorsrud" userId="917ea340-fd63-490f-a7db-68428d24cf32" providerId="ADAL" clId="{3F26B701-AADC-4668-AAA4-FB7BA2B947B1}" dt="2020-06-19T09:18:12.801" v="5164"/>
          <ac:spMkLst>
            <pc:docMk/>
            <pc:sldMk cId="2858277977" sldId="523"/>
            <ac:spMk id="1073" creationId="{C4E35B87-7C1F-46B8-B596-52DD7D3470AF}"/>
          </ac:spMkLst>
        </pc:spChg>
        <pc:spChg chg="mod">
          <ac:chgData name="Ragnhild Halvorsrud" userId="917ea340-fd63-490f-a7db-68428d24cf32" providerId="ADAL" clId="{3F26B701-AADC-4668-AAA4-FB7BA2B947B1}" dt="2020-06-19T09:18:12.801" v="5164"/>
          <ac:spMkLst>
            <pc:docMk/>
            <pc:sldMk cId="2858277977" sldId="523"/>
            <ac:spMk id="1074" creationId="{33F010D7-DBEF-4904-BBB1-1C35ECF23E5E}"/>
          </ac:spMkLst>
        </pc:spChg>
        <pc:spChg chg="mod">
          <ac:chgData name="Ragnhild Halvorsrud" userId="917ea340-fd63-490f-a7db-68428d24cf32" providerId="ADAL" clId="{3F26B701-AADC-4668-AAA4-FB7BA2B947B1}" dt="2020-06-19T09:18:12.801" v="5164"/>
          <ac:spMkLst>
            <pc:docMk/>
            <pc:sldMk cId="2858277977" sldId="523"/>
            <ac:spMk id="1075" creationId="{04B40456-13DD-4581-B045-DF41FC170B76}"/>
          </ac:spMkLst>
        </pc:spChg>
        <pc:spChg chg="mod">
          <ac:chgData name="Ragnhild Halvorsrud" userId="917ea340-fd63-490f-a7db-68428d24cf32" providerId="ADAL" clId="{3F26B701-AADC-4668-AAA4-FB7BA2B947B1}" dt="2020-06-19T09:18:12.801" v="5164"/>
          <ac:spMkLst>
            <pc:docMk/>
            <pc:sldMk cId="2858277977" sldId="523"/>
            <ac:spMk id="1076" creationId="{380CBF3F-7A5B-4B19-AF7F-B62AFA1BBC6E}"/>
          </ac:spMkLst>
        </pc:spChg>
        <pc:spChg chg="mod">
          <ac:chgData name="Ragnhild Halvorsrud" userId="917ea340-fd63-490f-a7db-68428d24cf32" providerId="ADAL" clId="{3F26B701-AADC-4668-AAA4-FB7BA2B947B1}" dt="2020-06-19T09:18:12.801" v="5164"/>
          <ac:spMkLst>
            <pc:docMk/>
            <pc:sldMk cId="2858277977" sldId="523"/>
            <ac:spMk id="1077" creationId="{5EC0BCBD-8D9B-476D-A49D-19870B4FCDA2}"/>
          </ac:spMkLst>
        </pc:spChg>
        <pc:spChg chg="mod">
          <ac:chgData name="Ragnhild Halvorsrud" userId="917ea340-fd63-490f-a7db-68428d24cf32" providerId="ADAL" clId="{3F26B701-AADC-4668-AAA4-FB7BA2B947B1}" dt="2020-06-19T09:18:12.801" v="5164"/>
          <ac:spMkLst>
            <pc:docMk/>
            <pc:sldMk cId="2858277977" sldId="523"/>
            <ac:spMk id="1078" creationId="{4D6D2D36-D481-42DB-926B-F50B981EA9F8}"/>
          </ac:spMkLst>
        </pc:spChg>
        <pc:spChg chg="mod">
          <ac:chgData name="Ragnhild Halvorsrud" userId="917ea340-fd63-490f-a7db-68428d24cf32" providerId="ADAL" clId="{3F26B701-AADC-4668-AAA4-FB7BA2B947B1}" dt="2020-06-19T09:18:12.801" v="5164"/>
          <ac:spMkLst>
            <pc:docMk/>
            <pc:sldMk cId="2858277977" sldId="523"/>
            <ac:spMk id="1079" creationId="{D4C1A7DB-6C94-4C68-8063-0825CFD866EB}"/>
          </ac:spMkLst>
        </pc:spChg>
        <pc:spChg chg="mod">
          <ac:chgData name="Ragnhild Halvorsrud" userId="917ea340-fd63-490f-a7db-68428d24cf32" providerId="ADAL" clId="{3F26B701-AADC-4668-AAA4-FB7BA2B947B1}" dt="2020-06-19T09:18:12.801" v="5164"/>
          <ac:spMkLst>
            <pc:docMk/>
            <pc:sldMk cId="2858277977" sldId="523"/>
            <ac:spMk id="1090" creationId="{4B1F855D-3B35-4130-AC94-45C1261308C4}"/>
          </ac:spMkLst>
        </pc:spChg>
        <pc:spChg chg="mod">
          <ac:chgData name="Ragnhild Halvorsrud" userId="917ea340-fd63-490f-a7db-68428d24cf32" providerId="ADAL" clId="{3F26B701-AADC-4668-AAA4-FB7BA2B947B1}" dt="2020-06-19T09:18:12.801" v="5164"/>
          <ac:spMkLst>
            <pc:docMk/>
            <pc:sldMk cId="2858277977" sldId="523"/>
            <ac:spMk id="1091" creationId="{5FFC897E-675D-4242-8B02-076F6B82B6D8}"/>
          </ac:spMkLst>
        </pc:spChg>
        <pc:spChg chg="mod">
          <ac:chgData name="Ragnhild Halvorsrud" userId="917ea340-fd63-490f-a7db-68428d24cf32" providerId="ADAL" clId="{3F26B701-AADC-4668-AAA4-FB7BA2B947B1}" dt="2020-06-19T09:18:12.801" v="5164"/>
          <ac:spMkLst>
            <pc:docMk/>
            <pc:sldMk cId="2858277977" sldId="523"/>
            <ac:spMk id="1092" creationId="{CCDF45B7-6314-495B-A2E3-BD9D089A489D}"/>
          </ac:spMkLst>
        </pc:spChg>
        <pc:spChg chg="mod">
          <ac:chgData name="Ragnhild Halvorsrud" userId="917ea340-fd63-490f-a7db-68428d24cf32" providerId="ADAL" clId="{3F26B701-AADC-4668-AAA4-FB7BA2B947B1}" dt="2020-06-19T09:18:12.801" v="5164"/>
          <ac:spMkLst>
            <pc:docMk/>
            <pc:sldMk cId="2858277977" sldId="523"/>
            <ac:spMk id="1094" creationId="{EAF78D65-88D1-4E0E-A66B-150DB0F4D646}"/>
          </ac:spMkLst>
        </pc:spChg>
        <pc:spChg chg="mod">
          <ac:chgData name="Ragnhild Halvorsrud" userId="917ea340-fd63-490f-a7db-68428d24cf32" providerId="ADAL" clId="{3F26B701-AADC-4668-AAA4-FB7BA2B947B1}" dt="2020-06-19T09:18:12.801" v="5164"/>
          <ac:spMkLst>
            <pc:docMk/>
            <pc:sldMk cId="2858277977" sldId="523"/>
            <ac:spMk id="1095" creationId="{0D8859D3-CAC3-4F90-837E-C9271A3CD896}"/>
          </ac:spMkLst>
        </pc:spChg>
        <pc:spChg chg="mod">
          <ac:chgData name="Ragnhild Halvorsrud" userId="917ea340-fd63-490f-a7db-68428d24cf32" providerId="ADAL" clId="{3F26B701-AADC-4668-AAA4-FB7BA2B947B1}" dt="2020-06-19T09:18:12.801" v="5164"/>
          <ac:spMkLst>
            <pc:docMk/>
            <pc:sldMk cId="2858277977" sldId="523"/>
            <ac:spMk id="1096" creationId="{28BEFFBA-41A9-4701-BBF0-DB9B73001199}"/>
          </ac:spMkLst>
        </pc:spChg>
        <pc:spChg chg="mod">
          <ac:chgData name="Ragnhild Halvorsrud" userId="917ea340-fd63-490f-a7db-68428d24cf32" providerId="ADAL" clId="{3F26B701-AADC-4668-AAA4-FB7BA2B947B1}" dt="2020-06-19T09:18:12.801" v="5164"/>
          <ac:spMkLst>
            <pc:docMk/>
            <pc:sldMk cId="2858277977" sldId="523"/>
            <ac:spMk id="1098" creationId="{2E8F8965-D051-4553-8069-1DF9DC39418D}"/>
          </ac:spMkLst>
        </pc:spChg>
        <pc:spChg chg="mod">
          <ac:chgData name="Ragnhild Halvorsrud" userId="917ea340-fd63-490f-a7db-68428d24cf32" providerId="ADAL" clId="{3F26B701-AADC-4668-AAA4-FB7BA2B947B1}" dt="2020-06-19T09:18:12.801" v="5164"/>
          <ac:spMkLst>
            <pc:docMk/>
            <pc:sldMk cId="2858277977" sldId="523"/>
            <ac:spMk id="1099" creationId="{9C63BA53-A56F-4C7E-BD94-1FD53B4BB6E8}"/>
          </ac:spMkLst>
        </pc:spChg>
        <pc:spChg chg="add del mod">
          <ac:chgData name="Ragnhild Halvorsrud" userId="917ea340-fd63-490f-a7db-68428d24cf32" providerId="ADAL" clId="{3F26B701-AADC-4668-AAA4-FB7BA2B947B1}" dt="2020-06-19T09:18:16.536" v="5165"/>
          <ac:spMkLst>
            <pc:docMk/>
            <pc:sldMk cId="2858277977" sldId="523"/>
            <ac:spMk id="1102" creationId="{BF36A791-DCE5-49D8-A23E-629977A030A3}"/>
          </ac:spMkLst>
        </pc:spChg>
        <pc:spChg chg="add del mod">
          <ac:chgData name="Ragnhild Halvorsrud" userId="917ea340-fd63-490f-a7db-68428d24cf32" providerId="ADAL" clId="{3F26B701-AADC-4668-AAA4-FB7BA2B947B1}" dt="2020-06-19T09:18:16.536" v="5165"/>
          <ac:spMkLst>
            <pc:docMk/>
            <pc:sldMk cId="2858277977" sldId="523"/>
            <ac:spMk id="1103" creationId="{A0A2F931-963B-4962-8003-43C547C66D6C}"/>
          </ac:spMkLst>
        </pc:spChg>
        <pc:spChg chg="add del mod">
          <ac:chgData name="Ragnhild Halvorsrud" userId="917ea340-fd63-490f-a7db-68428d24cf32" providerId="ADAL" clId="{3F26B701-AADC-4668-AAA4-FB7BA2B947B1}" dt="2020-06-19T09:18:16.536" v="5165"/>
          <ac:spMkLst>
            <pc:docMk/>
            <pc:sldMk cId="2858277977" sldId="523"/>
            <ac:spMk id="1104" creationId="{D5452E9F-AFC8-4E62-80C2-1FBDEA49169D}"/>
          </ac:spMkLst>
        </pc:spChg>
        <pc:spChg chg="add del mod">
          <ac:chgData name="Ragnhild Halvorsrud" userId="917ea340-fd63-490f-a7db-68428d24cf32" providerId="ADAL" clId="{3F26B701-AADC-4668-AAA4-FB7BA2B947B1}" dt="2020-06-19T09:18:16.536" v="5165"/>
          <ac:spMkLst>
            <pc:docMk/>
            <pc:sldMk cId="2858277977" sldId="523"/>
            <ac:spMk id="1105" creationId="{1B180C2F-25A9-4892-8718-066005B67150}"/>
          </ac:spMkLst>
        </pc:spChg>
        <pc:spChg chg="add del mod">
          <ac:chgData name="Ragnhild Halvorsrud" userId="917ea340-fd63-490f-a7db-68428d24cf32" providerId="ADAL" clId="{3F26B701-AADC-4668-AAA4-FB7BA2B947B1}" dt="2020-06-19T09:18:16.536" v="5165"/>
          <ac:spMkLst>
            <pc:docMk/>
            <pc:sldMk cId="2858277977" sldId="523"/>
            <ac:spMk id="1106" creationId="{CEA319B8-F1CB-4CE1-9CB9-4C87EAA22F31}"/>
          </ac:spMkLst>
        </pc:spChg>
        <pc:spChg chg="add del mod">
          <ac:chgData name="Ragnhild Halvorsrud" userId="917ea340-fd63-490f-a7db-68428d24cf32" providerId="ADAL" clId="{3F26B701-AADC-4668-AAA4-FB7BA2B947B1}" dt="2020-06-19T09:18:16.536" v="5165"/>
          <ac:spMkLst>
            <pc:docMk/>
            <pc:sldMk cId="2858277977" sldId="523"/>
            <ac:spMk id="1108" creationId="{FC4920B3-C734-482C-AF4F-F01216400E7A}"/>
          </ac:spMkLst>
        </pc:spChg>
        <pc:spChg chg="add del mod">
          <ac:chgData name="Ragnhild Halvorsrud" userId="917ea340-fd63-490f-a7db-68428d24cf32" providerId="ADAL" clId="{3F26B701-AADC-4668-AAA4-FB7BA2B947B1}" dt="2020-06-19T09:18:16.536" v="5165"/>
          <ac:spMkLst>
            <pc:docMk/>
            <pc:sldMk cId="2858277977" sldId="523"/>
            <ac:spMk id="1109" creationId="{E623B05A-7470-4E8E-9E45-0AB84917F55B}"/>
          </ac:spMkLst>
        </pc:spChg>
        <pc:spChg chg="add del mod">
          <ac:chgData name="Ragnhild Halvorsrud" userId="917ea340-fd63-490f-a7db-68428d24cf32" providerId="ADAL" clId="{3F26B701-AADC-4668-AAA4-FB7BA2B947B1}" dt="2020-06-19T09:18:16.536" v="5165"/>
          <ac:spMkLst>
            <pc:docMk/>
            <pc:sldMk cId="2858277977" sldId="523"/>
            <ac:spMk id="1110" creationId="{4FF08651-75E8-4FDE-8DC9-E59ECD645123}"/>
          </ac:spMkLst>
        </pc:spChg>
        <pc:spChg chg="add del mod">
          <ac:chgData name="Ragnhild Halvorsrud" userId="917ea340-fd63-490f-a7db-68428d24cf32" providerId="ADAL" clId="{3F26B701-AADC-4668-AAA4-FB7BA2B947B1}" dt="2020-06-19T09:18:16.536" v="5165"/>
          <ac:spMkLst>
            <pc:docMk/>
            <pc:sldMk cId="2858277977" sldId="523"/>
            <ac:spMk id="1111" creationId="{EB9323D9-F150-4CDB-9BBD-F04EFC76092F}"/>
          </ac:spMkLst>
        </pc:spChg>
        <pc:spChg chg="add del mod">
          <ac:chgData name="Ragnhild Halvorsrud" userId="917ea340-fd63-490f-a7db-68428d24cf32" providerId="ADAL" clId="{3F26B701-AADC-4668-AAA4-FB7BA2B947B1}" dt="2020-06-19T09:18:16.536" v="5165"/>
          <ac:spMkLst>
            <pc:docMk/>
            <pc:sldMk cId="2858277977" sldId="523"/>
            <ac:spMk id="1112" creationId="{B86B5BA5-3AF0-47C8-88C2-FBE4BA9EE982}"/>
          </ac:spMkLst>
        </pc:spChg>
        <pc:spChg chg="add del mod">
          <ac:chgData name="Ragnhild Halvorsrud" userId="917ea340-fd63-490f-a7db-68428d24cf32" providerId="ADAL" clId="{3F26B701-AADC-4668-AAA4-FB7BA2B947B1}" dt="2020-06-19T09:18:16.536" v="5165"/>
          <ac:spMkLst>
            <pc:docMk/>
            <pc:sldMk cId="2858277977" sldId="523"/>
            <ac:spMk id="1114" creationId="{85AD3D45-429F-40E1-903B-837A72EA50F1}"/>
          </ac:spMkLst>
        </pc:spChg>
        <pc:spChg chg="add del mod">
          <ac:chgData name="Ragnhild Halvorsrud" userId="917ea340-fd63-490f-a7db-68428d24cf32" providerId="ADAL" clId="{3F26B701-AADC-4668-AAA4-FB7BA2B947B1}" dt="2020-06-19T09:18:16.536" v="5165"/>
          <ac:spMkLst>
            <pc:docMk/>
            <pc:sldMk cId="2858277977" sldId="523"/>
            <ac:spMk id="1115" creationId="{84EE2BC8-7D04-4408-A201-3D15636AECB1}"/>
          </ac:spMkLst>
        </pc:spChg>
        <pc:spChg chg="add del mod">
          <ac:chgData name="Ragnhild Halvorsrud" userId="917ea340-fd63-490f-a7db-68428d24cf32" providerId="ADAL" clId="{3F26B701-AADC-4668-AAA4-FB7BA2B947B1}" dt="2020-06-19T09:18:16.536" v="5165"/>
          <ac:spMkLst>
            <pc:docMk/>
            <pc:sldMk cId="2858277977" sldId="523"/>
            <ac:spMk id="1116" creationId="{134C98B8-D8EE-49E6-953B-FFB87134D384}"/>
          </ac:spMkLst>
        </pc:spChg>
        <pc:spChg chg="add del mod">
          <ac:chgData name="Ragnhild Halvorsrud" userId="917ea340-fd63-490f-a7db-68428d24cf32" providerId="ADAL" clId="{3F26B701-AADC-4668-AAA4-FB7BA2B947B1}" dt="2020-06-19T09:18:16.536" v="5165"/>
          <ac:spMkLst>
            <pc:docMk/>
            <pc:sldMk cId="2858277977" sldId="523"/>
            <ac:spMk id="1117" creationId="{88411743-6CEA-4DCA-9685-39C886F873A0}"/>
          </ac:spMkLst>
        </pc:spChg>
        <pc:spChg chg="add del mod">
          <ac:chgData name="Ragnhild Halvorsrud" userId="917ea340-fd63-490f-a7db-68428d24cf32" providerId="ADAL" clId="{3F26B701-AADC-4668-AAA4-FB7BA2B947B1}" dt="2020-06-19T09:18:16.536" v="5165"/>
          <ac:spMkLst>
            <pc:docMk/>
            <pc:sldMk cId="2858277977" sldId="523"/>
            <ac:spMk id="1118" creationId="{1CF977BA-2CB9-4669-9B4F-493E14D5E455}"/>
          </ac:spMkLst>
        </pc:spChg>
        <pc:spChg chg="add del mod">
          <ac:chgData name="Ragnhild Halvorsrud" userId="917ea340-fd63-490f-a7db-68428d24cf32" providerId="ADAL" clId="{3F26B701-AADC-4668-AAA4-FB7BA2B947B1}" dt="2020-06-19T09:18:16.536" v="5165"/>
          <ac:spMkLst>
            <pc:docMk/>
            <pc:sldMk cId="2858277977" sldId="523"/>
            <ac:spMk id="1120" creationId="{1012FB43-C0AC-45EA-B499-F616127A19FC}"/>
          </ac:spMkLst>
        </pc:spChg>
        <pc:spChg chg="add del mod">
          <ac:chgData name="Ragnhild Halvorsrud" userId="917ea340-fd63-490f-a7db-68428d24cf32" providerId="ADAL" clId="{3F26B701-AADC-4668-AAA4-FB7BA2B947B1}" dt="2020-06-19T09:18:16.536" v="5165"/>
          <ac:spMkLst>
            <pc:docMk/>
            <pc:sldMk cId="2858277977" sldId="523"/>
            <ac:spMk id="1121" creationId="{2702AFDC-42D3-48C8-A661-DCAFADF39A3D}"/>
          </ac:spMkLst>
        </pc:spChg>
        <pc:spChg chg="add del mod">
          <ac:chgData name="Ragnhild Halvorsrud" userId="917ea340-fd63-490f-a7db-68428d24cf32" providerId="ADAL" clId="{3F26B701-AADC-4668-AAA4-FB7BA2B947B1}" dt="2020-06-19T09:18:16.536" v="5165"/>
          <ac:spMkLst>
            <pc:docMk/>
            <pc:sldMk cId="2858277977" sldId="523"/>
            <ac:spMk id="1122" creationId="{695AEE1E-6C49-4020-9134-CE56E6C0A3B8}"/>
          </ac:spMkLst>
        </pc:spChg>
        <pc:spChg chg="add del mod">
          <ac:chgData name="Ragnhild Halvorsrud" userId="917ea340-fd63-490f-a7db-68428d24cf32" providerId="ADAL" clId="{3F26B701-AADC-4668-AAA4-FB7BA2B947B1}" dt="2020-06-19T09:18:16.536" v="5165"/>
          <ac:spMkLst>
            <pc:docMk/>
            <pc:sldMk cId="2858277977" sldId="523"/>
            <ac:spMk id="1123" creationId="{A7DD9F36-FE38-423A-B59E-F69B8159C65C}"/>
          </ac:spMkLst>
        </pc:spChg>
        <pc:spChg chg="add del mod">
          <ac:chgData name="Ragnhild Halvorsrud" userId="917ea340-fd63-490f-a7db-68428d24cf32" providerId="ADAL" clId="{3F26B701-AADC-4668-AAA4-FB7BA2B947B1}" dt="2020-06-19T09:18:16.536" v="5165"/>
          <ac:spMkLst>
            <pc:docMk/>
            <pc:sldMk cId="2858277977" sldId="523"/>
            <ac:spMk id="1124" creationId="{AB89A3D7-573F-4265-9577-1F2F1F5E8BEA}"/>
          </ac:spMkLst>
        </pc:spChg>
        <pc:spChg chg="add del mod">
          <ac:chgData name="Ragnhild Halvorsrud" userId="917ea340-fd63-490f-a7db-68428d24cf32" providerId="ADAL" clId="{3F26B701-AADC-4668-AAA4-FB7BA2B947B1}" dt="2020-06-19T09:18:16.536" v="5165"/>
          <ac:spMkLst>
            <pc:docMk/>
            <pc:sldMk cId="2858277977" sldId="523"/>
            <ac:spMk id="1125" creationId="{C4774E66-D323-45BD-9530-0545BA0B3E3E}"/>
          </ac:spMkLst>
        </pc:spChg>
        <pc:spChg chg="add del mod">
          <ac:chgData name="Ragnhild Halvorsrud" userId="917ea340-fd63-490f-a7db-68428d24cf32" providerId="ADAL" clId="{3F26B701-AADC-4668-AAA4-FB7BA2B947B1}" dt="2020-06-19T09:18:16.536" v="5165"/>
          <ac:spMkLst>
            <pc:docMk/>
            <pc:sldMk cId="2858277977" sldId="523"/>
            <ac:spMk id="1126" creationId="{CB144C83-25C2-474B-882B-3848D38B3D58}"/>
          </ac:spMkLst>
        </pc:spChg>
        <pc:spChg chg="add del mod">
          <ac:chgData name="Ragnhild Halvorsrud" userId="917ea340-fd63-490f-a7db-68428d24cf32" providerId="ADAL" clId="{3F26B701-AADC-4668-AAA4-FB7BA2B947B1}" dt="2020-06-19T09:18:16.536" v="5165"/>
          <ac:spMkLst>
            <pc:docMk/>
            <pc:sldMk cId="2858277977" sldId="523"/>
            <ac:spMk id="1127" creationId="{D04FEC52-9273-41F8-8297-671600350D0F}"/>
          </ac:spMkLst>
        </pc:spChg>
        <pc:spChg chg="add del mod">
          <ac:chgData name="Ragnhild Halvorsrud" userId="917ea340-fd63-490f-a7db-68428d24cf32" providerId="ADAL" clId="{3F26B701-AADC-4668-AAA4-FB7BA2B947B1}" dt="2020-06-19T09:18:16.536" v="5165"/>
          <ac:spMkLst>
            <pc:docMk/>
            <pc:sldMk cId="2858277977" sldId="523"/>
            <ac:spMk id="1128" creationId="{694EAAEC-4B5E-414E-91C3-C6750869DC1D}"/>
          </ac:spMkLst>
        </pc:spChg>
        <pc:spChg chg="add del mod">
          <ac:chgData name="Ragnhild Halvorsrud" userId="917ea340-fd63-490f-a7db-68428d24cf32" providerId="ADAL" clId="{3F26B701-AADC-4668-AAA4-FB7BA2B947B1}" dt="2020-06-19T09:18:16.536" v="5165"/>
          <ac:spMkLst>
            <pc:docMk/>
            <pc:sldMk cId="2858277977" sldId="523"/>
            <ac:spMk id="1136" creationId="{DDEDD172-FF1A-4E43-ADBB-558132AB2AE9}"/>
          </ac:spMkLst>
        </pc:spChg>
        <pc:spChg chg="add del mod">
          <ac:chgData name="Ragnhild Halvorsrud" userId="917ea340-fd63-490f-a7db-68428d24cf32" providerId="ADAL" clId="{3F26B701-AADC-4668-AAA4-FB7BA2B947B1}" dt="2020-06-19T09:18:16.536" v="5165"/>
          <ac:spMkLst>
            <pc:docMk/>
            <pc:sldMk cId="2858277977" sldId="523"/>
            <ac:spMk id="1138" creationId="{58DB990F-BE51-4C02-984B-83FC6CCB857C}"/>
          </ac:spMkLst>
        </pc:spChg>
        <pc:spChg chg="add del mod">
          <ac:chgData name="Ragnhild Halvorsrud" userId="917ea340-fd63-490f-a7db-68428d24cf32" providerId="ADAL" clId="{3F26B701-AADC-4668-AAA4-FB7BA2B947B1}" dt="2020-06-19T09:18:16.536" v="5165"/>
          <ac:spMkLst>
            <pc:docMk/>
            <pc:sldMk cId="2858277977" sldId="523"/>
            <ac:spMk id="1141" creationId="{DED5AA31-A718-4E67-88D7-C0CC3243A50A}"/>
          </ac:spMkLst>
        </pc:spChg>
        <pc:spChg chg="add del mod">
          <ac:chgData name="Ragnhild Halvorsrud" userId="917ea340-fd63-490f-a7db-68428d24cf32" providerId="ADAL" clId="{3F26B701-AADC-4668-AAA4-FB7BA2B947B1}" dt="2020-06-19T09:18:16.536" v="5165"/>
          <ac:spMkLst>
            <pc:docMk/>
            <pc:sldMk cId="2858277977" sldId="523"/>
            <ac:spMk id="1142" creationId="{7DC60D96-4931-4E96-8C41-2DA2773EB5FF}"/>
          </ac:spMkLst>
        </pc:spChg>
        <pc:spChg chg="add del mod">
          <ac:chgData name="Ragnhild Halvorsrud" userId="917ea340-fd63-490f-a7db-68428d24cf32" providerId="ADAL" clId="{3F26B701-AADC-4668-AAA4-FB7BA2B947B1}" dt="2020-06-19T09:18:16.536" v="5165"/>
          <ac:spMkLst>
            <pc:docMk/>
            <pc:sldMk cId="2858277977" sldId="523"/>
            <ac:spMk id="1145" creationId="{C65E9C9F-D6AC-4C30-AEF6-447739858B36}"/>
          </ac:spMkLst>
        </pc:spChg>
        <pc:spChg chg="add del mod">
          <ac:chgData name="Ragnhild Halvorsrud" userId="917ea340-fd63-490f-a7db-68428d24cf32" providerId="ADAL" clId="{3F26B701-AADC-4668-AAA4-FB7BA2B947B1}" dt="2020-06-19T09:18:16.536" v="5165"/>
          <ac:spMkLst>
            <pc:docMk/>
            <pc:sldMk cId="2858277977" sldId="523"/>
            <ac:spMk id="1146" creationId="{93A3FA98-C81D-4540-AEBC-FCBF7E9AC053}"/>
          </ac:spMkLst>
        </pc:spChg>
        <pc:spChg chg="add del mod">
          <ac:chgData name="Ragnhild Halvorsrud" userId="917ea340-fd63-490f-a7db-68428d24cf32" providerId="ADAL" clId="{3F26B701-AADC-4668-AAA4-FB7BA2B947B1}" dt="2020-06-19T09:18:16.536" v="5165"/>
          <ac:spMkLst>
            <pc:docMk/>
            <pc:sldMk cId="2858277977" sldId="523"/>
            <ac:spMk id="1148" creationId="{D6D041FE-39EE-4F1C-8A41-33F15D20CB4E}"/>
          </ac:spMkLst>
        </pc:spChg>
        <pc:spChg chg="add del mod">
          <ac:chgData name="Ragnhild Halvorsrud" userId="917ea340-fd63-490f-a7db-68428d24cf32" providerId="ADAL" clId="{3F26B701-AADC-4668-AAA4-FB7BA2B947B1}" dt="2020-06-19T09:18:16.536" v="5165"/>
          <ac:spMkLst>
            <pc:docMk/>
            <pc:sldMk cId="2858277977" sldId="523"/>
            <ac:spMk id="1151" creationId="{C3207E00-5AD7-48CF-8927-2A938E81736D}"/>
          </ac:spMkLst>
        </pc:spChg>
        <pc:spChg chg="add del mod">
          <ac:chgData name="Ragnhild Halvorsrud" userId="917ea340-fd63-490f-a7db-68428d24cf32" providerId="ADAL" clId="{3F26B701-AADC-4668-AAA4-FB7BA2B947B1}" dt="2020-06-19T09:18:16.536" v="5165"/>
          <ac:spMkLst>
            <pc:docMk/>
            <pc:sldMk cId="2858277977" sldId="523"/>
            <ac:spMk id="1152" creationId="{19A7171B-B6CD-465B-B700-3F230038B50B}"/>
          </ac:spMkLst>
        </pc:spChg>
        <pc:spChg chg="add del mod">
          <ac:chgData name="Ragnhild Halvorsrud" userId="917ea340-fd63-490f-a7db-68428d24cf32" providerId="ADAL" clId="{3F26B701-AADC-4668-AAA4-FB7BA2B947B1}" dt="2020-06-19T09:18:16.536" v="5165"/>
          <ac:spMkLst>
            <pc:docMk/>
            <pc:sldMk cId="2858277977" sldId="523"/>
            <ac:spMk id="1153" creationId="{2994F08F-B6BF-462D-A844-238E8434290B}"/>
          </ac:spMkLst>
        </pc:spChg>
        <pc:spChg chg="add del mod">
          <ac:chgData name="Ragnhild Halvorsrud" userId="917ea340-fd63-490f-a7db-68428d24cf32" providerId="ADAL" clId="{3F26B701-AADC-4668-AAA4-FB7BA2B947B1}" dt="2020-06-19T09:18:16.536" v="5165"/>
          <ac:spMkLst>
            <pc:docMk/>
            <pc:sldMk cId="2858277977" sldId="523"/>
            <ac:spMk id="1154" creationId="{5F414B62-2CD6-484A-8144-99D8E9DF7588}"/>
          </ac:spMkLst>
        </pc:spChg>
        <pc:spChg chg="add del mod">
          <ac:chgData name="Ragnhild Halvorsrud" userId="917ea340-fd63-490f-a7db-68428d24cf32" providerId="ADAL" clId="{3F26B701-AADC-4668-AAA4-FB7BA2B947B1}" dt="2020-06-19T09:18:16.536" v="5165"/>
          <ac:spMkLst>
            <pc:docMk/>
            <pc:sldMk cId="2858277977" sldId="523"/>
            <ac:spMk id="1159" creationId="{61DF33C8-6921-4E26-8D02-DFBDF41FED8C}"/>
          </ac:spMkLst>
        </pc:spChg>
        <pc:spChg chg="add del mod">
          <ac:chgData name="Ragnhild Halvorsrud" userId="917ea340-fd63-490f-a7db-68428d24cf32" providerId="ADAL" clId="{3F26B701-AADC-4668-AAA4-FB7BA2B947B1}" dt="2020-06-19T09:18:16.536" v="5165"/>
          <ac:spMkLst>
            <pc:docMk/>
            <pc:sldMk cId="2858277977" sldId="523"/>
            <ac:spMk id="1161" creationId="{A1E5DE3B-91A8-4796-8A80-9FA3D4CC6DBA}"/>
          </ac:spMkLst>
        </pc:spChg>
        <pc:spChg chg="add del mod">
          <ac:chgData name="Ragnhild Halvorsrud" userId="917ea340-fd63-490f-a7db-68428d24cf32" providerId="ADAL" clId="{3F26B701-AADC-4668-AAA4-FB7BA2B947B1}" dt="2020-06-19T09:18:16.536" v="5165"/>
          <ac:spMkLst>
            <pc:docMk/>
            <pc:sldMk cId="2858277977" sldId="523"/>
            <ac:spMk id="1164" creationId="{D6440982-DE3C-47E1-B311-636432E8CB02}"/>
          </ac:spMkLst>
        </pc:spChg>
        <pc:spChg chg="add del mod">
          <ac:chgData name="Ragnhild Halvorsrud" userId="917ea340-fd63-490f-a7db-68428d24cf32" providerId="ADAL" clId="{3F26B701-AADC-4668-AAA4-FB7BA2B947B1}" dt="2020-06-19T09:18:16.536" v="5165"/>
          <ac:spMkLst>
            <pc:docMk/>
            <pc:sldMk cId="2858277977" sldId="523"/>
            <ac:spMk id="1165" creationId="{6986B43F-1AC9-421D-84FE-171289FEBAF2}"/>
          </ac:spMkLst>
        </pc:spChg>
        <pc:spChg chg="add del mod">
          <ac:chgData name="Ragnhild Halvorsrud" userId="917ea340-fd63-490f-a7db-68428d24cf32" providerId="ADAL" clId="{3F26B701-AADC-4668-AAA4-FB7BA2B947B1}" dt="2020-06-19T09:18:16.536" v="5165"/>
          <ac:spMkLst>
            <pc:docMk/>
            <pc:sldMk cId="2858277977" sldId="523"/>
            <ac:spMk id="1166" creationId="{A1D60DE2-20FE-402A-AFD5-EC70A479CD2F}"/>
          </ac:spMkLst>
        </pc:spChg>
        <pc:spChg chg="add del mod">
          <ac:chgData name="Ragnhild Halvorsrud" userId="917ea340-fd63-490f-a7db-68428d24cf32" providerId="ADAL" clId="{3F26B701-AADC-4668-AAA4-FB7BA2B947B1}" dt="2020-06-19T09:18:16.536" v="5165"/>
          <ac:spMkLst>
            <pc:docMk/>
            <pc:sldMk cId="2858277977" sldId="523"/>
            <ac:spMk id="1168" creationId="{92B62FEC-9D2B-41BE-B87F-C6FCDC3714FD}"/>
          </ac:spMkLst>
        </pc:spChg>
        <pc:spChg chg="add del mod">
          <ac:chgData name="Ragnhild Halvorsrud" userId="917ea340-fd63-490f-a7db-68428d24cf32" providerId="ADAL" clId="{3F26B701-AADC-4668-AAA4-FB7BA2B947B1}" dt="2020-06-19T09:18:16.536" v="5165"/>
          <ac:spMkLst>
            <pc:docMk/>
            <pc:sldMk cId="2858277977" sldId="523"/>
            <ac:spMk id="1169" creationId="{F8CC6B01-BB9F-4B45-B2FC-AB67DF6B1496}"/>
          </ac:spMkLst>
        </pc:spChg>
        <pc:spChg chg="add del mod">
          <ac:chgData name="Ragnhild Halvorsrud" userId="917ea340-fd63-490f-a7db-68428d24cf32" providerId="ADAL" clId="{3F26B701-AADC-4668-AAA4-FB7BA2B947B1}" dt="2020-06-19T09:18:16.536" v="5165"/>
          <ac:spMkLst>
            <pc:docMk/>
            <pc:sldMk cId="2858277977" sldId="523"/>
            <ac:spMk id="1170" creationId="{1775B904-5C6E-4B73-A224-EF3CC1CFFBD3}"/>
          </ac:spMkLst>
        </pc:spChg>
        <pc:spChg chg="add del mod">
          <ac:chgData name="Ragnhild Halvorsrud" userId="917ea340-fd63-490f-a7db-68428d24cf32" providerId="ADAL" clId="{3F26B701-AADC-4668-AAA4-FB7BA2B947B1}" dt="2020-06-19T09:18:16.536" v="5165"/>
          <ac:spMkLst>
            <pc:docMk/>
            <pc:sldMk cId="2858277977" sldId="523"/>
            <ac:spMk id="1174" creationId="{6AB17F6F-A0A5-4661-A68A-15181A3F5E32}"/>
          </ac:spMkLst>
        </pc:spChg>
        <pc:spChg chg="add del mod">
          <ac:chgData name="Ragnhild Halvorsrud" userId="917ea340-fd63-490f-a7db-68428d24cf32" providerId="ADAL" clId="{3F26B701-AADC-4668-AAA4-FB7BA2B947B1}" dt="2020-06-19T09:18:16.536" v="5165"/>
          <ac:spMkLst>
            <pc:docMk/>
            <pc:sldMk cId="2858277977" sldId="523"/>
            <ac:spMk id="1175" creationId="{7C27B832-4874-4159-924A-C251DA711E89}"/>
          </ac:spMkLst>
        </pc:spChg>
        <pc:spChg chg="add del mod">
          <ac:chgData name="Ragnhild Halvorsrud" userId="917ea340-fd63-490f-a7db-68428d24cf32" providerId="ADAL" clId="{3F26B701-AADC-4668-AAA4-FB7BA2B947B1}" dt="2020-06-19T09:18:16.536" v="5165"/>
          <ac:spMkLst>
            <pc:docMk/>
            <pc:sldMk cId="2858277977" sldId="523"/>
            <ac:spMk id="1179" creationId="{BCF9036E-48BB-4461-A5D7-8A6EF88790C7}"/>
          </ac:spMkLst>
        </pc:spChg>
        <pc:spChg chg="add del mod">
          <ac:chgData name="Ragnhild Halvorsrud" userId="917ea340-fd63-490f-a7db-68428d24cf32" providerId="ADAL" clId="{3F26B701-AADC-4668-AAA4-FB7BA2B947B1}" dt="2020-06-19T09:18:16.536" v="5165"/>
          <ac:spMkLst>
            <pc:docMk/>
            <pc:sldMk cId="2858277977" sldId="523"/>
            <ac:spMk id="1182" creationId="{5662E027-FD2B-4489-99A8-BDDD97DF3E49}"/>
          </ac:spMkLst>
        </pc:spChg>
        <pc:spChg chg="add del mod">
          <ac:chgData name="Ragnhild Halvorsrud" userId="917ea340-fd63-490f-a7db-68428d24cf32" providerId="ADAL" clId="{3F26B701-AADC-4668-AAA4-FB7BA2B947B1}" dt="2020-06-19T09:18:16.536" v="5165"/>
          <ac:spMkLst>
            <pc:docMk/>
            <pc:sldMk cId="2858277977" sldId="523"/>
            <ac:spMk id="1184" creationId="{08D2F10E-17CC-43A4-B20A-080383CA10C3}"/>
          </ac:spMkLst>
        </pc:spChg>
        <pc:spChg chg="add del mod">
          <ac:chgData name="Ragnhild Halvorsrud" userId="917ea340-fd63-490f-a7db-68428d24cf32" providerId="ADAL" clId="{3F26B701-AADC-4668-AAA4-FB7BA2B947B1}" dt="2020-06-19T09:18:16.536" v="5165"/>
          <ac:spMkLst>
            <pc:docMk/>
            <pc:sldMk cId="2858277977" sldId="523"/>
            <ac:spMk id="1185" creationId="{5D1A8D04-AFAD-4D30-8A65-B345B6C01CE8}"/>
          </ac:spMkLst>
        </pc:spChg>
        <pc:spChg chg="add del mod">
          <ac:chgData name="Ragnhild Halvorsrud" userId="917ea340-fd63-490f-a7db-68428d24cf32" providerId="ADAL" clId="{3F26B701-AADC-4668-AAA4-FB7BA2B947B1}" dt="2020-06-19T09:18:16.536" v="5165"/>
          <ac:spMkLst>
            <pc:docMk/>
            <pc:sldMk cId="2858277977" sldId="523"/>
            <ac:spMk id="1186" creationId="{6CFD92DE-8F3E-40F7-94E4-1243D3D38EE1}"/>
          </ac:spMkLst>
        </pc:spChg>
        <pc:spChg chg="add del mod">
          <ac:chgData name="Ragnhild Halvorsrud" userId="917ea340-fd63-490f-a7db-68428d24cf32" providerId="ADAL" clId="{3F26B701-AADC-4668-AAA4-FB7BA2B947B1}" dt="2020-06-19T09:18:16.536" v="5165"/>
          <ac:spMkLst>
            <pc:docMk/>
            <pc:sldMk cId="2858277977" sldId="523"/>
            <ac:spMk id="1189" creationId="{8535002C-3728-4335-B823-7C48A1AD7835}"/>
          </ac:spMkLst>
        </pc:spChg>
        <pc:spChg chg="add del mod">
          <ac:chgData name="Ragnhild Halvorsrud" userId="917ea340-fd63-490f-a7db-68428d24cf32" providerId="ADAL" clId="{3F26B701-AADC-4668-AAA4-FB7BA2B947B1}" dt="2020-06-19T09:18:16.536" v="5165"/>
          <ac:spMkLst>
            <pc:docMk/>
            <pc:sldMk cId="2858277977" sldId="523"/>
            <ac:spMk id="1191" creationId="{5816556F-449B-4179-96F9-79151A5C02C7}"/>
          </ac:spMkLst>
        </pc:spChg>
        <pc:spChg chg="add del mod">
          <ac:chgData name="Ragnhild Halvorsrud" userId="917ea340-fd63-490f-a7db-68428d24cf32" providerId="ADAL" clId="{3F26B701-AADC-4668-AAA4-FB7BA2B947B1}" dt="2020-06-19T09:18:16.536" v="5165"/>
          <ac:spMkLst>
            <pc:docMk/>
            <pc:sldMk cId="2858277977" sldId="523"/>
            <ac:spMk id="1193" creationId="{F6FD583E-C4F9-443C-9B94-CC9A6923EDD8}"/>
          </ac:spMkLst>
        </pc:spChg>
        <pc:spChg chg="add del mod">
          <ac:chgData name="Ragnhild Halvorsrud" userId="917ea340-fd63-490f-a7db-68428d24cf32" providerId="ADAL" clId="{3F26B701-AADC-4668-AAA4-FB7BA2B947B1}" dt="2020-06-19T09:18:16.536" v="5165"/>
          <ac:spMkLst>
            <pc:docMk/>
            <pc:sldMk cId="2858277977" sldId="523"/>
            <ac:spMk id="1194" creationId="{005A705F-CA4B-4A4C-8B53-5B6A4133857B}"/>
          </ac:spMkLst>
        </pc:spChg>
        <pc:spChg chg="add del mod">
          <ac:chgData name="Ragnhild Halvorsrud" userId="917ea340-fd63-490f-a7db-68428d24cf32" providerId="ADAL" clId="{3F26B701-AADC-4668-AAA4-FB7BA2B947B1}" dt="2020-06-19T09:18:16.536" v="5165"/>
          <ac:spMkLst>
            <pc:docMk/>
            <pc:sldMk cId="2858277977" sldId="523"/>
            <ac:spMk id="1195" creationId="{19250DB3-66B9-499C-B467-0BDD3F74C3E2}"/>
          </ac:spMkLst>
        </pc:spChg>
        <pc:spChg chg="add del mod">
          <ac:chgData name="Ragnhild Halvorsrud" userId="917ea340-fd63-490f-a7db-68428d24cf32" providerId="ADAL" clId="{3F26B701-AADC-4668-AAA4-FB7BA2B947B1}" dt="2020-06-19T09:18:16.536" v="5165"/>
          <ac:spMkLst>
            <pc:docMk/>
            <pc:sldMk cId="2858277977" sldId="523"/>
            <ac:spMk id="1197" creationId="{29E7C7DD-4817-47A2-9B46-F14C996F7F03}"/>
          </ac:spMkLst>
        </pc:spChg>
        <pc:spChg chg="add del mod">
          <ac:chgData name="Ragnhild Halvorsrud" userId="917ea340-fd63-490f-a7db-68428d24cf32" providerId="ADAL" clId="{3F26B701-AADC-4668-AAA4-FB7BA2B947B1}" dt="2020-06-19T09:18:16.536" v="5165"/>
          <ac:spMkLst>
            <pc:docMk/>
            <pc:sldMk cId="2858277977" sldId="523"/>
            <ac:spMk id="1201" creationId="{0C908A88-15BA-4433-9211-250039CC6094}"/>
          </ac:spMkLst>
        </pc:spChg>
        <pc:spChg chg="add del mod">
          <ac:chgData name="Ragnhild Halvorsrud" userId="917ea340-fd63-490f-a7db-68428d24cf32" providerId="ADAL" clId="{3F26B701-AADC-4668-AAA4-FB7BA2B947B1}" dt="2020-06-19T09:18:16.536" v="5165"/>
          <ac:spMkLst>
            <pc:docMk/>
            <pc:sldMk cId="2858277977" sldId="523"/>
            <ac:spMk id="1202" creationId="{F37AA9EA-95B5-4FD6-8DCA-A214BCA07BFB}"/>
          </ac:spMkLst>
        </pc:spChg>
        <pc:spChg chg="add del mod">
          <ac:chgData name="Ragnhild Halvorsrud" userId="917ea340-fd63-490f-a7db-68428d24cf32" providerId="ADAL" clId="{3F26B701-AADC-4668-AAA4-FB7BA2B947B1}" dt="2020-06-19T09:18:16.536" v="5165"/>
          <ac:spMkLst>
            <pc:docMk/>
            <pc:sldMk cId="2858277977" sldId="523"/>
            <ac:spMk id="1214" creationId="{152486F0-5C56-4BAC-A05A-4FFAC474E201}"/>
          </ac:spMkLst>
        </pc:spChg>
        <pc:spChg chg="add del mod">
          <ac:chgData name="Ragnhild Halvorsrud" userId="917ea340-fd63-490f-a7db-68428d24cf32" providerId="ADAL" clId="{3F26B701-AADC-4668-AAA4-FB7BA2B947B1}" dt="2020-06-19T09:18:16.536" v="5165"/>
          <ac:spMkLst>
            <pc:docMk/>
            <pc:sldMk cId="2858277977" sldId="523"/>
            <ac:spMk id="1215" creationId="{87F479E4-AC2C-4BC9-960F-93D21F8C10AA}"/>
          </ac:spMkLst>
        </pc:spChg>
        <pc:spChg chg="mod">
          <ac:chgData name="Ragnhild Halvorsrud" userId="917ea340-fd63-490f-a7db-68428d24cf32" providerId="ADAL" clId="{3F26B701-AADC-4668-AAA4-FB7BA2B947B1}" dt="2020-06-19T09:18:16.638" v="5166"/>
          <ac:spMkLst>
            <pc:docMk/>
            <pc:sldMk cId="2858277977" sldId="523"/>
            <ac:spMk id="1219" creationId="{C174DF2A-C8BA-4596-8E35-17CEBC8E7AA6}"/>
          </ac:spMkLst>
        </pc:spChg>
        <pc:spChg chg="mod">
          <ac:chgData name="Ragnhild Halvorsrud" userId="917ea340-fd63-490f-a7db-68428d24cf32" providerId="ADAL" clId="{3F26B701-AADC-4668-AAA4-FB7BA2B947B1}" dt="2020-06-19T09:18:16.638" v="5166"/>
          <ac:spMkLst>
            <pc:docMk/>
            <pc:sldMk cId="2858277977" sldId="523"/>
            <ac:spMk id="1220" creationId="{472B5A8D-DCB1-47BE-A3CA-E17A589AC89D}"/>
          </ac:spMkLst>
        </pc:spChg>
        <pc:spChg chg="mod">
          <ac:chgData name="Ragnhild Halvorsrud" userId="917ea340-fd63-490f-a7db-68428d24cf32" providerId="ADAL" clId="{3F26B701-AADC-4668-AAA4-FB7BA2B947B1}" dt="2020-06-19T09:18:16.638" v="5166"/>
          <ac:spMkLst>
            <pc:docMk/>
            <pc:sldMk cId="2858277977" sldId="523"/>
            <ac:spMk id="1221" creationId="{6A320A83-0E06-42E3-80B5-6268C68ED8F2}"/>
          </ac:spMkLst>
        </pc:spChg>
        <pc:spChg chg="mod">
          <ac:chgData name="Ragnhild Halvorsrud" userId="917ea340-fd63-490f-a7db-68428d24cf32" providerId="ADAL" clId="{3F26B701-AADC-4668-AAA4-FB7BA2B947B1}" dt="2020-06-19T09:18:16.638" v="5166"/>
          <ac:spMkLst>
            <pc:docMk/>
            <pc:sldMk cId="2858277977" sldId="523"/>
            <ac:spMk id="1222" creationId="{289A7BAD-BB92-4254-ACA4-23F56990BB4F}"/>
          </ac:spMkLst>
        </pc:spChg>
        <pc:spChg chg="mod">
          <ac:chgData name="Ragnhild Halvorsrud" userId="917ea340-fd63-490f-a7db-68428d24cf32" providerId="ADAL" clId="{3F26B701-AADC-4668-AAA4-FB7BA2B947B1}" dt="2020-06-19T09:18:16.638" v="5166"/>
          <ac:spMkLst>
            <pc:docMk/>
            <pc:sldMk cId="2858277977" sldId="523"/>
            <ac:spMk id="1223" creationId="{ECD7228A-4B6B-4194-B997-340135F6FB1F}"/>
          </ac:spMkLst>
        </pc:spChg>
        <pc:spChg chg="mod">
          <ac:chgData name="Ragnhild Halvorsrud" userId="917ea340-fd63-490f-a7db-68428d24cf32" providerId="ADAL" clId="{3F26B701-AADC-4668-AAA4-FB7BA2B947B1}" dt="2020-06-19T09:18:16.638" v="5166"/>
          <ac:spMkLst>
            <pc:docMk/>
            <pc:sldMk cId="2858277977" sldId="523"/>
            <ac:spMk id="1224" creationId="{1F30E0C8-D59B-41FA-A83B-3CCE55AD5F96}"/>
          </ac:spMkLst>
        </pc:spChg>
        <pc:spChg chg="mod">
          <ac:chgData name="Ragnhild Halvorsrud" userId="917ea340-fd63-490f-a7db-68428d24cf32" providerId="ADAL" clId="{3F26B701-AADC-4668-AAA4-FB7BA2B947B1}" dt="2020-06-19T09:18:16.638" v="5166"/>
          <ac:spMkLst>
            <pc:docMk/>
            <pc:sldMk cId="2858277977" sldId="523"/>
            <ac:spMk id="1225" creationId="{493F1460-1AEF-40E4-9149-D7B1A8FC5513}"/>
          </ac:spMkLst>
        </pc:spChg>
        <pc:spChg chg="mod">
          <ac:chgData name="Ragnhild Halvorsrud" userId="917ea340-fd63-490f-a7db-68428d24cf32" providerId="ADAL" clId="{3F26B701-AADC-4668-AAA4-FB7BA2B947B1}" dt="2020-06-19T09:18:16.638" v="5166"/>
          <ac:spMkLst>
            <pc:docMk/>
            <pc:sldMk cId="2858277977" sldId="523"/>
            <ac:spMk id="1226" creationId="{AE669AA4-0BBD-4C6F-BE13-6F7ADBC1D5EA}"/>
          </ac:spMkLst>
        </pc:spChg>
        <pc:spChg chg="mod">
          <ac:chgData name="Ragnhild Halvorsrud" userId="917ea340-fd63-490f-a7db-68428d24cf32" providerId="ADAL" clId="{3F26B701-AADC-4668-AAA4-FB7BA2B947B1}" dt="2020-06-19T09:18:16.638" v="5166"/>
          <ac:spMkLst>
            <pc:docMk/>
            <pc:sldMk cId="2858277977" sldId="523"/>
            <ac:spMk id="1228" creationId="{109022BE-7312-4A3B-AA60-FD3D25A7AD62}"/>
          </ac:spMkLst>
        </pc:spChg>
        <pc:spChg chg="mod">
          <ac:chgData name="Ragnhild Halvorsrud" userId="917ea340-fd63-490f-a7db-68428d24cf32" providerId="ADAL" clId="{3F26B701-AADC-4668-AAA4-FB7BA2B947B1}" dt="2020-06-19T09:18:16.638" v="5166"/>
          <ac:spMkLst>
            <pc:docMk/>
            <pc:sldMk cId="2858277977" sldId="523"/>
            <ac:spMk id="1229" creationId="{9D33F2AF-6DBB-4DD9-A01D-878A87D8F9D6}"/>
          </ac:spMkLst>
        </pc:spChg>
        <pc:spChg chg="mod">
          <ac:chgData name="Ragnhild Halvorsrud" userId="917ea340-fd63-490f-a7db-68428d24cf32" providerId="ADAL" clId="{3F26B701-AADC-4668-AAA4-FB7BA2B947B1}" dt="2020-06-19T09:18:16.638" v="5166"/>
          <ac:spMkLst>
            <pc:docMk/>
            <pc:sldMk cId="2858277977" sldId="523"/>
            <ac:spMk id="1230" creationId="{E4F73039-9D35-4C50-9CC3-EB3A1355A06A}"/>
          </ac:spMkLst>
        </pc:spChg>
        <pc:spChg chg="mod">
          <ac:chgData name="Ragnhild Halvorsrud" userId="917ea340-fd63-490f-a7db-68428d24cf32" providerId="ADAL" clId="{3F26B701-AADC-4668-AAA4-FB7BA2B947B1}" dt="2020-06-19T09:18:16.638" v="5166"/>
          <ac:spMkLst>
            <pc:docMk/>
            <pc:sldMk cId="2858277977" sldId="523"/>
            <ac:spMk id="1231" creationId="{3AC21B4E-2AF7-4784-9987-A950BD183272}"/>
          </ac:spMkLst>
        </pc:spChg>
        <pc:spChg chg="mod">
          <ac:chgData name="Ragnhild Halvorsrud" userId="917ea340-fd63-490f-a7db-68428d24cf32" providerId="ADAL" clId="{3F26B701-AADC-4668-AAA4-FB7BA2B947B1}" dt="2020-06-19T09:18:16.638" v="5166"/>
          <ac:spMkLst>
            <pc:docMk/>
            <pc:sldMk cId="2858277977" sldId="523"/>
            <ac:spMk id="1232" creationId="{2A0C3AB4-A9B4-47CC-B9B7-600C0D95AE46}"/>
          </ac:spMkLst>
        </pc:spChg>
        <pc:spChg chg="mod">
          <ac:chgData name="Ragnhild Halvorsrud" userId="917ea340-fd63-490f-a7db-68428d24cf32" providerId="ADAL" clId="{3F26B701-AADC-4668-AAA4-FB7BA2B947B1}" dt="2020-06-19T09:18:16.638" v="5166"/>
          <ac:spMkLst>
            <pc:docMk/>
            <pc:sldMk cId="2858277977" sldId="523"/>
            <ac:spMk id="1233" creationId="{A8E3FAB6-A5B1-4F7F-A4A9-BEB820454478}"/>
          </ac:spMkLst>
        </pc:spChg>
        <pc:spChg chg="mod">
          <ac:chgData name="Ragnhild Halvorsrud" userId="917ea340-fd63-490f-a7db-68428d24cf32" providerId="ADAL" clId="{3F26B701-AADC-4668-AAA4-FB7BA2B947B1}" dt="2020-06-19T09:18:16.638" v="5166"/>
          <ac:spMkLst>
            <pc:docMk/>
            <pc:sldMk cId="2858277977" sldId="523"/>
            <ac:spMk id="1234" creationId="{6752007F-1525-4A56-9210-28E7E24C71D5}"/>
          </ac:spMkLst>
        </pc:spChg>
        <pc:spChg chg="mod">
          <ac:chgData name="Ragnhild Halvorsrud" userId="917ea340-fd63-490f-a7db-68428d24cf32" providerId="ADAL" clId="{3F26B701-AADC-4668-AAA4-FB7BA2B947B1}" dt="2020-06-19T09:18:16.638" v="5166"/>
          <ac:spMkLst>
            <pc:docMk/>
            <pc:sldMk cId="2858277977" sldId="523"/>
            <ac:spMk id="1235" creationId="{2D337695-3E6C-4F9B-8AE9-73A958E2515C}"/>
          </ac:spMkLst>
        </pc:spChg>
        <pc:spChg chg="mod">
          <ac:chgData name="Ragnhild Halvorsrud" userId="917ea340-fd63-490f-a7db-68428d24cf32" providerId="ADAL" clId="{3F26B701-AADC-4668-AAA4-FB7BA2B947B1}" dt="2020-06-19T09:18:16.638" v="5166"/>
          <ac:spMkLst>
            <pc:docMk/>
            <pc:sldMk cId="2858277977" sldId="523"/>
            <ac:spMk id="1237" creationId="{211B56EE-11BE-4098-9CF6-F4926B30816D}"/>
          </ac:spMkLst>
        </pc:spChg>
        <pc:spChg chg="mod">
          <ac:chgData name="Ragnhild Halvorsrud" userId="917ea340-fd63-490f-a7db-68428d24cf32" providerId="ADAL" clId="{3F26B701-AADC-4668-AAA4-FB7BA2B947B1}" dt="2020-06-19T09:18:16.638" v="5166"/>
          <ac:spMkLst>
            <pc:docMk/>
            <pc:sldMk cId="2858277977" sldId="523"/>
            <ac:spMk id="1238" creationId="{8C8D8EA3-B1FC-456C-B729-E357ACBAA97D}"/>
          </ac:spMkLst>
        </pc:spChg>
        <pc:spChg chg="mod">
          <ac:chgData name="Ragnhild Halvorsrud" userId="917ea340-fd63-490f-a7db-68428d24cf32" providerId="ADAL" clId="{3F26B701-AADC-4668-AAA4-FB7BA2B947B1}" dt="2020-06-19T09:18:16.638" v="5166"/>
          <ac:spMkLst>
            <pc:docMk/>
            <pc:sldMk cId="2858277977" sldId="523"/>
            <ac:spMk id="1239" creationId="{B8C71B7A-F25F-4308-A883-94041F89613A}"/>
          </ac:spMkLst>
        </pc:spChg>
        <pc:spChg chg="mod">
          <ac:chgData name="Ragnhild Halvorsrud" userId="917ea340-fd63-490f-a7db-68428d24cf32" providerId="ADAL" clId="{3F26B701-AADC-4668-AAA4-FB7BA2B947B1}" dt="2020-06-19T09:18:16.638" v="5166"/>
          <ac:spMkLst>
            <pc:docMk/>
            <pc:sldMk cId="2858277977" sldId="523"/>
            <ac:spMk id="1240" creationId="{A2D28936-B765-457F-A69A-866F272AE8C1}"/>
          </ac:spMkLst>
        </pc:spChg>
        <pc:spChg chg="mod">
          <ac:chgData name="Ragnhild Halvorsrud" userId="917ea340-fd63-490f-a7db-68428d24cf32" providerId="ADAL" clId="{3F26B701-AADC-4668-AAA4-FB7BA2B947B1}" dt="2020-06-19T09:18:16.638" v="5166"/>
          <ac:spMkLst>
            <pc:docMk/>
            <pc:sldMk cId="2858277977" sldId="523"/>
            <ac:spMk id="1241" creationId="{79DA33CE-DAC1-432C-9B8A-4D493142EFB0}"/>
          </ac:spMkLst>
        </pc:spChg>
        <pc:spChg chg="mod">
          <ac:chgData name="Ragnhild Halvorsrud" userId="917ea340-fd63-490f-a7db-68428d24cf32" providerId="ADAL" clId="{3F26B701-AADC-4668-AAA4-FB7BA2B947B1}" dt="2020-06-19T09:18:16.638" v="5166"/>
          <ac:spMkLst>
            <pc:docMk/>
            <pc:sldMk cId="2858277977" sldId="523"/>
            <ac:spMk id="1242" creationId="{C352322E-92D9-4774-8F0D-307B375E7F2B}"/>
          </ac:spMkLst>
        </pc:spChg>
        <pc:spChg chg="mod">
          <ac:chgData name="Ragnhild Halvorsrud" userId="917ea340-fd63-490f-a7db-68428d24cf32" providerId="ADAL" clId="{3F26B701-AADC-4668-AAA4-FB7BA2B947B1}" dt="2020-06-19T09:18:16.638" v="5166"/>
          <ac:spMkLst>
            <pc:docMk/>
            <pc:sldMk cId="2858277977" sldId="523"/>
            <ac:spMk id="1243" creationId="{3743288F-E1B2-4F42-937F-DC0F6BF88EA4}"/>
          </ac:spMkLst>
        </pc:spChg>
        <pc:spChg chg="mod">
          <ac:chgData name="Ragnhild Halvorsrud" userId="917ea340-fd63-490f-a7db-68428d24cf32" providerId="ADAL" clId="{3F26B701-AADC-4668-AAA4-FB7BA2B947B1}" dt="2020-06-19T09:18:16.638" v="5166"/>
          <ac:spMkLst>
            <pc:docMk/>
            <pc:sldMk cId="2858277977" sldId="523"/>
            <ac:spMk id="1244" creationId="{BF04BF07-6137-4CAB-BE6C-466CE24900EE}"/>
          </ac:spMkLst>
        </pc:spChg>
        <pc:spChg chg="mod">
          <ac:chgData name="Ragnhild Halvorsrud" userId="917ea340-fd63-490f-a7db-68428d24cf32" providerId="ADAL" clId="{3F26B701-AADC-4668-AAA4-FB7BA2B947B1}" dt="2020-06-19T09:18:16.638" v="5166"/>
          <ac:spMkLst>
            <pc:docMk/>
            <pc:sldMk cId="2858277977" sldId="523"/>
            <ac:spMk id="1246" creationId="{D64B91D2-345C-4240-AE15-7EA3C17F0668}"/>
          </ac:spMkLst>
        </pc:spChg>
        <pc:spChg chg="mod">
          <ac:chgData name="Ragnhild Halvorsrud" userId="917ea340-fd63-490f-a7db-68428d24cf32" providerId="ADAL" clId="{3F26B701-AADC-4668-AAA4-FB7BA2B947B1}" dt="2020-06-19T09:18:16.638" v="5166"/>
          <ac:spMkLst>
            <pc:docMk/>
            <pc:sldMk cId="2858277977" sldId="523"/>
            <ac:spMk id="1247" creationId="{6342C0DF-2533-4D0B-888C-2D1FB95341B9}"/>
          </ac:spMkLst>
        </pc:spChg>
        <pc:spChg chg="mod">
          <ac:chgData name="Ragnhild Halvorsrud" userId="917ea340-fd63-490f-a7db-68428d24cf32" providerId="ADAL" clId="{3F26B701-AADC-4668-AAA4-FB7BA2B947B1}" dt="2020-06-19T09:18:16.638" v="5166"/>
          <ac:spMkLst>
            <pc:docMk/>
            <pc:sldMk cId="2858277977" sldId="523"/>
            <ac:spMk id="1248" creationId="{11C7017D-2168-4996-8FFF-B36FF37BBCC2}"/>
          </ac:spMkLst>
        </pc:spChg>
        <pc:spChg chg="mod">
          <ac:chgData name="Ragnhild Halvorsrud" userId="917ea340-fd63-490f-a7db-68428d24cf32" providerId="ADAL" clId="{3F26B701-AADC-4668-AAA4-FB7BA2B947B1}" dt="2020-06-19T09:18:16.638" v="5166"/>
          <ac:spMkLst>
            <pc:docMk/>
            <pc:sldMk cId="2858277977" sldId="523"/>
            <ac:spMk id="1249" creationId="{58CB5308-BF30-41D3-B94C-FC5133E74CA4}"/>
          </ac:spMkLst>
        </pc:spChg>
        <pc:spChg chg="mod">
          <ac:chgData name="Ragnhild Halvorsrud" userId="917ea340-fd63-490f-a7db-68428d24cf32" providerId="ADAL" clId="{3F26B701-AADC-4668-AAA4-FB7BA2B947B1}" dt="2020-06-19T09:18:16.638" v="5166"/>
          <ac:spMkLst>
            <pc:docMk/>
            <pc:sldMk cId="2858277977" sldId="523"/>
            <ac:spMk id="1250" creationId="{F1FDEED4-5DA0-4C2A-B612-C993A838F16E}"/>
          </ac:spMkLst>
        </pc:spChg>
        <pc:spChg chg="mod">
          <ac:chgData name="Ragnhild Halvorsrud" userId="917ea340-fd63-490f-a7db-68428d24cf32" providerId="ADAL" clId="{3F26B701-AADC-4668-AAA4-FB7BA2B947B1}" dt="2020-06-19T09:18:16.638" v="5166"/>
          <ac:spMkLst>
            <pc:docMk/>
            <pc:sldMk cId="2858277977" sldId="523"/>
            <ac:spMk id="1251" creationId="{007A02CF-6BF5-406D-9684-181ADE780A6B}"/>
          </ac:spMkLst>
        </pc:spChg>
        <pc:spChg chg="mod">
          <ac:chgData name="Ragnhild Halvorsrud" userId="917ea340-fd63-490f-a7db-68428d24cf32" providerId="ADAL" clId="{3F26B701-AADC-4668-AAA4-FB7BA2B947B1}" dt="2020-06-19T09:18:16.638" v="5166"/>
          <ac:spMkLst>
            <pc:docMk/>
            <pc:sldMk cId="2858277977" sldId="523"/>
            <ac:spMk id="1252" creationId="{B715EC42-E8DB-4A95-8D35-66B5CDFDCD11}"/>
          </ac:spMkLst>
        </pc:spChg>
        <pc:spChg chg="mod">
          <ac:chgData name="Ragnhild Halvorsrud" userId="917ea340-fd63-490f-a7db-68428d24cf32" providerId="ADAL" clId="{3F26B701-AADC-4668-AAA4-FB7BA2B947B1}" dt="2020-06-19T09:18:16.638" v="5166"/>
          <ac:spMkLst>
            <pc:docMk/>
            <pc:sldMk cId="2858277977" sldId="523"/>
            <ac:spMk id="1253" creationId="{9E9978D5-1F93-484A-897A-B78A359AB0D6}"/>
          </ac:spMkLst>
        </pc:spChg>
        <pc:spChg chg="mod">
          <ac:chgData name="Ragnhild Halvorsrud" userId="917ea340-fd63-490f-a7db-68428d24cf32" providerId="ADAL" clId="{3F26B701-AADC-4668-AAA4-FB7BA2B947B1}" dt="2020-06-19T09:18:16.638" v="5166"/>
          <ac:spMkLst>
            <pc:docMk/>
            <pc:sldMk cId="2858277977" sldId="523"/>
            <ac:spMk id="1255" creationId="{EB7F0B0E-EDE8-4A0A-9C78-8B91F15B1791}"/>
          </ac:spMkLst>
        </pc:spChg>
        <pc:spChg chg="mod">
          <ac:chgData name="Ragnhild Halvorsrud" userId="917ea340-fd63-490f-a7db-68428d24cf32" providerId="ADAL" clId="{3F26B701-AADC-4668-AAA4-FB7BA2B947B1}" dt="2020-06-19T09:18:16.638" v="5166"/>
          <ac:spMkLst>
            <pc:docMk/>
            <pc:sldMk cId="2858277977" sldId="523"/>
            <ac:spMk id="1256" creationId="{2ED8475D-7AE6-436C-B2E6-3B6EF05680A2}"/>
          </ac:spMkLst>
        </pc:spChg>
        <pc:spChg chg="mod">
          <ac:chgData name="Ragnhild Halvorsrud" userId="917ea340-fd63-490f-a7db-68428d24cf32" providerId="ADAL" clId="{3F26B701-AADC-4668-AAA4-FB7BA2B947B1}" dt="2020-06-19T09:18:16.638" v="5166"/>
          <ac:spMkLst>
            <pc:docMk/>
            <pc:sldMk cId="2858277977" sldId="523"/>
            <ac:spMk id="1257" creationId="{ED3EC3F8-165E-493F-B434-AD2F499CD237}"/>
          </ac:spMkLst>
        </pc:spChg>
        <pc:spChg chg="mod">
          <ac:chgData name="Ragnhild Halvorsrud" userId="917ea340-fd63-490f-a7db-68428d24cf32" providerId="ADAL" clId="{3F26B701-AADC-4668-AAA4-FB7BA2B947B1}" dt="2020-06-19T09:18:16.638" v="5166"/>
          <ac:spMkLst>
            <pc:docMk/>
            <pc:sldMk cId="2858277977" sldId="523"/>
            <ac:spMk id="1258" creationId="{C4AB78DF-DCF0-4A4F-9C57-C4855165C0CF}"/>
          </ac:spMkLst>
        </pc:spChg>
        <pc:spChg chg="mod">
          <ac:chgData name="Ragnhild Halvorsrud" userId="917ea340-fd63-490f-a7db-68428d24cf32" providerId="ADAL" clId="{3F26B701-AADC-4668-AAA4-FB7BA2B947B1}" dt="2020-06-19T09:18:16.638" v="5166"/>
          <ac:spMkLst>
            <pc:docMk/>
            <pc:sldMk cId="2858277977" sldId="523"/>
            <ac:spMk id="1259" creationId="{18C44F62-147B-46B4-8902-21672CC94359}"/>
          </ac:spMkLst>
        </pc:spChg>
        <pc:spChg chg="mod">
          <ac:chgData name="Ragnhild Halvorsrud" userId="917ea340-fd63-490f-a7db-68428d24cf32" providerId="ADAL" clId="{3F26B701-AADC-4668-AAA4-FB7BA2B947B1}" dt="2020-06-19T09:18:16.638" v="5166"/>
          <ac:spMkLst>
            <pc:docMk/>
            <pc:sldMk cId="2858277977" sldId="523"/>
            <ac:spMk id="1260" creationId="{4227A4C7-3240-4830-93AF-7BCB41AE121B}"/>
          </ac:spMkLst>
        </pc:spChg>
        <pc:spChg chg="mod">
          <ac:chgData name="Ragnhild Halvorsrud" userId="917ea340-fd63-490f-a7db-68428d24cf32" providerId="ADAL" clId="{3F26B701-AADC-4668-AAA4-FB7BA2B947B1}" dt="2020-06-19T09:18:16.638" v="5166"/>
          <ac:spMkLst>
            <pc:docMk/>
            <pc:sldMk cId="2858277977" sldId="523"/>
            <ac:spMk id="1261" creationId="{BA4BAEA9-AA58-4611-B828-40F4C5A9D1A3}"/>
          </ac:spMkLst>
        </pc:spChg>
        <pc:spChg chg="mod">
          <ac:chgData name="Ragnhild Halvorsrud" userId="917ea340-fd63-490f-a7db-68428d24cf32" providerId="ADAL" clId="{3F26B701-AADC-4668-AAA4-FB7BA2B947B1}" dt="2020-06-19T09:18:16.638" v="5166"/>
          <ac:spMkLst>
            <pc:docMk/>
            <pc:sldMk cId="2858277977" sldId="523"/>
            <ac:spMk id="1262" creationId="{A314351F-4078-4E65-B879-B9FA5AB6B942}"/>
          </ac:spMkLst>
        </pc:spChg>
        <pc:spChg chg="mod">
          <ac:chgData name="Ragnhild Halvorsrud" userId="917ea340-fd63-490f-a7db-68428d24cf32" providerId="ADAL" clId="{3F26B701-AADC-4668-AAA4-FB7BA2B947B1}" dt="2020-06-19T09:18:16.638" v="5166"/>
          <ac:spMkLst>
            <pc:docMk/>
            <pc:sldMk cId="2858277977" sldId="523"/>
            <ac:spMk id="1264" creationId="{EA38E79E-F781-4D51-B781-24E82B091BFF}"/>
          </ac:spMkLst>
        </pc:spChg>
        <pc:spChg chg="mod">
          <ac:chgData name="Ragnhild Halvorsrud" userId="917ea340-fd63-490f-a7db-68428d24cf32" providerId="ADAL" clId="{3F26B701-AADC-4668-AAA4-FB7BA2B947B1}" dt="2020-06-19T09:18:16.638" v="5166"/>
          <ac:spMkLst>
            <pc:docMk/>
            <pc:sldMk cId="2858277977" sldId="523"/>
            <ac:spMk id="1265" creationId="{233083D0-AB19-42DF-931F-74A0359C44B7}"/>
          </ac:spMkLst>
        </pc:spChg>
        <pc:spChg chg="mod">
          <ac:chgData name="Ragnhild Halvorsrud" userId="917ea340-fd63-490f-a7db-68428d24cf32" providerId="ADAL" clId="{3F26B701-AADC-4668-AAA4-FB7BA2B947B1}" dt="2020-06-19T09:18:16.638" v="5166"/>
          <ac:spMkLst>
            <pc:docMk/>
            <pc:sldMk cId="2858277977" sldId="523"/>
            <ac:spMk id="1266" creationId="{6069BED5-D2E7-4AFF-B378-FFA4CF1FADEA}"/>
          </ac:spMkLst>
        </pc:spChg>
        <pc:spChg chg="mod">
          <ac:chgData name="Ragnhild Halvorsrud" userId="917ea340-fd63-490f-a7db-68428d24cf32" providerId="ADAL" clId="{3F26B701-AADC-4668-AAA4-FB7BA2B947B1}" dt="2020-06-19T09:18:16.638" v="5166"/>
          <ac:spMkLst>
            <pc:docMk/>
            <pc:sldMk cId="2858277977" sldId="523"/>
            <ac:spMk id="1267" creationId="{C5D77CC6-88F8-4196-9936-DCB22C65AC4A}"/>
          </ac:spMkLst>
        </pc:spChg>
        <pc:spChg chg="mod">
          <ac:chgData name="Ragnhild Halvorsrud" userId="917ea340-fd63-490f-a7db-68428d24cf32" providerId="ADAL" clId="{3F26B701-AADC-4668-AAA4-FB7BA2B947B1}" dt="2020-06-19T09:18:16.638" v="5166"/>
          <ac:spMkLst>
            <pc:docMk/>
            <pc:sldMk cId="2858277977" sldId="523"/>
            <ac:spMk id="1268" creationId="{E81D946F-E519-49E8-8362-06F774911C3D}"/>
          </ac:spMkLst>
        </pc:spChg>
        <pc:spChg chg="mod">
          <ac:chgData name="Ragnhild Halvorsrud" userId="917ea340-fd63-490f-a7db-68428d24cf32" providerId="ADAL" clId="{3F26B701-AADC-4668-AAA4-FB7BA2B947B1}" dt="2020-06-19T09:18:16.638" v="5166"/>
          <ac:spMkLst>
            <pc:docMk/>
            <pc:sldMk cId="2858277977" sldId="523"/>
            <ac:spMk id="1269" creationId="{3A575E1F-B461-4DDD-A172-D1ED203BA799}"/>
          </ac:spMkLst>
        </pc:spChg>
        <pc:spChg chg="mod">
          <ac:chgData name="Ragnhild Halvorsrud" userId="917ea340-fd63-490f-a7db-68428d24cf32" providerId="ADAL" clId="{3F26B701-AADC-4668-AAA4-FB7BA2B947B1}" dt="2020-06-19T09:18:16.638" v="5166"/>
          <ac:spMkLst>
            <pc:docMk/>
            <pc:sldMk cId="2858277977" sldId="523"/>
            <ac:spMk id="1270" creationId="{360642A0-9A41-45C0-90D2-5D50938E3936}"/>
          </ac:spMkLst>
        </pc:spChg>
        <pc:spChg chg="mod">
          <ac:chgData name="Ragnhild Halvorsrud" userId="917ea340-fd63-490f-a7db-68428d24cf32" providerId="ADAL" clId="{3F26B701-AADC-4668-AAA4-FB7BA2B947B1}" dt="2020-06-19T09:18:16.638" v="5166"/>
          <ac:spMkLst>
            <pc:docMk/>
            <pc:sldMk cId="2858277977" sldId="523"/>
            <ac:spMk id="1271" creationId="{4FFE8199-8FEB-4B0F-BF3B-B4681A37C07E}"/>
          </ac:spMkLst>
        </pc:spChg>
        <pc:spChg chg="mod">
          <ac:chgData name="Ragnhild Halvorsrud" userId="917ea340-fd63-490f-a7db-68428d24cf32" providerId="ADAL" clId="{3F26B701-AADC-4668-AAA4-FB7BA2B947B1}" dt="2020-06-19T09:18:16.638" v="5166"/>
          <ac:spMkLst>
            <pc:docMk/>
            <pc:sldMk cId="2858277977" sldId="523"/>
            <ac:spMk id="1272" creationId="{BCC22824-6697-4416-A113-29C5250DE16A}"/>
          </ac:spMkLst>
        </pc:spChg>
        <pc:spChg chg="mod">
          <ac:chgData name="Ragnhild Halvorsrud" userId="917ea340-fd63-490f-a7db-68428d24cf32" providerId="ADAL" clId="{3F26B701-AADC-4668-AAA4-FB7BA2B947B1}" dt="2020-06-19T09:18:16.638" v="5166"/>
          <ac:spMkLst>
            <pc:docMk/>
            <pc:sldMk cId="2858277977" sldId="523"/>
            <ac:spMk id="1273" creationId="{48B12AF5-7E22-47C8-B9E6-245FA82A4100}"/>
          </ac:spMkLst>
        </pc:spChg>
        <pc:spChg chg="mod">
          <ac:chgData name="Ragnhild Halvorsrud" userId="917ea340-fd63-490f-a7db-68428d24cf32" providerId="ADAL" clId="{3F26B701-AADC-4668-AAA4-FB7BA2B947B1}" dt="2020-06-19T09:18:16.638" v="5166"/>
          <ac:spMkLst>
            <pc:docMk/>
            <pc:sldMk cId="2858277977" sldId="523"/>
            <ac:spMk id="1274" creationId="{E4E9FD0F-BB99-4F42-A109-C63A5D596F5A}"/>
          </ac:spMkLst>
        </pc:spChg>
        <pc:spChg chg="mod">
          <ac:chgData name="Ragnhild Halvorsrud" userId="917ea340-fd63-490f-a7db-68428d24cf32" providerId="ADAL" clId="{3F26B701-AADC-4668-AAA4-FB7BA2B947B1}" dt="2020-06-19T09:18:16.638" v="5166"/>
          <ac:spMkLst>
            <pc:docMk/>
            <pc:sldMk cId="2858277977" sldId="523"/>
            <ac:spMk id="1275" creationId="{05BB49B6-9091-4E9C-9E9F-1EFF013C96BD}"/>
          </ac:spMkLst>
        </pc:spChg>
        <pc:spChg chg="mod">
          <ac:chgData name="Ragnhild Halvorsrud" userId="917ea340-fd63-490f-a7db-68428d24cf32" providerId="ADAL" clId="{3F26B701-AADC-4668-AAA4-FB7BA2B947B1}" dt="2020-06-19T09:18:16.638" v="5166"/>
          <ac:spMkLst>
            <pc:docMk/>
            <pc:sldMk cId="2858277977" sldId="523"/>
            <ac:spMk id="1276" creationId="{1206AA1D-8314-4260-B652-A8BFE9374830}"/>
          </ac:spMkLst>
        </pc:spChg>
        <pc:spChg chg="mod">
          <ac:chgData name="Ragnhild Halvorsrud" userId="917ea340-fd63-490f-a7db-68428d24cf32" providerId="ADAL" clId="{3F26B701-AADC-4668-AAA4-FB7BA2B947B1}" dt="2020-06-19T09:18:16.638" v="5166"/>
          <ac:spMkLst>
            <pc:docMk/>
            <pc:sldMk cId="2858277977" sldId="523"/>
            <ac:spMk id="1277" creationId="{8A5BBA74-3003-4EE7-9FF0-B280312B8596}"/>
          </ac:spMkLst>
        </pc:spChg>
        <pc:spChg chg="add del mod">
          <ac:chgData name="Ragnhild Halvorsrud" userId="917ea340-fd63-490f-a7db-68428d24cf32" providerId="ADAL" clId="{3F26B701-AADC-4668-AAA4-FB7BA2B947B1}" dt="2020-06-19T09:18:41.401" v="5169"/>
          <ac:spMkLst>
            <pc:docMk/>
            <pc:sldMk cId="2858277977" sldId="523"/>
            <ac:spMk id="1289" creationId="{9FE6D3CF-F215-458A-A12B-29720130EC4F}"/>
          </ac:spMkLst>
        </pc:spChg>
        <pc:spChg chg="add del mod">
          <ac:chgData name="Ragnhild Halvorsrud" userId="917ea340-fd63-490f-a7db-68428d24cf32" providerId="ADAL" clId="{3F26B701-AADC-4668-AAA4-FB7BA2B947B1}" dt="2020-06-19T09:18:41.401" v="5169"/>
          <ac:spMkLst>
            <pc:docMk/>
            <pc:sldMk cId="2858277977" sldId="523"/>
            <ac:spMk id="1290" creationId="{E2FBE08B-1D9A-42CC-9301-E959424AFBA9}"/>
          </ac:spMkLst>
        </pc:spChg>
        <pc:spChg chg="add del mod">
          <ac:chgData name="Ragnhild Halvorsrud" userId="917ea340-fd63-490f-a7db-68428d24cf32" providerId="ADAL" clId="{3F26B701-AADC-4668-AAA4-FB7BA2B947B1}" dt="2020-06-19T09:18:41.401" v="5169"/>
          <ac:spMkLst>
            <pc:docMk/>
            <pc:sldMk cId="2858277977" sldId="523"/>
            <ac:spMk id="1291" creationId="{8509D101-42D8-4EEB-8675-D3F18E9C3DED}"/>
          </ac:spMkLst>
        </pc:spChg>
        <pc:spChg chg="add del mod">
          <ac:chgData name="Ragnhild Halvorsrud" userId="917ea340-fd63-490f-a7db-68428d24cf32" providerId="ADAL" clId="{3F26B701-AADC-4668-AAA4-FB7BA2B947B1}" dt="2020-06-19T09:18:41.401" v="5169"/>
          <ac:spMkLst>
            <pc:docMk/>
            <pc:sldMk cId="2858277977" sldId="523"/>
            <ac:spMk id="1292" creationId="{F325D6D0-7E29-49EE-A5E6-9121D4844EB2}"/>
          </ac:spMkLst>
        </pc:spChg>
        <pc:spChg chg="add del mod">
          <ac:chgData name="Ragnhild Halvorsrud" userId="917ea340-fd63-490f-a7db-68428d24cf32" providerId="ADAL" clId="{3F26B701-AADC-4668-AAA4-FB7BA2B947B1}" dt="2020-06-19T09:18:41.401" v="5169"/>
          <ac:spMkLst>
            <pc:docMk/>
            <pc:sldMk cId="2858277977" sldId="523"/>
            <ac:spMk id="1293" creationId="{D1B08A9D-F4B9-4728-A5C7-3DF3F669CE8D}"/>
          </ac:spMkLst>
        </pc:spChg>
        <pc:spChg chg="add del mod">
          <ac:chgData name="Ragnhild Halvorsrud" userId="917ea340-fd63-490f-a7db-68428d24cf32" providerId="ADAL" clId="{3F26B701-AADC-4668-AAA4-FB7BA2B947B1}" dt="2020-06-19T09:18:41.401" v="5169"/>
          <ac:spMkLst>
            <pc:docMk/>
            <pc:sldMk cId="2858277977" sldId="523"/>
            <ac:spMk id="1294" creationId="{37F49F54-5FC9-4755-B601-6F1845FA6C0B}"/>
          </ac:spMkLst>
        </pc:spChg>
        <pc:spChg chg="add del mod">
          <ac:chgData name="Ragnhild Halvorsrud" userId="917ea340-fd63-490f-a7db-68428d24cf32" providerId="ADAL" clId="{3F26B701-AADC-4668-AAA4-FB7BA2B947B1}" dt="2020-06-19T09:18:41.401" v="5169"/>
          <ac:spMkLst>
            <pc:docMk/>
            <pc:sldMk cId="2858277977" sldId="523"/>
            <ac:spMk id="1296" creationId="{6BF3DAF4-7949-4BB0-83B8-4D79ABE55AED}"/>
          </ac:spMkLst>
        </pc:spChg>
        <pc:spChg chg="add del mod">
          <ac:chgData name="Ragnhild Halvorsrud" userId="917ea340-fd63-490f-a7db-68428d24cf32" providerId="ADAL" clId="{3F26B701-AADC-4668-AAA4-FB7BA2B947B1}" dt="2020-06-19T09:18:41.401" v="5169"/>
          <ac:spMkLst>
            <pc:docMk/>
            <pc:sldMk cId="2858277977" sldId="523"/>
            <ac:spMk id="1297" creationId="{02C7673D-3ECE-4B70-9468-B66669CE189D}"/>
          </ac:spMkLst>
        </pc:spChg>
        <pc:spChg chg="add del mod">
          <ac:chgData name="Ragnhild Halvorsrud" userId="917ea340-fd63-490f-a7db-68428d24cf32" providerId="ADAL" clId="{3F26B701-AADC-4668-AAA4-FB7BA2B947B1}" dt="2020-06-19T09:18:41.401" v="5169"/>
          <ac:spMkLst>
            <pc:docMk/>
            <pc:sldMk cId="2858277977" sldId="523"/>
            <ac:spMk id="1298" creationId="{D1239762-9A1D-484A-A71A-6DF2633FC037}"/>
          </ac:spMkLst>
        </pc:spChg>
        <pc:spChg chg="add del mod">
          <ac:chgData name="Ragnhild Halvorsrud" userId="917ea340-fd63-490f-a7db-68428d24cf32" providerId="ADAL" clId="{3F26B701-AADC-4668-AAA4-FB7BA2B947B1}" dt="2020-06-19T09:18:41.401" v="5169"/>
          <ac:spMkLst>
            <pc:docMk/>
            <pc:sldMk cId="2858277977" sldId="523"/>
            <ac:spMk id="1299" creationId="{3284657A-9331-4565-B211-D57F43087F83}"/>
          </ac:spMkLst>
        </pc:spChg>
        <pc:spChg chg="add del mod">
          <ac:chgData name="Ragnhild Halvorsrud" userId="917ea340-fd63-490f-a7db-68428d24cf32" providerId="ADAL" clId="{3F26B701-AADC-4668-AAA4-FB7BA2B947B1}" dt="2020-06-19T09:18:41.401" v="5169"/>
          <ac:spMkLst>
            <pc:docMk/>
            <pc:sldMk cId="2858277977" sldId="523"/>
            <ac:spMk id="1300" creationId="{48EB8DDF-225E-4F7C-AE23-980D9CB31F76}"/>
          </ac:spMkLst>
        </pc:spChg>
        <pc:spChg chg="add del mod">
          <ac:chgData name="Ragnhild Halvorsrud" userId="917ea340-fd63-490f-a7db-68428d24cf32" providerId="ADAL" clId="{3F26B701-AADC-4668-AAA4-FB7BA2B947B1}" dt="2020-06-19T09:18:41.401" v="5169"/>
          <ac:spMkLst>
            <pc:docMk/>
            <pc:sldMk cId="2858277977" sldId="523"/>
            <ac:spMk id="1301" creationId="{9D1E38B6-4C42-40F9-AA28-39D05CA0F572}"/>
          </ac:spMkLst>
        </pc:spChg>
        <pc:spChg chg="add del mod">
          <ac:chgData name="Ragnhild Halvorsrud" userId="917ea340-fd63-490f-a7db-68428d24cf32" providerId="ADAL" clId="{3F26B701-AADC-4668-AAA4-FB7BA2B947B1}" dt="2020-06-19T09:18:41.401" v="5169"/>
          <ac:spMkLst>
            <pc:docMk/>
            <pc:sldMk cId="2858277977" sldId="523"/>
            <ac:spMk id="1303" creationId="{ED702593-B1E0-4605-ADF8-E27FBAF7735A}"/>
          </ac:spMkLst>
        </pc:spChg>
        <pc:spChg chg="add del mod">
          <ac:chgData name="Ragnhild Halvorsrud" userId="917ea340-fd63-490f-a7db-68428d24cf32" providerId="ADAL" clId="{3F26B701-AADC-4668-AAA4-FB7BA2B947B1}" dt="2020-06-19T09:18:41.401" v="5169"/>
          <ac:spMkLst>
            <pc:docMk/>
            <pc:sldMk cId="2858277977" sldId="523"/>
            <ac:spMk id="1304" creationId="{3A2C045B-CF49-4D8B-A0AE-45AE6BEB154C}"/>
          </ac:spMkLst>
        </pc:spChg>
        <pc:spChg chg="add del mod">
          <ac:chgData name="Ragnhild Halvorsrud" userId="917ea340-fd63-490f-a7db-68428d24cf32" providerId="ADAL" clId="{3F26B701-AADC-4668-AAA4-FB7BA2B947B1}" dt="2020-06-19T09:18:41.401" v="5169"/>
          <ac:spMkLst>
            <pc:docMk/>
            <pc:sldMk cId="2858277977" sldId="523"/>
            <ac:spMk id="1305" creationId="{E6607B98-44E6-4359-9613-1BB43A154A6E}"/>
          </ac:spMkLst>
        </pc:spChg>
        <pc:spChg chg="add del mod">
          <ac:chgData name="Ragnhild Halvorsrud" userId="917ea340-fd63-490f-a7db-68428d24cf32" providerId="ADAL" clId="{3F26B701-AADC-4668-AAA4-FB7BA2B947B1}" dt="2020-06-19T09:18:41.401" v="5169"/>
          <ac:spMkLst>
            <pc:docMk/>
            <pc:sldMk cId="2858277977" sldId="523"/>
            <ac:spMk id="1306" creationId="{CFBCB77A-F304-4EDA-8B81-A110F1DD66A2}"/>
          </ac:spMkLst>
        </pc:spChg>
        <pc:spChg chg="add del mod">
          <ac:chgData name="Ragnhild Halvorsrud" userId="917ea340-fd63-490f-a7db-68428d24cf32" providerId="ADAL" clId="{3F26B701-AADC-4668-AAA4-FB7BA2B947B1}" dt="2020-06-19T09:18:41.401" v="5169"/>
          <ac:spMkLst>
            <pc:docMk/>
            <pc:sldMk cId="2858277977" sldId="523"/>
            <ac:spMk id="1307" creationId="{E11422A3-C087-457F-B0D3-8A169EED3D7F}"/>
          </ac:spMkLst>
        </pc:spChg>
        <pc:spChg chg="add del mod">
          <ac:chgData name="Ragnhild Halvorsrud" userId="917ea340-fd63-490f-a7db-68428d24cf32" providerId="ADAL" clId="{3F26B701-AADC-4668-AAA4-FB7BA2B947B1}" dt="2020-06-19T09:18:41.401" v="5169"/>
          <ac:spMkLst>
            <pc:docMk/>
            <pc:sldMk cId="2858277977" sldId="523"/>
            <ac:spMk id="1308" creationId="{7DD86B50-F6F6-47F3-B3DE-72CF1D40D500}"/>
          </ac:spMkLst>
        </pc:spChg>
        <pc:spChg chg="add del mod">
          <ac:chgData name="Ragnhild Halvorsrud" userId="917ea340-fd63-490f-a7db-68428d24cf32" providerId="ADAL" clId="{3F26B701-AADC-4668-AAA4-FB7BA2B947B1}" dt="2020-06-19T09:18:41.401" v="5169"/>
          <ac:spMkLst>
            <pc:docMk/>
            <pc:sldMk cId="2858277977" sldId="523"/>
            <ac:spMk id="1310" creationId="{F6B4C98A-4900-4B0F-8826-3DAF516718AF}"/>
          </ac:spMkLst>
        </pc:spChg>
        <pc:spChg chg="add del mod">
          <ac:chgData name="Ragnhild Halvorsrud" userId="917ea340-fd63-490f-a7db-68428d24cf32" providerId="ADAL" clId="{3F26B701-AADC-4668-AAA4-FB7BA2B947B1}" dt="2020-06-19T09:18:41.401" v="5169"/>
          <ac:spMkLst>
            <pc:docMk/>
            <pc:sldMk cId="2858277977" sldId="523"/>
            <ac:spMk id="1311" creationId="{0B75F033-C49D-41C4-B72F-7436D4D38BB0}"/>
          </ac:spMkLst>
        </pc:spChg>
        <pc:spChg chg="add del mod">
          <ac:chgData name="Ragnhild Halvorsrud" userId="917ea340-fd63-490f-a7db-68428d24cf32" providerId="ADAL" clId="{3F26B701-AADC-4668-AAA4-FB7BA2B947B1}" dt="2020-06-19T09:18:41.401" v="5169"/>
          <ac:spMkLst>
            <pc:docMk/>
            <pc:sldMk cId="2858277977" sldId="523"/>
            <ac:spMk id="1312" creationId="{C34AAC76-4FEF-4DD3-B77B-10BB009D6852}"/>
          </ac:spMkLst>
        </pc:spChg>
        <pc:spChg chg="add del mod">
          <ac:chgData name="Ragnhild Halvorsrud" userId="917ea340-fd63-490f-a7db-68428d24cf32" providerId="ADAL" clId="{3F26B701-AADC-4668-AAA4-FB7BA2B947B1}" dt="2020-06-19T09:18:41.401" v="5169"/>
          <ac:spMkLst>
            <pc:docMk/>
            <pc:sldMk cId="2858277977" sldId="523"/>
            <ac:spMk id="1313" creationId="{32178BD4-AEFD-4814-A499-B881A54F427D}"/>
          </ac:spMkLst>
        </pc:spChg>
        <pc:spChg chg="add del mod">
          <ac:chgData name="Ragnhild Halvorsrud" userId="917ea340-fd63-490f-a7db-68428d24cf32" providerId="ADAL" clId="{3F26B701-AADC-4668-AAA4-FB7BA2B947B1}" dt="2020-06-19T09:18:41.401" v="5169"/>
          <ac:spMkLst>
            <pc:docMk/>
            <pc:sldMk cId="2858277977" sldId="523"/>
            <ac:spMk id="1314" creationId="{762C3127-3E7C-4241-8A91-8F357A556CBE}"/>
          </ac:spMkLst>
        </pc:spChg>
        <pc:spChg chg="add del mod">
          <ac:chgData name="Ragnhild Halvorsrud" userId="917ea340-fd63-490f-a7db-68428d24cf32" providerId="ADAL" clId="{3F26B701-AADC-4668-AAA4-FB7BA2B947B1}" dt="2020-06-19T09:18:41.401" v="5169"/>
          <ac:spMkLst>
            <pc:docMk/>
            <pc:sldMk cId="2858277977" sldId="523"/>
            <ac:spMk id="1315" creationId="{90E1B41E-A898-4314-9AEE-56B13CE1EEF1}"/>
          </ac:spMkLst>
        </pc:spChg>
        <pc:spChg chg="add del mod">
          <ac:chgData name="Ragnhild Halvorsrud" userId="917ea340-fd63-490f-a7db-68428d24cf32" providerId="ADAL" clId="{3F26B701-AADC-4668-AAA4-FB7BA2B947B1}" dt="2020-06-19T09:18:41.401" v="5169"/>
          <ac:spMkLst>
            <pc:docMk/>
            <pc:sldMk cId="2858277977" sldId="523"/>
            <ac:spMk id="1317" creationId="{6DC922BD-0498-436F-954A-69C099BF6D7C}"/>
          </ac:spMkLst>
        </pc:spChg>
        <pc:spChg chg="add del mod">
          <ac:chgData name="Ragnhild Halvorsrud" userId="917ea340-fd63-490f-a7db-68428d24cf32" providerId="ADAL" clId="{3F26B701-AADC-4668-AAA4-FB7BA2B947B1}" dt="2020-06-19T09:18:41.401" v="5169"/>
          <ac:spMkLst>
            <pc:docMk/>
            <pc:sldMk cId="2858277977" sldId="523"/>
            <ac:spMk id="1318" creationId="{205C2BFB-0333-476F-87B0-7269C82BD5AA}"/>
          </ac:spMkLst>
        </pc:spChg>
        <pc:spChg chg="add del mod">
          <ac:chgData name="Ragnhild Halvorsrud" userId="917ea340-fd63-490f-a7db-68428d24cf32" providerId="ADAL" clId="{3F26B701-AADC-4668-AAA4-FB7BA2B947B1}" dt="2020-06-19T09:18:41.401" v="5169"/>
          <ac:spMkLst>
            <pc:docMk/>
            <pc:sldMk cId="2858277977" sldId="523"/>
            <ac:spMk id="1319" creationId="{8A4C841B-14FA-4424-BE35-99D9243A3556}"/>
          </ac:spMkLst>
        </pc:spChg>
        <pc:spChg chg="add del mod">
          <ac:chgData name="Ragnhild Halvorsrud" userId="917ea340-fd63-490f-a7db-68428d24cf32" providerId="ADAL" clId="{3F26B701-AADC-4668-AAA4-FB7BA2B947B1}" dt="2020-06-19T09:18:41.401" v="5169"/>
          <ac:spMkLst>
            <pc:docMk/>
            <pc:sldMk cId="2858277977" sldId="523"/>
            <ac:spMk id="1320" creationId="{D72E3437-F705-4577-9DF3-6075000DE1A7}"/>
          </ac:spMkLst>
        </pc:spChg>
        <pc:spChg chg="add del mod">
          <ac:chgData name="Ragnhild Halvorsrud" userId="917ea340-fd63-490f-a7db-68428d24cf32" providerId="ADAL" clId="{3F26B701-AADC-4668-AAA4-FB7BA2B947B1}" dt="2020-06-19T09:18:41.401" v="5169"/>
          <ac:spMkLst>
            <pc:docMk/>
            <pc:sldMk cId="2858277977" sldId="523"/>
            <ac:spMk id="1321" creationId="{4492DA63-7630-4EE1-BAD6-A0AB412E4644}"/>
          </ac:spMkLst>
        </pc:spChg>
        <pc:spChg chg="add del mod">
          <ac:chgData name="Ragnhild Halvorsrud" userId="917ea340-fd63-490f-a7db-68428d24cf32" providerId="ADAL" clId="{3F26B701-AADC-4668-AAA4-FB7BA2B947B1}" dt="2020-06-19T09:18:41.401" v="5169"/>
          <ac:spMkLst>
            <pc:docMk/>
            <pc:sldMk cId="2858277977" sldId="523"/>
            <ac:spMk id="1322" creationId="{069177D5-3589-431F-8D0F-ED7CF8641370}"/>
          </ac:spMkLst>
        </pc:spChg>
        <pc:spChg chg="add del mod">
          <ac:chgData name="Ragnhild Halvorsrud" userId="917ea340-fd63-490f-a7db-68428d24cf32" providerId="ADAL" clId="{3F26B701-AADC-4668-AAA4-FB7BA2B947B1}" dt="2020-06-19T09:18:41.401" v="5169"/>
          <ac:spMkLst>
            <pc:docMk/>
            <pc:sldMk cId="2858277977" sldId="523"/>
            <ac:spMk id="1323" creationId="{199581C9-A867-498E-81EE-ADA9D6EA43A5}"/>
          </ac:spMkLst>
        </pc:spChg>
        <pc:spChg chg="add del mod">
          <ac:chgData name="Ragnhild Halvorsrud" userId="917ea340-fd63-490f-a7db-68428d24cf32" providerId="ADAL" clId="{3F26B701-AADC-4668-AAA4-FB7BA2B947B1}" dt="2020-06-19T09:18:41.401" v="5169"/>
          <ac:spMkLst>
            <pc:docMk/>
            <pc:sldMk cId="2858277977" sldId="523"/>
            <ac:spMk id="1324" creationId="{402CC046-A197-4C21-A11F-3AB0872572C7}"/>
          </ac:spMkLst>
        </pc:spChg>
        <pc:spChg chg="add del mod">
          <ac:chgData name="Ragnhild Halvorsrud" userId="917ea340-fd63-490f-a7db-68428d24cf32" providerId="ADAL" clId="{3F26B701-AADC-4668-AAA4-FB7BA2B947B1}" dt="2020-06-19T09:18:41.401" v="5169"/>
          <ac:spMkLst>
            <pc:docMk/>
            <pc:sldMk cId="2858277977" sldId="523"/>
            <ac:spMk id="1325" creationId="{6BB682B0-9DBE-4EF0-80DF-58098F07A887}"/>
          </ac:spMkLst>
        </pc:spChg>
        <pc:spChg chg="add del mod">
          <ac:chgData name="Ragnhild Halvorsrud" userId="917ea340-fd63-490f-a7db-68428d24cf32" providerId="ADAL" clId="{3F26B701-AADC-4668-AAA4-FB7BA2B947B1}" dt="2020-06-19T09:18:41.401" v="5169"/>
          <ac:spMkLst>
            <pc:docMk/>
            <pc:sldMk cId="2858277977" sldId="523"/>
            <ac:spMk id="1326" creationId="{4BAE18AC-D282-4D8C-96F9-4DFDCBA705A8}"/>
          </ac:spMkLst>
        </pc:spChg>
        <pc:spChg chg="add del mod">
          <ac:chgData name="Ragnhild Halvorsrud" userId="917ea340-fd63-490f-a7db-68428d24cf32" providerId="ADAL" clId="{3F26B701-AADC-4668-AAA4-FB7BA2B947B1}" dt="2020-06-19T09:18:41.401" v="5169"/>
          <ac:spMkLst>
            <pc:docMk/>
            <pc:sldMk cId="2858277977" sldId="523"/>
            <ac:spMk id="1327" creationId="{350F8935-688B-49C9-8AC2-9C7674CBB8F3}"/>
          </ac:spMkLst>
        </pc:spChg>
        <pc:spChg chg="mod">
          <ac:chgData name="Ragnhild Halvorsrud" userId="917ea340-fd63-490f-a7db-68428d24cf32" providerId="ADAL" clId="{3F26B701-AADC-4668-AAA4-FB7BA2B947B1}" dt="2020-06-19T09:18:16.638" v="5166"/>
          <ac:spMkLst>
            <pc:docMk/>
            <pc:sldMk cId="2858277977" sldId="523"/>
            <ac:spMk id="1338" creationId="{4901F716-0A53-4845-872E-924DC41A5E12}"/>
          </ac:spMkLst>
        </pc:spChg>
        <pc:spChg chg="mod">
          <ac:chgData name="Ragnhild Halvorsrud" userId="917ea340-fd63-490f-a7db-68428d24cf32" providerId="ADAL" clId="{3F26B701-AADC-4668-AAA4-FB7BA2B947B1}" dt="2020-06-19T09:18:16.638" v="5166"/>
          <ac:spMkLst>
            <pc:docMk/>
            <pc:sldMk cId="2858277977" sldId="523"/>
            <ac:spMk id="1339" creationId="{2B8E998A-733F-4D09-B391-E7043153EC8A}"/>
          </ac:spMkLst>
        </pc:spChg>
        <pc:spChg chg="mod">
          <ac:chgData name="Ragnhild Halvorsrud" userId="917ea340-fd63-490f-a7db-68428d24cf32" providerId="ADAL" clId="{3F26B701-AADC-4668-AAA4-FB7BA2B947B1}" dt="2020-06-19T09:18:16.638" v="5166"/>
          <ac:spMkLst>
            <pc:docMk/>
            <pc:sldMk cId="2858277977" sldId="523"/>
            <ac:spMk id="1340" creationId="{83BDD868-0890-4141-84D8-2BB4B2A0885D}"/>
          </ac:spMkLst>
        </pc:spChg>
        <pc:spChg chg="mod">
          <ac:chgData name="Ragnhild Halvorsrud" userId="917ea340-fd63-490f-a7db-68428d24cf32" providerId="ADAL" clId="{3F26B701-AADC-4668-AAA4-FB7BA2B947B1}" dt="2020-06-19T09:18:16.638" v="5166"/>
          <ac:spMkLst>
            <pc:docMk/>
            <pc:sldMk cId="2858277977" sldId="523"/>
            <ac:spMk id="1341" creationId="{6E5E00BC-1881-4F08-9752-381A55092308}"/>
          </ac:spMkLst>
        </pc:spChg>
        <pc:spChg chg="mod">
          <ac:chgData name="Ragnhild Halvorsrud" userId="917ea340-fd63-490f-a7db-68428d24cf32" providerId="ADAL" clId="{3F26B701-AADC-4668-AAA4-FB7BA2B947B1}" dt="2020-06-19T09:18:16.638" v="5166"/>
          <ac:spMkLst>
            <pc:docMk/>
            <pc:sldMk cId="2858277977" sldId="523"/>
            <ac:spMk id="1342" creationId="{B167ADE6-21D3-4532-984F-873420422179}"/>
          </ac:spMkLst>
        </pc:spChg>
        <pc:spChg chg="mod">
          <ac:chgData name="Ragnhild Halvorsrud" userId="917ea340-fd63-490f-a7db-68428d24cf32" providerId="ADAL" clId="{3F26B701-AADC-4668-AAA4-FB7BA2B947B1}" dt="2020-06-19T09:18:16.638" v="5166"/>
          <ac:spMkLst>
            <pc:docMk/>
            <pc:sldMk cId="2858277977" sldId="523"/>
            <ac:spMk id="1343" creationId="{E50DF353-E01F-4AB8-9DAC-CBB055266B27}"/>
          </ac:spMkLst>
        </pc:spChg>
        <pc:spChg chg="mod">
          <ac:chgData name="Ragnhild Halvorsrud" userId="917ea340-fd63-490f-a7db-68428d24cf32" providerId="ADAL" clId="{3F26B701-AADC-4668-AAA4-FB7BA2B947B1}" dt="2020-06-19T09:18:16.638" v="5166"/>
          <ac:spMkLst>
            <pc:docMk/>
            <pc:sldMk cId="2858277977" sldId="523"/>
            <ac:spMk id="1344" creationId="{DAFA3264-B628-4FEC-B90E-B5AD5FCAF913}"/>
          </ac:spMkLst>
        </pc:spChg>
        <pc:spChg chg="mod">
          <ac:chgData name="Ragnhild Halvorsrud" userId="917ea340-fd63-490f-a7db-68428d24cf32" providerId="ADAL" clId="{3F26B701-AADC-4668-AAA4-FB7BA2B947B1}" dt="2020-06-19T09:18:16.638" v="5166"/>
          <ac:spMkLst>
            <pc:docMk/>
            <pc:sldMk cId="2858277977" sldId="523"/>
            <ac:spMk id="1346" creationId="{4A350913-FDD1-4D25-900E-D8DC4B3B0BCA}"/>
          </ac:spMkLst>
        </pc:spChg>
        <pc:spChg chg="mod">
          <ac:chgData name="Ragnhild Halvorsrud" userId="917ea340-fd63-490f-a7db-68428d24cf32" providerId="ADAL" clId="{3F26B701-AADC-4668-AAA4-FB7BA2B947B1}" dt="2020-06-19T09:18:16.638" v="5166"/>
          <ac:spMkLst>
            <pc:docMk/>
            <pc:sldMk cId="2858277977" sldId="523"/>
            <ac:spMk id="1347" creationId="{C83626F1-8EEA-4213-8BED-F269E2F0031D}"/>
          </ac:spMkLst>
        </pc:spChg>
        <pc:spChg chg="mod">
          <ac:chgData name="Ragnhild Halvorsrud" userId="917ea340-fd63-490f-a7db-68428d24cf32" providerId="ADAL" clId="{3F26B701-AADC-4668-AAA4-FB7BA2B947B1}" dt="2020-06-19T09:18:16.638" v="5166"/>
          <ac:spMkLst>
            <pc:docMk/>
            <pc:sldMk cId="2858277977" sldId="523"/>
            <ac:spMk id="1348" creationId="{8A2BACF8-B0F5-430A-B0C9-8CDCD40BC94C}"/>
          </ac:spMkLst>
        </pc:spChg>
        <pc:spChg chg="mod">
          <ac:chgData name="Ragnhild Halvorsrud" userId="917ea340-fd63-490f-a7db-68428d24cf32" providerId="ADAL" clId="{3F26B701-AADC-4668-AAA4-FB7BA2B947B1}" dt="2020-06-19T09:18:16.638" v="5166"/>
          <ac:spMkLst>
            <pc:docMk/>
            <pc:sldMk cId="2858277977" sldId="523"/>
            <ac:spMk id="1349" creationId="{40B3349E-CA45-42AA-8E2C-ED790F1A5B8D}"/>
          </ac:spMkLst>
        </pc:spChg>
        <pc:spChg chg="mod">
          <ac:chgData name="Ragnhild Halvorsrud" userId="917ea340-fd63-490f-a7db-68428d24cf32" providerId="ADAL" clId="{3F26B701-AADC-4668-AAA4-FB7BA2B947B1}" dt="2020-06-19T09:18:16.638" v="5166"/>
          <ac:spMkLst>
            <pc:docMk/>
            <pc:sldMk cId="2858277977" sldId="523"/>
            <ac:spMk id="1350" creationId="{81DCB191-4C19-49BE-81D5-3D813CF9263E}"/>
          </ac:spMkLst>
        </pc:spChg>
        <pc:spChg chg="mod">
          <ac:chgData name="Ragnhild Halvorsrud" userId="917ea340-fd63-490f-a7db-68428d24cf32" providerId="ADAL" clId="{3F26B701-AADC-4668-AAA4-FB7BA2B947B1}" dt="2020-06-19T09:18:16.638" v="5166"/>
          <ac:spMkLst>
            <pc:docMk/>
            <pc:sldMk cId="2858277977" sldId="523"/>
            <ac:spMk id="1351" creationId="{045CD6E2-9E44-48FF-A993-19AA6BECA9BF}"/>
          </ac:spMkLst>
        </pc:spChg>
        <pc:spChg chg="mod">
          <ac:chgData name="Ragnhild Halvorsrud" userId="917ea340-fd63-490f-a7db-68428d24cf32" providerId="ADAL" clId="{3F26B701-AADC-4668-AAA4-FB7BA2B947B1}" dt="2020-06-19T09:18:16.638" v="5166"/>
          <ac:spMkLst>
            <pc:docMk/>
            <pc:sldMk cId="2858277977" sldId="523"/>
            <ac:spMk id="1352" creationId="{E12909BF-F86B-4AA1-82D4-4F8666E2CF22}"/>
          </ac:spMkLst>
        </pc:spChg>
        <pc:spChg chg="mod">
          <ac:chgData name="Ragnhild Halvorsrud" userId="917ea340-fd63-490f-a7db-68428d24cf32" providerId="ADAL" clId="{3F26B701-AADC-4668-AAA4-FB7BA2B947B1}" dt="2020-06-19T09:18:16.638" v="5166"/>
          <ac:spMkLst>
            <pc:docMk/>
            <pc:sldMk cId="2858277977" sldId="523"/>
            <ac:spMk id="1354" creationId="{DD35A693-6522-4392-A3AB-58F4179EAA9D}"/>
          </ac:spMkLst>
        </pc:spChg>
        <pc:spChg chg="mod">
          <ac:chgData name="Ragnhild Halvorsrud" userId="917ea340-fd63-490f-a7db-68428d24cf32" providerId="ADAL" clId="{3F26B701-AADC-4668-AAA4-FB7BA2B947B1}" dt="2020-06-19T09:18:16.638" v="5166"/>
          <ac:spMkLst>
            <pc:docMk/>
            <pc:sldMk cId="2858277977" sldId="523"/>
            <ac:spMk id="1355" creationId="{ADC5C04A-EA85-4525-A927-3874D73BC18D}"/>
          </ac:spMkLst>
        </pc:spChg>
        <pc:spChg chg="mod">
          <ac:chgData name="Ragnhild Halvorsrud" userId="917ea340-fd63-490f-a7db-68428d24cf32" providerId="ADAL" clId="{3F26B701-AADC-4668-AAA4-FB7BA2B947B1}" dt="2020-06-19T09:18:16.638" v="5166"/>
          <ac:spMkLst>
            <pc:docMk/>
            <pc:sldMk cId="2858277977" sldId="523"/>
            <ac:spMk id="1356" creationId="{8F930D79-19F3-49D3-95FC-6F7415EF5EEA}"/>
          </ac:spMkLst>
        </pc:spChg>
        <pc:spChg chg="mod">
          <ac:chgData name="Ragnhild Halvorsrud" userId="917ea340-fd63-490f-a7db-68428d24cf32" providerId="ADAL" clId="{3F26B701-AADC-4668-AAA4-FB7BA2B947B1}" dt="2020-06-19T09:18:16.638" v="5166"/>
          <ac:spMkLst>
            <pc:docMk/>
            <pc:sldMk cId="2858277977" sldId="523"/>
            <ac:spMk id="1357" creationId="{588CFB5C-8251-455C-8F82-09DA3F6F73C8}"/>
          </ac:spMkLst>
        </pc:spChg>
        <pc:spChg chg="mod">
          <ac:chgData name="Ragnhild Halvorsrud" userId="917ea340-fd63-490f-a7db-68428d24cf32" providerId="ADAL" clId="{3F26B701-AADC-4668-AAA4-FB7BA2B947B1}" dt="2020-06-19T09:18:16.638" v="5166"/>
          <ac:spMkLst>
            <pc:docMk/>
            <pc:sldMk cId="2858277977" sldId="523"/>
            <ac:spMk id="1358" creationId="{C3AE763D-5B2F-41A2-95F9-279E615EBDE4}"/>
          </ac:spMkLst>
        </pc:spChg>
        <pc:spChg chg="mod">
          <ac:chgData name="Ragnhild Halvorsrud" userId="917ea340-fd63-490f-a7db-68428d24cf32" providerId="ADAL" clId="{3F26B701-AADC-4668-AAA4-FB7BA2B947B1}" dt="2020-06-19T09:18:16.638" v="5166"/>
          <ac:spMkLst>
            <pc:docMk/>
            <pc:sldMk cId="2858277977" sldId="523"/>
            <ac:spMk id="1359" creationId="{E8F48109-B043-4BB8-BD65-D0D1EC0EA108}"/>
          </ac:spMkLst>
        </pc:spChg>
        <pc:spChg chg="mod">
          <ac:chgData name="Ragnhild Halvorsrud" userId="917ea340-fd63-490f-a7db-68428d24cf32" providerId="ADAL" clId="{3F26B701-AADC-4668-AAA4-FB7BA2B947B1}" dt="2020-06-19T09:18:16.638" v="5166"/>
          <ac:spMkLst>
            <pc:docMk/>
            <pc:sldMk cId="2858277977" sldId="523"/>
            <ac:spMk id="1360" creationId="{601E3CCF-8BA8-4796-9C25-2674628AE49F}"/>
          </ac:spMkLst>
        </pc:spChg>
        <pc:spChg chg="mod">
          <ac:chgData name="Ragnhild Halvorsrud" userId="917ea340-fd63-490f-a7db-68428d24cf32" providerId="ADAL" clId="{3F26B701-AADC-4668-AAA4-FB7BA2B947B1}" dt="2020-06-19T09:18:16.638" v="5166"/>
          <ac:spMkLst>
            <pc:docMk/>
            <pc:sldMk cId="2858277977" sldId="523"/>
            <ac:spMk id="1362" creationId="{29C79A96-2142-4F0C-A127-C058DA524F81}"/>
          </ac:spMkLst>
        </pc:spChg>
        <pc:spChg chg="mod">
          <ac:chgData name="Ragnhild Halvorsrud" userId="917ea340-fd63-490f-a7db-68428d24cf32" providerId="ADAL" clId="{3F26B701-AADC-4668-AAA4-FB7BA2B947B1}" dt="2020-06-19T09:18:16.638" v="5166"/>
          <ac:spMkLst>
            <pc:docMk/>
            <pc:sldMk cId="2858277977" sldId="523"/>
            <ac:spMk id="1363" creationId="{205CFA26-E1D8-4D9A-84D4-A596D0DEB8A1}"/>
          </ac:spMkLst>
        </pc:spChg>
        <pc:spChg chg="mod">
          <ac:chgData name="Ragnhild Halvorsrud" userId="917ea340-fd63-490f-a7db-68428d24cf32" providerId="ADAL" clId="{3F26B701-AADC-4668-AAA4-FB7BA2B947B1}" dt="2020-06-19T09:18:16.638" v="5166"/>
          <ac:spMkLst>
            <pc:docMk/>
            <pc:sldMk cId="2858277977" sldId="523"/>
            <ac:spMk id="1364" creationId="{C954D6EF-4AA1-4BFD-8CA6-219860D50EEA}"/>
          </ac:spMkLst>
        </pc:spChg>
        <pc:spChg chg="mod">
          <ac:chgData name="Ragnhild Halvorsrud" userId="917ea340-fd63-490f-a7db-68428d24cf32" providerId="ADAL" clId="{3F26B701-AADC-4668-AAA4-FB7BA2B947B1}" dt="2020-06-19T09:18:16.638" v="5166"/>
          <ac:spMkLst>
            <pc:docMk/>
            <pc:sldMk cId="2858277977" sldId="523"/>
            <ac:spMk id="1365" creationId="{4450C590-6601-4860-BD60-978868780A66}"/>
          </ac:spMkLst>
        </pc:spChg>
        <pc:spChg chg="mod">
          <ac:chgData name="Ragnhild Halvorsrud" userId="917ea340-fd63-490f-a7db-68428d24cf32" providerId="ADAL" clId="{3F26B701-AADC-4668-AAA4-FB7BA2B947B1}" dt="2020-06-19T09:18:16.638" v="5166"/>
          <ac:spMkLst>
            <pc:docMk/>
            <pc:sldMk cId="2858277977" sldId="523"/>
            <ac:spMk id="1366" creationId="{AA1E5E1F-4089-4A9C-ABFF-220DA1D80959}"/>
          </ac:spMkLst>
        </pc:spChg>
        <pc:spChg chg="mod">
          <ac:chgData name="Ragnhild Halvorsrud" userId="917ea340-fd63-490f-a7db-68428d24cf32" providerId="ADAL" clId="{3F26B701-AADC-4668-AAA4-FB7BA2B947B1}" dt="2020-06-19T09:18:16.638" v="5166"/>
          <ac:spMkLst>
            <pc:docMk/>
            <pc:sldMk cId="2858277977" sldId="523"/>
            <ac:spMk id="1367" creationId="{F3D53C39-C111-48E9-B361-BD788EAB3385}"/>
          </ac:spMkLst>
        </pc:spChg>
        <pc:spChg chg="mod">
          <ac:chgData name="Ragnhild Halvorsrud" userId="917ea340-fd63-490f-a7db-68428d24cf32" providerId="ADAL" clId="{3F26B701-AADC-4668-AAA4-FB7BA2B947B1}" dt="2020-06-19T09:18:16.638" v="5166"/>
          <ac:spMkLst>
            <pc:docMk/>
            <pc:sldMk cId="2858277977" sldId="523"/>
            <ac:spMk id="1368" creationId="{3C51BF60-7855-4025-B097-02F3CB2A5D15}"/>
          </ac:spMkLst>
        </pc:spChg>
        <pc:spChg chg="mod">
          <ac:chgData name="Ragnhild Halvorsrud" userId="917ea340-fd63-490f-a7db-68428d24cf32" providerId="ADAL" clId="{3F26B701-AADC-4668-AAA4-FB7BA2B947B1}" dt="2020-06-19T09:18:16.638" v="5166"/>
          <ac:spMkLst>
            <pc:docMk/>
            <pc:sldMk cId="2858277977" sldId="523"/>
            <ac:spMk id="1370" creationId="{210992FA-D35A-42B3-87D2-F8ADBEADCBD4}"/>
          </ac:spMkLst>
        </pc:spChg>
        <pc:spChg chg="mod">
          <ac:chgData name="Ragnhild Halvorsrud" userId="917ea340-fd63-490f-a7db-68428d24cf32" providerId="ADAL" clId="{3F26B701-AADC-4668-AAA4-FB7BA2B947B1}" dt="2020-06-19T09:18:16.638" v="5166"/>
          <ac:spMkLst>
            <pc:docMk/>
            <pc:sldMk cId="2858277977" sldId="523"/>
            <ac:spMk id="1371" creationId="{9E7B51F1-96BC-4754-8EE5-14F906E9B1B2}"/>
          </ac:spMkLst>
        </pc:spChg>
        <pc:spChg chg="mod">
          <ac:chgData name="Ragnhild Halvorsrud" userId="917ea340-fd63-490f-a7db-68428d24cf32" providerId="ADAL" clId="{3F26B701-AADC-4668-AAA4-FB7BA2B947B1}" dt="2020-06-19T09:18:16.638" v="5166"/>
          <ac:spMkLst>
            <pc:docMk/>
            <pc:sldMk cId="2858277977" sldId="523"/>
            <ac:spMk id="1372" creationId="{F130C36F-EE21-4856-BD55-0C351DB5E87D}"/>
          </ac:spMkLst>
        </pc:spChg>
        <pc:spChg chg="mod">
          <ac:chgData name="Ragnhild Halvorsrud" userId="917ea340-fd63-490f-a7db-68428d24cf32" providerId="ADAL" clId="{3F26B701-AADC-4668-AAA4-FB7BA2B947B1}" dt="2020-06-19T09:18:16.638" v="5166"/>
          <ac:spMkLst>
            <pc:docMk/>
            <pc:sldMk cId="2858277977" sldId="523"/>
            <ac:spMk id="1373" creationId="{96536331-02DE-48B2-9379-4A6C7356BD19}"/>
          </ac:spMkLst>
        </pc:spChg>
        <pc:spChg chg="mod">
          <ac:chgData name="Ragnhild Halvorsrud" userId="917ea340-fd63-490f-a7db-68428d24cf32" providerId="ADAL" clId="{3F26B701-AADC-4668-AAA4-FB7BA2B947B1}" dt="2020-06-19T09:18:16.638" v="5166"/>
          <ac:spMkLst>
            <pc:docMk/>
            <pc:sldMk cId="2858277977" sldId="523"/>
            <ac:spMk id="1374" creationId="{73E6A3C5-32D5-4726-B4FF-E81EBC777A55}"/>
          </ac:spMkLst>
        </pc:spChg>
        <pc:spChg chg="mod">
          <ac:chgData name="Ragnhild Halvorsrud" userId="917ea340-fd63-490f-a7db-68428d24cf32" providerId="ADAL" clId="{3F26B701-AADC-4668-AAA4-FB7BA2B947B1}" dt="2020-06-19T09:18:16.638" v="5166"/>
          <ac:spMkLst>
            <pc:docMk/>
            <pc:sldMk cId="2858277977" sldId="523"/>
            <ac:spMk id="1375" creationId="{3D8A4C61-39AB-40B2-ABE7-89E3E13C4B55}"/>
          </ac:spMkLst>
        </pc:spChg>
        <pc:spChg chg="mod">
          <ac:chgData name="Ragnhild Halvorsrud" userId="917ea340-fd63-490f-a7db-68428d24cf32" providerId="ADAL" clId="{3F26B701-AADC-4668-AAA4-FB7BA2B947B1}" dt="2020-06-19T09:18:16.638" v="5166"/>
          <ac:spMkLst>
            <pc:docMk/>
            <pc:sldMk cId="2858277977" sldId="523"/>
            <ac:spMk id="1376" creationId="{3CFA9E48-716B-4B3E-97E2-E7E8A7219F5B}"/>
          </ac:spMkLst>
        </pc:spChg>
        <pc:spChg chg="mod">
          <ac:chgData name="Ragnhild Halvorsrud" userId="917ea340-fd63-490f-a7db-68428d24cf32" providerId="ADAL" clId="{3F26B701-AADC-4668-AAA4-FB7BA2B947B1}" dt="2020-06-19T09:18:16.638" v="5166"/>
          <ac:spMkLst>
            <pc:docMk/>
            <pc:sldMk cId="2858277977" sldId="523"/>
            <ac:spMk id="1377" creationId="{718DD921-F912-4194-83C8-4F427BBCC8DE}"/>
          </ac:spMkLst>
        </pc:spChg>
        <pc:spChg chg="mod">
          <ac:chgData name="Ragnhild Halvorsrud" userId="917ea340-fd63-490f-a7db-68428d24cf32" providerId="ADAL" clId="{3F26B701-AADC-4668-AAA4-FB7BA2B947B1}" dt="2020-06-19T09:18:16.638" v="5166"/>
          <ac:spMkLst>
            <pc:docMk/>
            <pc:sldMk cId="2858277977" sldId="523"/>
            <ac:spMk id="1378" creationId="{A300E44A-A739-4AA2-98D2-B02854096047}"/>
          </ac:spMkLst>
        </pc:spChg>
        <pc:spChg chg="mod">
          <ac:chgData name="Ragnhild Halvorsrud" userId="917ea340-fd63-490f-a7db-68428d24cf32" providerId="ADAL" clId="{3F26B701-AADC-4668-AAA4-FB7BA2B947B1}" dt="2020-06-19T09:18:16.638" v="5166"/>
          <ac:spMkLst>
            <pc:docMk/>
            <pc:sldMk cId="2858277977" sldId="523"/>
            <ac:spMk id="1379" creationId="{B4703057-52AE-408A-9FA7-A8A17ED6D717}"/>
          </ac:spMkLst>
        </pc:spChg>
        <pc:spChg chg="mod">
          <ac:chgData name="Ragnhild Halvorsrud" userId="917ea340-fd63-490f-a7db-68428d24cf32" providerId="ADAL" clId="{3F26B701-AADC-4668-AAA4-FB7BA2B947B1}" dt="2020-06-19T09:18:16.638" v="5166"/>
          <ac:spMkLst>
            <pc:docMk/>
            <pc:sldMk cId="2858277977" sldId="523"/>
            <ac:spMk id="1380" creationId="{6ABFEAB6-D22E-4EDB-A738-310D522C5F2F}"/>
          </ac:spMkLst>
        </pc:spChg>
        <pc:spChg chg="mod">
          <ac:chgData name="Ragnhild Halvorsrud" userId="917ea340-fd63-490f-a7db-68428d24cf32" providerId="ADAL" clId="{3F26B701-AADC-4668-AAA4-FB7BA2B947B1}" dt="2020-06-19T09:18:16.638" v="5166"/>
          <ac:spMkLst>
            <pc:docMk/>
            <pc:sldMk cId="2858277977" sldId="523"/>
            <ac:spMk id="1381" creationId="{BBC566E8-54F8-4664-93BD-08F138C31ACA}"/>
          </ac:spMkLst>
        </pc:spChg>
        <pc:spChg chg="mod">
          <ac:chgData name="Ragnhild Halvorsrud" userId="917ea340-fd63-490f-a7db-68428d24cf32" providerId="ADAL" clId="{3F26B701-AADC-4668-AAA4-FB7BA2B947B1}" dt="2020-06-19T09:18:16.638" v="5166"/>
          <ac:spMkLst>
            <pc:docMk/>
            <pc:sldMk cId="2858277977" sldId="523"/>
            <ac:spMk id="1392" creationId="{CCFC6A9E-C582-4EAC-B883-7723DEDAA8D0}"/>
          </ac:spMkLst>
        </pc:spChg>
        <pc:spChg chg="mod">
          <ac:chgData name="Ragnhild Halvorsrud" userId="917ea340-fd63-490f-a7db-68428d24cf32" providerId="ADAL" clId="{3F26B701-AADC-4668-AAA4-FB7BA2B947B1}" dt="2020-06-19T09:18:16.638" v="5166"/>
          <ac:spMkLst>
            <pc:docMk/>
            <pc:sldMk cId="2858277977" sldId="523"/>
            <ac:spMk id="1393" creationId="{4F35AA7B-B7FE-4587-BCC6-810470DA9864}"/>
          </ac:spMkLst>
        </pc:spChg>
        <pc:spChg chg="mod">
          <ac:chgData name="Ragnhild Halvorsrud" userId="917ea340-fd63-490f-a7db-68428d24cf32" providerId="ADAL" clId="{3F26B701-AADC-4668-AAA4-FB7BA2B947B1}" dt="2020-06-19T09:18:16.638" v="5166"/>
          <ac:spMkLst>
            <pc:docMk/>
            <pc:sldMk cId="2858277977" sldId="523"/>
            <ac:spMk id="1394" creationId="{9270A02D-6A69-4116-833F-01E3F03F1470}"/>
          </ac:spMkLst>
        </pc:spChg>
        <pc:spChg chg="mod">
          <ac:chgData name="Ragnhild Halvorsrud" userId="917ea340-fd63-490f-a7db-68428d24cf32" providerId="ADAL" clId="{3F26B701-AADC-4668-AAA4-FB7BA2B947B1}" dt="2020-06-19T09:18:16.638" v="5166"/>
          <ac:spMkLst>
            <pc:docMk/>
            <pc:sldMk cId="2858277977" sldId="523"/>
            <ac:spMk id="1396" creationId="{9156D83C-E1F2-4ECA-BCE1-0A983C6436F3}"/>
          </ac:spMkLst>
        </pc:spChg>
        <pc:spChg chg="mod">
          <ac:chgData name="Ragnhild Halvorsrud" userId="917ea340-fd63-490f-a7db-68428d24cf32" providerId="ADAL" clId="{3F26B701-AADC-4668-AAA4-FB7BA2B947B1}" dt="2020-06-19T09:18:16.638" v="5166"/>
          <ac:spMkLst>
            <pc:docMk/>
            <pc:sldMk cId="2858277977" sldId="523"/>
            <ac:spMk id="1397" creationId="{75C78A3A-3342-43C6-BC6E-EE393FE2E82B}"/>
          </ac:spMkLst>
        </pc:spChg>
        <pc:spChg chg="mod">
          <ac:chgData name="Ragnhild Halvorsrud" userId="917ea340-fd63-490f-a7db-68428d24cf32" providerId="ADAL" clId="{3F26B701-AADC-4668-AAA4-FB7BA2B947B1}" dt="2020-06-19T09:18:16.638" v="5166"/>
          <ac:spMkLst>
            <pc:docMk/>
            <pc:sldMk cId="2858277977" sldId="523"/>
            <ac:spMk id="1398" creationId="{1622D9C2-B825-497D-9FA6-4BB00D273C82}"/>
          </ac:spMkLst>
        </pc:spChg>
        <pc:spChg chg="mod">
          <ac:chgData name="Ragnhild Halvorsrud" userId="917ea340-fd63-490f-a7db-68428d24cf32" providerId="ADAL" clId="{3F26B701-AADC-4668-AAA4-FB7BA2B947B1}" dt="2020-06-19T09:18:16.638" v="5166"/>
          <ac:spMkLst>
            <pc:docMk/>
            <pc:sldMk cId="2858277977" sldId="523"/>
            <ac:spMk id="1400" creationId="{94264120-A639-4673-891C-02E70043F05F}"/>
          </ac:spMkLst>
        </pc:spChg>
        <pc:spChg chg="mod">
          <ac:chgData name="Ragnhild Halvorsrud" userId="917ea340-fd63-490f-a7db-68428d24cf32" providerId="ADAL" clId="{3F26B701-AADC-4668-AAA4-FB7BA2B947B1}" dt="2020-06-19T09:18:16.638" v="5166"/>
          <ac:spMkLst>
            <pc:docMk/>
            <pc:sldMk cId="2858277977" sldId="523"/>
            <ac:spMk id="1401" creationId="{2A6EBB7F-E0F5-466D-9A29-3CF3D7CE676F}"/>
          </ac:spMkLst>
        </pc:spChg>
        <pc:spChg chg="add del mod">
          <ac:chgData name="Ragnhild Halvorsrud" userId="917ea340-fd63-490f-a7db-68428d24cf32" providerId="ADAL" clId="{3F26B701-AADC-4668-AAA4-FB7BA2B947B1}" dt="2020-06-19T09:18:41.401" v="5169"/>
          <ac:spMkLst>
            <pc:docMk/>
            <pc:sldMk cId="2858277977" sldId="523"/>
            <ac:spMk id="1404" creationId="{D756EB8A-F520-4378-B28E-CCA7F80AD7A8}"/>
          </ac:spMkLst>
        </pc:spChg>
        <pc:spChg chg="add del mod">
          <ac:chgData name="Ragnhild Halvorsrud" userId="917ea340-fd63-490f-a7db-68428d24cf32" providerId="ADAL" clId="{3F26B701-AADC-4668-AAA4-FB7BA2B947B1}" dt="2020-06-19T09:18:41.401" v="5169"/>
          <ac:spMkLst>
            <pc:docMk/>
            <pc:sldMk cId="2858277977" sldId="523"/>
            <ac:spMk id="1405" creationId="{083CEC33-72D4-4A99-A7C0-61669AB9D485}"/>
          </ac:spMkLst>
        </pc:spChg>
        <pc:spChg chg="add del mod">
          <ac:chgData name="Ragnhild Halvorsrud" userId="917ea340-fd63-490f-a7db-68428d24cf32" providerId="ADAL" clId="{3F26B701-AADC-4668-AAA4-FB7BA2B947B1}" dt="2020-06-19T09:18:41.401" v="5169"/>
          <ac:spMkLst>
            <pc:docMk/>
            <pc:sldMk cId="2858277977" sldId="523"/>
            <ac:spMk id="1406" creationId="{31F9A30D-9EDD-4E23-883E-676A74E7AA30}"/>
          </ac:spMkLst>
        </pc:spChg>
        <pc:spChg chg="add del mod">
          <ac:chgData name="Ragnhild Halvorsrud" userId="917ea340-fd63-490f-a7db-68428d24cf32" providerId="ADAL" clId="{3F26B701-AADC-4668-AAA4-FB7BA2B947B1}" dt="2020-06-19T09:18:41.401" v="5169"/>
          <ac:spMkLst>
            <pc:docMk/>
            <pc:sldMk cId="2858277977" sldId="523"/>
            <ac:spMk id="1407" creationId="{CB912A03-5B43-499F-B706-50BF57E3C121}"/>
          </ac:spMkLst>
        </pc:spChg>
        <pc:spChg chg="add del mod">
          <ac:chgData name="Ragnhild Halvorsrud" userId="917ea340-fd63-490f-a7db-68428d24cf32" providerId="ADAL" clId="{3F26B701-AADC-4668-AAA4-FB7BA2B947B1}" dt="2020-06-19T09:18:41.401" v="5169"/>
          <ac:spMkLst>
            <pc:docMk/>
            <pc:sldMk cId="2858277977" sldId="523"/>
            <ac:spMk id="1408" creationId="{90726AB7-3A4B-4192-9A85-A18E77AC62DE}"/>
          </ac:spMkLst>
        </pc:spChg>
        <pc:spChg chg="add del mod">
          <ac:chgData name="Ragnhild Halvorsrud" userId="917ea340-fd63-490f-a7db-68428d24cf32" providerId="ADAL" clId="{3F26B701-AADC-4668-AAA4-FB7BA2B947B1}" dt="2020-06-19T09:18:41.401" v="5169"/>
          <ac:spMkLst>
            <pc:docMk/>
            <pc:sldMk cId="2858277977" sldId="523"/>
            <ac:spMk id="1410" creationId="{5F0C6F72-3E1F-4D09-A4F9-DF5495EA6C15}"/>
          </ac:spMkLst>
        </pc:spChg>
        <pc:spChg chg="add del mod">
          <ac:chgData name="Ragnhild Halvorsrud" userId="917ea340-fd63-490f-a7db-68428d24cf32" providerId="ADAL" clId="{3F26B701-AADC-4668-AAA4-FB7BA2B947B1}" dt="2020-06-19T09:18:41.401" v="5169"/>
          <ac:spMkLst>
            <pc:docMk/>
            <pc:sldMk cId="2858277977" sldId="523"/>
            <ac:spMk id="1411" creationId="{5F5FF1B8-6590-4455-95B0-CC8A6FC6B785}"/>
          </ac:spMkLst>
        </pc:spChg>
        <pc:spChg chg="add del mod">
          <ac:chgData name="Ragnhild Halvorsrud" userId="917ea340-fd63-490f-a7db-68428d24cf32" providerId="ADAL" clId="{3F26B701-AADC-4668-AAA4-FB7BA2B947B1}" dt="2020-06-19T09:18:41.401" v="5169"/>
          <ac:spMkLst>
            <pc:docMk/>
            <pc:sldMk cId="2858277977" sldId="523"/>
            <ac:spMk id="1412" creationId="{0F4CA091-ECC2-4D7C-A3B2-22E226DA4DE8}"/>
          </ac:spMkLst>
        </pc:spChg>
        <pc:spChg chg="add del mod">
          <ac:chgData name="Ragnhild Halvorsrud" userId="917ea340-fd63-490f-a7db-68428d24cf32" providerId="ADAL" clId="{3F26B701-AADC-4668-AAA4-FB7BA2B947B1}" dt="2020-06-19T09:18:41.401" v="5169"/>
          <ac:spMkLst>
            <pc:docMk/>
            <pc:sldMk cId="2858277977" sldId="523"/>
            <ac:spMk id="1413" creationId="{55F71454-B71B-4264-8690-16593FA56565}"/>
          </ac:spMkLst>
        </pc:spChg>
        <pc:spChg chg="add del mod">
          <ac:chgData name="Ragnhild Halvorsrud" userId="917ea340-fd63-490f-a7db-68428d24cf32" providerId="ADAL" clId="{3F26B701-AADC-4668-AAA4-FB7BA2B947B1}" dt="2020-06-19T09:18:41.401" v="5169"/>
          <ac:spMkLst>
            <pc:docMk/>
            <pc:sldMk cId="2858277977" sldId="523"/>
            <ac:spMk id="1414" creationId="{615385C6-959B-49FB-B468-026AE1CABD2D}"/>
          </ac:spMkLst>
        </pc:spChg>
        <pc:spChg chg="add del mod">
          <ac:chgData name="Ragnhild Halvorsrud" userId="917ea340-fd63-490f-a7db-68428d24cf32" providerId="ADAL" clId="{3F26B701-AADC-4668-AAA4-FB7BA2B947B1}" dt="2020-06-19T09:18:41.401" v="5169"/>
          <ac:spMkLst>
            <pc:docMk/>
            <pc:sldMk cId="2858277977" sldId="523"/>
            <ac:spMk id="1416" creationId="{1093F81A-6F34-4CF4-ADAF-3962D6E44E91}"/>
          </ac:spMkLst>
        </pc:spChg>
        <pc:spChg chg="add del mod">
          <ac:chgData name="Ragnhild Halvorsrud" userId="917ea340-fd63-490f-a7db-68428d24cf32" providerId="ADAL" clId="{3F26B701-AADC-4668-AAA4-FB7BA2B947B1}" dt="2020-06-19T09:18:41.401" v="5169"/>
          <ac:spMkLst>
            <pc:docMk/>
            <pc:sldMk cId="2858277977" sldId="523"/>
            <ac:spMk id="1417" creationId="{128FF654-F6A2-4F2E-B7E3-8A618CF4AD29}"/>
          </ac:spMkLst>
        </pc:spChg>
        <pc:spChg chg="add del mod">
          <ac:chgData name="Ragnhild Halvorsrud" userId="917ea340-fd63-490f-a7db-68428d24cf32" providerId="ADAL" clId="{3F26B701-AADC-4668-AAA4-FB7BA2B947B1}" dt="2020-06-19T09:18:41.401" v="5169"/>
          <ac:spMkLst>
            <pc:docMk/>
            <pc:sldMk cId="2858277977" sldId="523"/>
            <ac:spMk id="1418" creationId="{FEF7CC94-2709-4804-98AA-F69AB8337DDA}"/>
          </ac:spMkLst>
        </pc:spChg>
        <pc:spChg chg="add del mod">
          <ac:chgData name="Ragnhild Halvorsrud" userId="917ea340-fd63-490f-a7db-68428d24cf32" providerId="ADAL" clId="{3F26B701-AADC-4668-AAA4-FB7BA2B947B1}" dt="2020-06-19T09:18:41.401" v="5169"/>
          <ac:spMkLst>
            <pc:docMk/>
            <pc:sldMk cId="2858277977" sldId="523"/>
            <ac:spMk id="1419" creationId="{72DA3735-4E79-4781-851A-D1285B262773}"/>
          </ac:spMkLst>
        </pc:spChg>
        <pc:spChg chg="add del mod">
          <ac:chgData name="Ragnhild Halvorsrud" userId="917ea340-fd63-490f-a7db-68428d24cf32" providerId="ADAL" clId="{3F26B701-AADC-4668-AAA4-FB7BA2B947B1}" dt="2020-06-19T09:18:41.401" v="5169"/>
          <ac:spMkLst>
            <pc:docMk/>
            <pc:sldMk cId="2858277977" sldId="523"/>
            <ac:spMk id="1420" creationId="{25031B34-DC19-4975-8899-7001AA93B70D}"/>
          </ac:spMkLst>
        </pc:spChg>
        <pc:spChg chg="add del mod">
          <ac:chgData name="Ragnhild Halvorsrud" userId="917ea340-fd63-490f-a7db-68428d24cf32" providerId="ADAL" clId="{3F26B701-AADC-4668-AAA4-FB7BA2B947B1}" dt="2020-06-19T09:18:41.401" v="5169"/>
          <ac:spMkLst>
            <pc:docMk/>
            <pc:sldMk cId="2858277977" sldId="523"/>
            <ac:spMk id="1422" creationId="{13E00E2A-83B7-4F5C-B65E-1A600E85B5D6}"/>
          </ac:spMkLst>
        </pc:spChg>
        <pc:spChg chg="add del mod">
          <ac:chgData name="Ragnhild Halvorsrud" userId="917ea340-fd63-490f-a7db-68428d24cf32" providerId="ADAL" clId="{3F26B701-AADC-4668-AAA4-FB7BA2B947B1}" dt="2020-06-19T09:18:41.401" v="5169"/>
          <ac:spMkLst>
            <pc:docMk/>
            <pc:sldMk cId="2858277977" sldId="523"/>
            <ac:spMk id="1423" creationId="{A0C34DCE-D00C-46C2-9ADD-C22621E38FF6}"/>
          </ac:spMkLst>
        </pc:spChg>
        <pc:spChg chg="add del mod">
          <ac:chgData name="Ragnhild Halvorsrud" userId="917ea340-fd63-490f-a7db-68428d24cf32" providerId="ADAL" clId="{3F26B701-AADC-4668-AAA4-FB7BA2B947B1}" dt="2020-06-19T09:18:41.401" v="5169"/>
          <ac:spMkLst>
            <pc:docMk/>
            <pc:sldMk cId="2858277977" sldId="523"/>
            <ac:spMk id="1424" creationId="{98E25306-C573-436A-AEB1-116A69061B98}"/>
          </ac:spMkLst>
        </pc:spChg>
        <pc:spChg chg="add del mod">
          <ac:chgData name="Ragnhild Halvorsrud" userId="917ea340-fd63-490f-a7db-68428d24cf32" providerId="ADAL" clId="{3F26B701-AADC-4668-AAA4-FB7BA2B947B1}" dt="2020-06-19T09:18:41.401" v="5169"/>
          <ac:spMkLst>
            <pc:docMk/>
            <pc:sldMk cId="2858277977" sldId="523"/>
            <ac:spMk id="1425" creationId="{253306CB-BE3C-4F44-A281-E3F542AB6ACD}"/>
          </ac:spMkLst>
        </pc:spChg>
        <pc:spChg chg="add del mod">
          <ac:chgData name="Ragnhild Halvorsrud" userId="917ea340-fd63-490f-a7db-68428d24cf32" providerId="ADAL" clId="{3F26B701-AADC-4668-AAA4-FB7BA2B947B1}" dt="2020-06-19T09:18:41.401" v="5169"/>
          <ac:spMkLst>
            <pc:docMk/>
            <pc:sldMk cId="2858277977" sldId="523"/>
            <ac:spMk id="1426" creationId="{F8667035-7874-4585-BE7A-F2093CEB4111}"/>
          </ac:spMkLst>
        </pc:spChg>
        <pc:spChg chg="add del mod">
          <ac:chgData name="Ragnhild Halvorsrud" userId="917ea340-fd63-490f-a7db-68428d24cf32" providerId="ADAL" clId="{3F26B701-AADC-4668-AAA4-FB7BA2B947B1}" dt="2020-06-19T09:18:41.401" v="5169"/>
          <ac:spMkLst>
            <pc:docMk/>
            <pc:sldMk cId="2858277977" sldId="523"/>
            <ac:spMk id="1427" creationId="{2B5C950D-0668-434B-9DB8-B59A923344E7}"/>
          </ac:spMkLst>
        </pc:spChg>
        <pc:spChg chg="add del mod">
          <ac:chgData name="Ragnhild Halvorsrud" userId="917ea340-fd63-490f-a7db-68428d24cf32" providerId="ADAL" clId="{3F26B701-AADC-4668-AAA4-FB7BA2B947B1}" dt="2020-06-19T09:18:41.401" v="5169"/>
          <ac:spMkLst>
            <pc:docMk/>
            <pc:sldMk cId="2858277977" sldId="523"/>
            <ac:spMk id="1428" creationId="{0595E6B1-BBD8-40C1-8ACC-B55E1C1E63A9}"/>
          </ac:spMkLst>
        </pc:spChg>
        <pc:spChg chg="add del mod">
          <ac:chgData name="Ragnhild Halvorsrud" userId="917ea340-fd63-490f-a7db-68428d24cf32" providerId="ADAL" clId="{3F26B701-AADC-4668-AAA4-FB7BA2B947B1}" dt="2020-06-19T09:18:41.401" v="5169"/>
          <ac:spMkLst>
            <pc:docMk/>
            <pc:sldMk cId="2858277977" sldId="523"/>
            <ac:spMk id="1429" creationId="{C2B35CCD-7270-4977-A14F-01CFC05B801B}"/>
          </ac:spMkLst>
        </pc:spChg>
        <pc:spChg chg="add del mod">
          <ac:chgData name="Ragnhild Halvorsrud" userId="917ea340-fd63-490f-a7db-68428d24cf32" providerId="ADAL" clId="{3F26B701-AADC-4668-AAA4-FB7BA2B947B1}" dt="2020-06-19T09:18:41.401" v="5169"/>
          <ac:spMkLst>
            <pc:docMk/>
            <pc:sldMk cId="2858277977" sldId="523"/>
            <ac:spMk id="1430" creationId="{60536E3C-B17E-4F1A-A836-325EAB16CD60}"/>
          </ac:spMkLst>
        </pc:spChg>
        <pc:spChg chg="add del mod">
          <ac:chgData name="Ragnhild Halvorsrud" userId="917ea340-fd63-490f-a7db-68428d24cf32" providerId="ADAL" clId="{3F26B701-AADC-4668-AAA4-FB7BA2B947B1}" dt="2020-06-19T09:18:41.401" v="5169"/>
          <ac:spMkLst>
            <pc:docMk/>
            <pc:sldMk cId="2858277977" sldId="523"/>
            <ac:spMk id="1438" creationId="{43C2BFDA-BA41-4E35-9D17-6B4863CD677A}"/>
          </ac:spMkLst>
        </pc:spChg>
        <pc:spChg chg="add del mod">
          <ac:chgData name="Ragnhild Halvorsrud" userId="917ea340-fd63-490f-a7db-68428d24cf32" providerId="ADAL" clId="{3F26B701-AADC-4668-AAA4-FB7BA2B947B1}" dt="2020-06-19T09:18:41.401" v="5169"/>
          <ac:spMkLst>
            <pc:docMk/>
            <pc:sldMk cId="2858277977" sldId="523"/>
            <ac:spMk id="1440" creationId="{D02FA8CC-4E14-40D9-AC30-BB046857EF76}"/>
          </ac:spMkLst>
        </pc:spChg>
        <pc:spChg chg="add del mod">
          <ac:chgData name="Ragnhild Halvorsrud" userId="917ea340-fd63-490f-a7db-68428d24cf32" providerId="ADAL" clId="{3F26B701-AADC-4668-AAA4-FB7BA2B947B1}" dt="2020-06-19T09:18:41.401" v="5169"/>
          <ac:spMkLst>
            <pc:docMk/>
            <pc:sldMk cId="2858277977" sldId="523"/>
            <ac:spMk id="1443" creationId="{93D5EEA2-6816-44D8-A1D2-AE012C738DA0}"/>
          </ac:spMkLst>
        </pc:spChg>
        <pc:spChg chg="add del mod">
          <ac:chgData name="Ragnhild Halvorsrud" userId="917ea340-fd63-490f-a7db-68428d24cf32" providerId="ADAL" clId="{3F26B701-AADC-4668-AAA4-FB7BA2B947B1}" dt="2020-06-19T09:18:41.401" v="5169"/>
          <ac:spMkLst>
            <pc:docMk/>
            <pc:sldMk cId="2858277977" sldId="523"/>
            <ac:spMk id="1444" creationId="{3266318F-A373-429D-B669-63A78B4DF3B2}"/>
          </ac:spMkLst>
        </pc:spChg>
        <pc:spChg chg="add del mod">
          <ac:chgData name="Ragnhild Halvorsrud" userId="917ea340-fd63-490f-a7db-68428d24cf32" providerId="ADAL" clId="{3F26B701-AADC-4668-AAA4-FB7BA2B947B1}" dt="2020-06-19T09:18:41.401" v="5169"/>
          <ac:spMkLst>
            <pc:docMk/>
            <pc:sldMk cId="2858277977" sldId="523"/>
            <ac:spMk id="1447" creationId="{E802BF48-D6AA-4211-93A5-184EB98CC014}"/>
          </ac:spMkLst>
        </pc:spChg>
        <pc:spChg chg="add del mod">
          <ac:chgData name="Ragnhild Halvorsrud" userId="917ea340-fd63-490f-a7db-68428d24cf32" providerId="ADAL" clId="{3F26B701-AADC-4668-AAA4-FB7BA2B947B1}" dt="2020-06-19T09:18:41.401" v="5169"/>
          <ac:spMkLst>
            <pc:docMk/>
            <pc:sldMk cId="2858277977" sldId="523"/>
            <ac:spMk id="1448" creationId="{E72B4135-25E7-4182-87E4-3D1F35226EC3}"/>
          </ac:spMkLst>
        </pc:spChg>
        <pc:spChg chg="add del mod">
          <ac:chgData name="Ragnhild Halvorsrud" userId="917ea340-fd63-490f-a7db-68428d24cf32" providerId="ADAL" clId="{3F26B701-AADC-4668-AAA4-FB7BA2B947B1}" dt="2020-06-19T09:18:41.401" v="5169"/>
          <ac:spMkLst>
            <pc:docMk/>
            <pc:sldMk cId="2858277977" sldId="523"/>
            <ac:spMk id="1450" creationId="{EA849184-139B-404A-BEA6-FF32C494F575}"/>
          </ac:spMkLst>
        </pc:spChg>
        <pc:spChg chg="add del mod">
          <ac:chgData name="Ragnhild Halvorsrud" userId="917ea340-fd63-490f-a7db-68428d24cf32" providerId="ADAL" clId="{3F26B701-AADC-4668-AAA4-FB7BA2B947B1}" dt="2020-06-19T09:18:41.401" v="5169"/>
          <ac:spMkLst>
            <pc:docMk/>
            <pc:sldMk cId="2858277977" sldId="523"/>
            <ac:spMk id="1453" creationId="{13CE7323-2291-4A60-8374-B1944F984921}"/>
          </ac:spMkLst>
        </pc:spChg>
        <pc:spChg chg="add del mod">
          <ac:chgData name="Ragnhild Halvorsrud" userId="917ea340-fd63-490f-a7db-68428d24cf32" providerId="ADAL" clId="{3F26B701-AADC-4668-AAA4-FB7BA2B947B1}" dt="2020-06-19T09:18:41.401" v="5169"/>
          <ac:spMkLst>
            <pc:docMk/>
            <pc:sldMk cId="2858277977" sldId="523"/>
            <ac:spMk id="1454" creationId="{E58BA116-84DF-4D06-B991-9035287A9906}"/>
          </ac:spMkLst>
        </pc:spChg>
        <pc:spChg chg="add del mod">
          <ac:chgData name="Ragnhild Halvorsrud" userId="917ea340-fd63-490f-a7db-68428d24cf32" providerId="ADAL" clId="{3F26B701-AADC-4668-AAA4-FB7BA2B947B1}" dt="2020-06-19T09:18:41.401" v="5169"/>
          <ac:spMkLst>
            <pc:docMk/>
            <pc:sldMk cId="2858277977" sldId="523"/>
            <ac:spMk id="1455" creationId="{55A44360-CE50-4177-AB72-C42D6DC036EA}"/>
          </ac:spMkLst>
        </pc:spChg>
        <pc:spChg chg="add del mod">
          <ac:chgData name="Ragnhild Halvorsrud" userId="917ea340-fd63-490f-a7db-68428d24cf32" providerId="ADAL" clId="{3F26B701-AADC-4668-AAA4-FB7BA2B947B1}" dt="2020-06-19T09:18:41.401" v="5169"/>
          <ac:spMkLst>
            <pc:docMk/>
            <pc:sldMk cId="2858277977" sldId="523"/>
            <ac:spMk id="1456" creationId="{49EA50A8-E545-4BA9-BD05-099A2CDEBE1C}"/>
          </ac:spMkLst>
        </pc:spChg>
        <pc:spChg chg="add del mod">
          <ac:chgData name="Ragnhild Halvorsrud" userId="917ea340-fd63-490f-a7db-68428d24cf32" providerId="ADAL" clId="{3F26B701-AADC-4668-AAA4-FB7BA2B947B1}" dt="2020-06-19T09:18:41.401" v="5169"/>
          <ac:spMkLst>
            <pc:docMk/>
            <pc:sldMk cId="2858277977" sldId="523"/>
            <ac:spMk id="1461" creationId="{D1353DE5-6369-4116-B32D-22E4FC30E554}"/>
          </ac:spMkLst>
        </pc:spChg>
        <pc:spChg chg="add del mod">
          <ac:chgData name="Ragnhild Halvorsrud" userId="917ea340-fd63-490f-a7db-68428d24cf32" providerId="ADAL" clId="{3F26B701-AADC-4668-AAA4-FB7BA2B947B1}" dt="2020-06-19T09:18:41.401" v="5169"/>
          <ac:spMkLst>
            <pc:docMk/>
            <pc:sldMk cId="2858277977" sldId="523"/>
            <ac:spMk id="1463" creationId="{B599B1D7-714C-4AE8-9483-1A6A337816FF}"/>
          </ac:spMkLst>
        </pc:spChg>
        <pc:spChg chg="add del mod">
          <ac:chgData name="Ragnhild Halvorsrud" userId="917ea340-fd63-490f-a7db-68428d24cf32" providerId="ADAL" clId="{3F26B701-AADC-4668-AAA4-FB7BA2B947B1}" dt="2020-06-19T09:18:41.401" v="5169"/>
          <ac:spMkLst>
            <pc:docMk/>
            <pc:sldMk cId="2858277977" sldId="523"/>
            <ac:spMk id="1466" creationId="{4B290C05-C4DF-4BF6-8125-46B8A75FED0E}"/>
          </ac:spMkLst>
        </pc:spChg>
        <pc:spChg chg="add del mod">
          <ac:chgData name="Ragnhild Halvorsrud" userId="917ea340-fd63-490f-a7db-68428d24cf32" providerId="ADAL" clId="{3F26B701-AADC-4668-AAA4-FB7BA2B947B1}" dt="2020-06-19T09:18:41.401" v="5169"/>
          <ac:spMkLst>
            <pc:docMk/>
            <pc:sldMk cId="2858277977" sldId="523"/>
            <ac:spMk id="1467" creationId="{0060940D-68BC-4486-AF90-E368742490DE}"/>
          </ac:spMkLst>
        </pc:spChg>
        <pc:spChg chg="add del mod">
          <ac:chgData name="Ragnhild Halvorsrud" userId="917ea340-fd63-490f-a7db-68428d24cf32" providerId="ADAL" clId="{3F26B701-AADC-4668-AAA4-FB7BA2B947B1}" dt="2020-06-19T09:18:41.401" v="5169"/>
          <ac:spMkLst>
            <pc:docMk/>
            <pc:sldMk cId="2858277977" sldId="523"/>
            <ac:spMk id="1468" creationId="{72D28405-C0E7-4380-9879-7688FA87C944}"/>
          </ac:spMkLst>
        </pc:spChg>
        <pc:spChg chg="add del mod">
          <ac:chgData name="Ragnhild Halvorsrud" userId="917ea340-fd63-490f-a7db-68428d24cf32" providerId="ADAL" clId="{3F26B701-AADC-4668-AAA4-FB7BA2B947B1}" dt="2020-06-19T09:18:41.401" v="5169"/>
          <ac:spMkLst>
            <pc:docMk/>
            <pc:sldMk cId="2858277977" sldId="523"/>
            <ac:spMk id="1470" creationId="{AE30F0B7-2D0C-41CE-9FB9-5A1778685F32}"/>
          </ac:spMkLst>
        </pc:spChg>
        <pc:spChg chg="add del mod">
          <ac:chgData name="Ragnhild Halvorsrud" userId="917ea340-fd63-490f-a7db-68428d24cf32" providerId="ADAL" clId="{3F26B701-AADC-4668-AAA4-FB7BA2B947B1}" dt="2020-06-19T09:18:41.401" v="5169"/>
          <ac:spMkLst>
            <pc:docMk/>
            <pc:sldMk cId="2858277977" sldId="523"/>
            <ac:spMk id="1471" creationId="{7411D1E6-CC50-4727-A6D5-87FEE111BB0C}"/>
          </ac:spMkLst>
        </pc:spChg>
        <pc:spChg chg="add del mod">
          <ac:chgData name="Ragnhild Halvorsrud" userId="917ea340-fd63-490f-a7db-68428d24cf32" providerId="ADAL" clId="{3F26B701-AADC-4668-AAA4-FB7BA2B947B1}" dt="2020-06-19T09:18:41.401" v="5169"/>
          <ac:spMkLst>
            <pc:docMk/>
            <pc:sldMk cId="2858277977" sldId="523"/>
            <ac:spMk id="1472" creationId="{BE94188E-A7ED-4450-9DD7-1CFE1AF31DFD}"/>
          </ac:spMkLst>
        </pc:spChg>
        <pc:spChg chg="add del mod">
          <ac:chgData name="Ragnhild Halvorsrud" userId="917ea340-fd63-490f-a7db-68428d24cf32" providerId="ADAL" clId="{3F26B701-AADC-4668-AAA4-FB7BA2B947B1}" dt="2020-06-19T09:18:41.401" v="5169"/>
          <ac:spMkLst>
            <pc:docMk/>
            <pc:sldMk cId="2858277977" sldId="523"/>
            <ac:spMk id="1476" creationId="{D548FA1D-AF03-44B0-93BD-843A7306BBF2}"/>
          </ac:spMkLst>
        </pc:spChg>
        <pc:spChg chg="add del mod">
          <ac:chgData name="Ragnhild Halvorsrud" userId="917ea340-fd63-490f-a7db-68428d24cf32" providerId="ADAL" clId="{3F26B701-AADC-4668-AAA4-FB7BA2B947B1}" dt="2020-06-19T09:18:41.401" v="5169"/>
          <ac:spMkLst>
            <pc:docMk/>
            <pc:sldMk cId="2858277977" sldId="523"/>
            <ac:spMk id="1477" creationId="{E7F69FD9-C90E-41B7-B3CA-8C2927ADC0D8}"/>
          </ac:spMkLst>
        </pc:spChg>
        <pc:spChg chg="add del mod">
          <ac:chgData name="Ragnhild Halvorsrud" userId="917ea340-fd63-490f-a7db-68428d24cf32" providerId="ADAL" clId="{3F26B701-AADC-4668-AAA4-FB7BA2B947B1}" dt="2020-06-19T09:18:41.401" v="5169"/>
          <ac:spMkLst>
            <pc:docMk/>
            <pc:sldMk cId="2858277977" sldId="523"/>
            <ac:spMk id="1481" creationId="{20CF1B4F-5AAC-4172-8DCE-18DF9C8B4498}"/>
          </ac:spMkLst>
        </pc:spChg>
        <pc:spChg chg="add del mod">
          <ac:chgData name="Ragnhild Halvorsrud" userId="917ea340-fd63-490f-a7db-68428d24cf32" providerId="ADAL" clId="{3F26B701-AADC-4668-AAA4-FB7BA2B947B1}" dt="2020-06-19T09:18:41.401" v="5169"/>
          <ac:spMkLst>
            <pc:docMk/>
            <pc:sldMk cId="2858277977" sldId="523"/>
            <ac:spMk id="1484" creationId="{17747E7D-6780-4D33-9849-1963642488F0}"/>
          </ac:spMkLst>
        </pc:spChg>
        <pc:spChg chg="add del mod">
          <ac:chgData name="Ragnhild Halvorsrud" userId="917ea340-fd63-490f-a7db-68428d24cf32" providerId="ADAL" clId="{3F26B701-AADC-4668-AAA4-FB7BA2B947B1}" dt="2020-06-19T09:18:41.401" v="5169"/>
          <ac:spMkLst>
            <pc:docMk/>
            <pc:sldMk cId="2858277977" sldId="523"/>
            <ac:spMk id="1486" creationId="{54C04A20-C247-4F34-AC04-88E986A1BF19}"/>
          </ac:spMkLst>
        </pc:spChg>
        <pc:spChg chg="add del mod">
          <ac:chgData name="Ragnhild Halvorsrud" userId="917ea340-fd63-490f-a7db-68428d24cf32" providerId="ADAL" clId="{3F26B701-AADC-4668-AAA4-FB7BA2B947B1}" dt="2020-06-19T09:18:41.401" v="5169"/>
          <ac:spMkLst>
            <pc:docMk/>
            <pc:sldMk cId="2858277977" sldId="523"/>
            <ac:spMk id="1487" creationId="{231DA2AE-76AC-4670-8AA9-599D89F10A90}"/>
          </ac:spMkLst>
        </pc:spChg>
        <pc:spChg chg="add del mod">
          <ac:chgData name="Ragnhild Halvorsrud" userId="917ea340-fd63-490f-a7db-68428d24cf32" providerId="ADAL" clId="{3F26B701-AADC-4668-AAA4-FB7BA2B947B1}" dt="2020-06-19T09:18:41.401" v="5169"/>
          <ac:spMkLst>
            <pc:docMk/>
            <pc:sldMk cId="2858277977" sldId="523"/>
            <ac:spMk id="1488" creationId="{8B38CFD5-0018-43A6-9CA5-D1187BD622F2}"/>
          </ac:spMkLst>
        </pc:spChg>
        <pc:spChg chg="add del mod">
          <ac:chgData name="Ragnhild Halvorsrud" userId="917ea340-fd63-490f-a7db-68428d24cf32" providerId="ADAL" clId="{3F26B701-AADC-4668-AAA4-FB7BA2B947B1}" dt="2020-06-19T09:18:41.401" v="5169"/>
          <ac:spMkLst>
            <pc:docMk/>
            <pc:sldMk cId="2858277977" sldId="523"/>
            <ac:spMk id="1491" creationId="{C798CD8F-33DB-4DEA-9A3A-758A77316912}"/>
          </ac:spMkLst>
        </pc:spChg>
        <pc:spChg chg="add del mod">
          <ac:chgData name="Ragnhild Halvorsrud" userId="917ea340-fd63-490f-a7db-68428d24cf32" providerId="ADAL" clId="{3F26B701-AADC-4668-AAA4-FB7BA2B947B1}" dt="2020-06-19T09:18:41.401" v="5169"/>
          <ac:spMkLst>
            <pc:docMk/>
            <pc:sldMk cId="2858277977" sldId="523"/>
            <ac:spMk id="1493" creationId="{7E7F6BDE-1E9E-4811-AE54-0BCBD7755763}"/>
          </ac:spMkLst>
        </pc:spChg>
        <pc:spChg chg="add del mod">
          <ac:chgData name="Ragnhild Halvorsrud" userId="917ea340-fd63-490f-a7db-68428d24cf32" providerId="ADAL" clId="{3F26B701-AADC-4668-AAA4-FB7BA2B947B1}" dt="2020-06-19T09:18:41.401" v="5169"/>
          <ac:spMkLst>
            <pc:docMk/>
            <pc:sldMk cId="2858277977" sldId="523"/>
            <ac:spMk id="1495" creationId="{AC67C108-08D3-4229-99B8-8BCB932BD0B1}"/>
          </ac:spMkLst>
        </pc:spChg>
        <pc:spChg chg="add del mod">
          <ac:chgData name="Ragnhild Halvorsrud" userId="917ea340-fd63-490f-a7db-68428d24cf32" providerId="ADAL" clId="{3F26B701-AADC-4668-AAA4-FB7BA2B947B1}" dt="2020-06-19T09:18:41.401" v="5169"/>
          <ac:spMkLst>
            <pc:docMk/>
            <pc:sldMk cId="2858277977" sldId="523"/>
            <ac:spMk id="1496" creationId="{ECB109D8-9F88-4FE4-B05B-D784D554EBAC}"/>
          </ac:spMkLst>
        </pc:spChg>
        <pc:spChg chg="add del mod">
          <ac:chgData name="Ragnhild Halvorsrud" userId="917ea340-fd63-490f-a7db-68428d24cf32" providerId="ADAL" clId="{3F26B701-AADC-4668-AAA4-FB7BA2B947B1}" dt="2020-06-19T09:18:41.401" v="5169"/>
          <ac:spMkLst>
            <pc:docMk/>
            <pc:sldMk cId="2858277977" sldId="523"/>
            <ac:spMk id="1497" creationId="{719E4841-09AF-4AD6-81C7-5A4BA2A696C4}"/>
          </ac:spMkLst>
        </pc:spChg>
        <pc:spChg chg="add del mod">
          <ac:chgData name="Ragnhild Halvorsrud" userId="917ea340-fd63-490f-a7db-68428d24cf32" providerId="ADAL" clId="{3F26B701-AADC-4668-AAA4-FB7BA2B947B1}" dt="2020-06-19T09:18:41.401" v="5169"/>
          <ac:spMkLst>
            <pc:docMk/>
            <pc:sldMk cId="2858277977" sldId="523"/>
            <ac:spMk id="1499" creationId="{064EC675-002F-4203-B948-567F8B058C88}"/>
          </ac:spMkLst>
        </pc:spChg>
        <pc:spChg chg="add del mod">
          <ac:chgData name="Ragnhild Halvorsrud" userId="917ea340-fd63-490f-a7db-68428d24cf32" providerId="ADAL" clId="{3F26B701-AADC-4668-AAA4-FB7BA2B947B1}" dt="2020-06-19T09:18:41.401" v="5169"/>
          <ac:spMkLst>
            <pc:docMk/>
            <pc:sldMk cId="2858277977" sldId="523"/>
            <ac:spMk id="1503" creationId="{179FA29E-F6DA-4FEB-AB88-61CF1AAEEA43}"/>
          </ac:spMkLst>
        </pc:spChg>
        <pc:spChg chg="add del mod">
          <ac:chgData name="Ragnhild Halvorsrud" userId="917ea340-fd63-490f-a7db-68428d24cf32" providerId="ADAL" clId="{3F26B701-AADC-4668-AAA4-FB7BA2B947B1}" dt="2020-06-19T09:18:41.401" v="5169"/>
          <ac:spMkLst>
            <pc:docMk/>
            <pc:sldMk cId="2858277977" sldId="523"/>
            <ac:spMk id="1504" creationId="{3EF1D148-D8F1-4765-BAB2-6164E160DF76}"/>
          </ac:spMkLst>
        </pc:spChg>
        <pc:spChg chg="add del mod">
          <ac:chgData name="Ragnhild Halvorsrud" userId="917ea340-fd63-490f-a7db-68428d24cf32" providerId="ADAL" clId="{3F26B701-AADC-4668-AAA4-FB7BA2B947B1}" dt="2020-06-19T09:18:41.401" v="5169"/>
          <ac:spMkLst>
            <pc:docMk/>
            <pc:sldMk cId="2858277977" sldId="523"/>
            <ac:spMk id="1516" creationId="{C3DAFCE9-C740-463F-B539-C5545B4F5FA2}"/>
          </ac:spMkLst>
        </pc:spChg>
        <pc:spChg chg="add del mod">
          <ac:chgData name="Ragnhild Halvorsrud" userId="917ea340-fd63-490f-a7db-68428d24cf32" providerId="ADAL" clId="{3F26B701-AADC-4668-AAA4-FB7BA2B947B1}" dt="2020-06-19T09:18:41.401" v="5169"/>
          <ac:spMkLst>
            <pc:docMk/>
            <pc:sldMk cId="2858277977" sldId="523"/>
            <ac:spMk id="1517" creationId="{F78333AC-FF41-444A-87AC-9232F41FF637}"/>
          </ac:spMkLst>
        </pc:spChg>
        <pc:spChg chg="mod">
          <ac:chgData name="Ragnhild Halvorsrud" userId="917ea340-fd63-490f-a7db-68428d24cf32" providerId="ADAL" clId="{3F26B701-AADC-4668-AAA4-FB7BA2B947B1}" dt="2020-06-19T09:18:50.191" v="5170"/>
          <ac:spMkLst>
            <pc:docMk/>
            <pc:sldMk cId="2858277977" sldId="523"/>
            <ac:spMk id="1522" creationId="{4A9858C0-FCD6-41B3-B517-BEB3D0425594}"/>
          </ac:spMkLst>
        </pc:spChg>
        <pc:spChg chg="mod">
          <ac:chgData name="Ragnhild Halvorsrud" userId="917ea340-fd63-490f-a7db-68428d24cf32" providerId="ADAL" clId="{3F26B701-AADC-4668-AAA4-FB7BA2B947B1}" dt="2020-06-19T09:18:50.191" v="5170"/>
          <ac:spMkLst>
            <pc:docMk/>
            <pc:sldMk cId="2858277977" sldId="523"/>
            <ac:spMk id="1523" creationId="{9792123C-6976-407B-8D3B-2EC7FB168456}"/>
          </ac:spMkLst>
        </pc:spChg>
        <pc:spChg chg="mod">
          <ac:chgData name="Ragnhild Halvorsrud" userId="917ea340-fd63-490f-a7db-68428d24cf32" providerId="ADAL" clId="{3F26B701-AADC-4668-AAA4-FB7BA2B947B1}" dt="2020-06-19T09:18:50.191" v="5170"/>
          <ac:spMkLst>
            <pc:docMk/>
            <pc:sldMk cId="2858277977" sldId="523"/>
            <ac:spMk id="1524" creationId="{ABDA30BF-0E3E-4975-AFB7-EEEA9B9EC59E}"/>
          </ac:spMkLst>
        </pc:spChg>
        <pc:spChg chg="mod">
          <ac:chgData name="Ragnhild Halvorsrud" userId="917ea340-fd63-490f-a7db-68428d24cf32" providerId="ADAL" clId="{3F26B701-AADC-4668-AAA4-FB7BA2B947B1}" dt="2020-06-19T09:18:50.191" v="5170"/>
          <ac:spMkLst>
            <pc:docMk/>
            <pc:sldMk cId="2858277977" sldId="523"/>
            <ac:spMk id="1525" creationId="{F966A1AB-A800-4E6C-9A15-B0A23524027E}"/>
          </ac:spMkLst>
        </pc:spChg>
        <pc:spChg chg="mod">
          <ac:chgData name="Ragnhild Halvorsrud" userId="917ea340-fd63-490f-a7db-68428d24cf32" providerId="ADAL" clId="{3F26B701-AADC-4668-AAA4-FB7BA2B947B1}" dt="2020-06-19T09:18:50.191" v="5170"/>
          <ac:spMkLst>
            <pc:docMk/>
            <pc:sldMk cId="2858277977" sldId="523"/>
            <ac:spMk id="1526" creationId="{1AB7994C-A751-4FB0-9560-35064EE44485}"/>
          </ac:spMkLst>
        </pc:spChg>
        <pc:spChg chg="mod">
          <ac:chgData name="Ragnhild Halvorsrud" userId="917ea340-fd63-490f-a7db-68428d24cf32" providerId="ADAL" clId="{3F26B701-AADC-4668-AAA4-FB7BA2B947B1}" dt="2020-06-19T09:18:50.191" v="5170"/>
          <ac:spMkLst>
            <pc:docMk/>
            <pc:sldMk cId="2858277977" sldId="523"/>
            <ac:spMk id="1527" creationId="{F2C71C2B-8DB3-464C-A9B7-AB542FB84948}"/>
          </ac:spMkLst>
        </pc:spChg>
        <pc:spChg chg="mod">
          <ac:chgData name="Ragnhild Halvorsrud" userId="917ea340-fd63-490f-a7db-68428d24cf32" providerId="ADAL" clId="{3F26B701-AADC-4668-AAA4-FB7BA2B947B1}" dt="2020-06-19T09:18:50.191" v="5170"/>
          <ac:spMkLst>
            <pc:docMk/>
            <pc:sldMk cId="2858277977" sldId="523"/>
            <ac:spMk id="1529" creationId="{464168BF-37AC-441D-B5C5-5AF37DCBE91C}"/>
          </ac:spMkLst>
        </pc:spChg>
        <pc:spChg chg="mod">
          <ac:chgData name="Ragnhild Halvorsrud" userId="917ea340-fd63-490f-a7db-68428d24cf32" providerId="ADAL" clId="{3F26B701-AADC-4668-AAA4-FB7BA2B947B1}" dt="2020-06-19T09:18:50.191" v="5170"/>
          <ac:spMkLst>
            <pc:docMk/>
            <pc:sldMk cId="2858277977" sldId="523"/>
            <ac:spMk id="1530" creationId="{D936CE49-C3C9-4A87-9D11-AFE2A7A92314}"/>
          </ac:spMkLst>
        </pc:spChg>
        <pc:spChg chg="mod">
          <ac:chgData name="Ragnhild Halvorsrud" userId="917ea340-fd63-490f-a7db-68428d24cf32" providerId="ADAL" clId="{3F26B701-AADC-4668-AAA4-FB7BA2B947B1}" dt="2020-06-19T09:18:50.191" v="5170"/>
          <ac:spMkLst>
            <pc:docMk/>
            <pc:sldMk cId="2858277977" sldId="523"/>
            <ac:spMk id="1531" creationId="{5D131888-F5A6-4BA8-81F1-0BE4D16C0691}"/>
          </ac:spMkLst>
        </pc:spChg>
        <pc:spChg chg="mod">
          <ac:chgData name="Ragnhild Halvorsrud" userId="917ea340-fd63-490f-a7db-68428d24cf32" providerId="ADAL" clId="{3F26B701-AADC-4668-AAA4-FB7BA2B947B1}" dt="2020-06-19T09:18:50.191" v="5170"/>
          <ac:spMkLst>
            <pc:docMk/>
            <pc:sldMk cId="2858277977" sldId="523"/>
            <ac:spMk id="1532" creationId="{A7A1ABC5-9FAF-4ED0-AD4C-E488E7BE3F1F}"/>
          </ac:spMkLst>
        </pc:spChg>
        <pc:spChg chg="mod">
          <ac:chgData name="Ragnhild Halvorsrud" userId="917ea340-fd63-490f-a7db-68428d24cf32" providerId="ADAL" clId="{3F26B701-AADC-4668-AAA4-FB7BA2B947B1}" dt="2020-06-19T09:18:50.191" v="5170"/>
          <ac:spMkLst>
            <pc:docMk/>
            <pc:sldMk cId="2858277977" sldId="523"/>
            <ac:spMk id="1533" creationId="{05379F63-F1C9-4BFE-BCA2-AF7BE2E64F99}"/>
          </ac:spMkLst>
        </pc:spChg>
        <pc:spChg chg="mod">
          <ac:chgData name="Ragnhild Halvorsrud" userId="917ea340-fd63-490f-a7db-68428d24cf32" providerId="ADAL" clId="{3F26B701-AADC-4668-AAA4-FB7BA2B947B1}" dt="2020-06-19T09:18:50.191" v="5170"/>
          <ac:spMkLst>
            <pc:docMk/>
            <pc:sldMk cId="2858277977" sldId="523"/>
            <ac:spMk id="1534" creationId="{5C5A2E63-10C5-4CF7-9644-B69DA155E000}"/>
          </ac:spMkLst>
        </pc:spChg>
        <pc:spChg chg="mod">
          <ac:chgData name="Ragnhild Halvorsrud" userId="917ea340-fd63-490f-a7db-68428d24cf32" providerId="ADAL" clId="{3F26B701-AADC-4668-AAA4-FB7BA2B947B1}" dt="2020-06-19T09:18:50.191" v="5170"/>
          <ac:spMkLst>
            <pc:docMk/>
            <pc:sldMk cId="2858277977" sldId="523"/>
            <ac:spMk id="1536" creationId="{333B1A4A-2F18-47AF-961A-3FE16BB9EF6B}"/>
          </ac:spMkLst>
        </pc:spChg>
        <pc:spChg chg="mod">
          <ac:chgData name="Ragnhild Halvorsrud" userId="917ea340-fd63-490f-a7db-68428d24cf32" providerId="ADAL" clId="{3F26B701-AADC-4668-AAA4-FB7BA2B947B1}" dt="2020-06-19T09:18:50.191" v="5170"/>
          <ac:spMkLst>
            <pc:docMk/>
            <pc:sldMk cId="2858277977" sldId="523"/>
            <ac:spMk id="1537" creationId="{585FFA41-22DE-4BA2-871F-C14B26820E8D}"/>
          </ac:spMkLst>
        </pc:spChg>
        <pc:spChg chg="mod">
          <ac:chgData name="Ragnhild Halvorsrud" userId="917ea340-fd63-490f-a7db-68428d24cf32" providerId="ADAL" clId="{3F26B701-AADC-4668-AAA4-FB7BA2B947B1}" dt="2020-06-19T09:18:50.191" v="5170"/>
          <ac:spMkLst>
            <pc:docMk/>
            <pc:sldMk cId="2858277977" sldId="523"/>
            <ac:spMk id="1538" creationId="{70F18D44-A41A-499D-8FB2-8D91145F9400}"/>
          </ac:spMkLst>
        </pc:spChg>
        <pc:spChg chg="mod">
          <ac:chgData name="Ragnhild Halvorsrud" userId="917ea340-fd63-490f-a7db-68428d24cf32" providerId="ADAL" clId="{3F26B701-AADC-4668-AAA4-FB7BA2B947B1}" dt="2020-06-19T09:18:50.191" v="5170"/>
          <ac:spMkLst>
            <pc:docMk/>
            <pc:sldMk cId="2858277977" sldId="523"/>
            <ac:spMk id="1539" creationId="{9A5CB698-642B-4068-AEA7-FE8C98B72415}"/>
          </ac:spMkLst>
        </pc:spChg>
        <pc:spChg chg="mod">
          <ac:chgData name="Ragnhild Halvorsrud" userId="917ea340-fd63-490f-a7db-68428d24cf32" providerId="ADAL" clId="{3F26B701-AADC-4668-AAA4-FB7BA2B947B1}" dt="2020-06-19T09:18:50.191" v="5170"/>
          <ac:spMkLst>
            <pc:docMk/>
            <pc:sldMk cId="2858277977" sldId="523"/>
            <ac:spMk id="1540" creationId="{9A1D66EE-DD65-49BA-AB5C-5F7E906A4715}"/>
          </ac:spMkLst>
        </pc:spChg>
        <pc:spChg chg="mod">
          <ac:chgData name="Ragnhild Halvorsrud" userId="917ea340-fd63-490f-a7db-68428d24cf32" providerId="ADAL" clId="{3F26B701-AADC-4668-AAA4-FB7BA2B947B1}" dt="2020-06-19T09:18:50.191" v="5170"/>
          <ac:spMkLst>
            <pc:docMk/>
            <pc:sldMk cId="2858277977" sldId="523"/>
            <ac:spMk id="1541" creationId="{21667ADB-E90E-4F25-910B-A0AC69B89D35}"/>
          </ac:spMkLst>
        </pc:spChg>
        <pc:spChg chg="mod">
          <ac:chgData name="Ragnhild Halvorsrud" userId="917ea340-fd63-490f-a7db-68428d24cf32" providerId="ADAL" clId="{3F26B701-AADC-4668-AAA4-FB7BA2B947B1}" dt="2020-06-19T09:18:50.191" v="5170"/>
          <ac:spMkLst>
            <pc:docMk/>
            <pc:sldMk cId="2858277977" sldId="523"/>
            <ac:spMk id="1543" creationId="{F44B5AF1-347A-4634-BAE0-E6FD15354B8B}"/>
          </ac:spMkLst>
        </pc:spChg>
        <pc:spChg chg="mod">
          <ac:chgData name="Ragnhild Halvorsrud" userId="917ea340-fd63-490f-a7db-68428d24cf32" providerId="ADAL" clId="{3F26B701-AADC-4668-AAA4-FB7BA2B947B1}" dt="2020-06-19T09:18:50.191" v="5170"/>
          <ac:spMkLst>
            <pc:docMk/>
            <pc:sldMk cId="2858277977" sldId="523"/>
            <ac:spMk id="1544" creationId="{662EBF67-B237-43C4-8C8E-9C903F2A8F17}"/>
          </ac:spMkLst>
        </pc:spChg>
        <pc:spChg chg="mod">
          <ac:chgData name="Ragnhild Halvorsrud" userId="917ea340-fd63-490f-a7db-68428d24cf32" providerId="ADAL" clId="{3F26B701-AADC-4668-AAA4-FB7BA2B947B1}" dt="2020-06-19T09:18:50.191" v="5170"/>
          <ac:spMkLst>
            <pc:docMk/>
            <pc:sldMk cId="2858277977" sldId="523"/>
            <ac:spMk id="1545" creationId="{404C8ECC-7CBC-4A3C-A82B-D7B24EB6A6DF}"/>
          </ac:spMkLst>
        </pc:spChg>
        <pc:spChg chg="mod">
          <ac:chgData name="Ragnhild Halvorsrud" userId="917ea340-fd63-490f-a7db-68428d24cf32" providerId="ADAL" clId="{3F26B701-AADC-4668-AAA4-FB7BA2B947B1}" dt="2020-06-19T09:18:50.191" v="5170"/>
          <ac:spMkLst>
            <pc:docMk/>
            <pc:sldMk cId="2858277977" sldId="523"/>
            <ac:spMk id="1546" creationId="{DBC32A62-4E3F-4EBA-A257-D65CF37D950A}"/>
          </ac:spMkLst>
        </pc:spChg>
        <pc:spChg chg="mod">
          <ac:chgData name="Ragnhild Halvorsrud" userId="917ea340-fd63-490f-a7db-68428d24cf32" providerId="ADAL" clId="{3F26B701-AADC-4668-AAA4-FB7BA2B947B1}" dt="2020-06-19T09:18:50.191" v="5170"/>
          <ac:spMkLst>
            <pc:docMk/>
            <pc:sldMk cId="2858277977" sldId="523"/>
            <ac:spMk id="1547" creationId="{3803A4AE-1785-497A-8A9B-D8F0DD7180A6}"/>
          </ac:spMkLst>
        </pc:spChg>
        <pc:spChg chg="mod">
          <ac:chgData name="Ragnhild Halvorsrud" userId="917ea340-fd63-490f-a7db-68428d24cf32" providerId="ADAL" clId="{3F26B701-AADC-4668-AAA4-FB7BA2B947B1}" dt="2020-06-19T09:18:50.191" v="5170"/>
          <ac:spMkLst>
            <pc:docMk/>
            <pc:sldMk cId="2858277977" sldId="523"/>
            <ac:spMk id="1548" creationId="{99412AB9-54A9-4480-ABAD-9E06CD506152}"/>
          </ac:spMkLst>
        </pc:spChg>
        <pc:spChg chg="mod">
          <ac:chgData name="Ragnhild Halvorsrud" userId="917ea340-fd63-490f-a7db-68428d24cf32" providerId="ADAL" clId="{3F26B701-AADC-4668-AAA4-FB7BA2B947B1}" dt="2020-06-19T09:18:50.191" v="5170"/>
          <ac:spMkLst>
            <pc:docMk/>
            <pc:sldMk cId="2858277977" sldId="523"/>
            <ac:spMk id="1550" creationId="{D4C84D74-B416-403E-963C-7D5053206E54}"/>
          </ac:spMkLst>
        </pc:spChg>
        <pc:spChg chg="mod">
          <ac:chgData name="Ragnhild Halvorsrud" userId="917ea340-fd63-490f-a7db-68428d24cf32" providerId="ADAL" clId="{3F26B701-AADC-4668-AAA4-FB7BA2B947B1}" dt="2020-06-19T09:18:50.191" v="5170"/>
          <ac:spMkLst>
            <pc:docMk/>
            <pc:sldMk cId="2858277977" sldId="523"/>
            <ac:spMk id="1551" creationId="{9A95627F-6E81-424D-BF36-E395FA7CC7D0}"/>
          </ac:spMkLst>
        </pc:spChg>
        <pc:spChg chg="mod">
          <ac:chgData name="Ragnhild Halvorsrud" userId="917ea340-fd63-490f-a7db-68428d24cf32" providerId="ADAL" clId="{3F26B701-AADC-4668-AAA4-FB7BA2B947B1}" dt="2020-06-19T09:18:50.191" v="5170"/>
          <ac:spMkLst>
            <pc:docMk/>
            <pc:sldMk cId="2858277977" sldId="523"/>
            <ac:spMk id="1552" creationId="{12FD9CB3-B6B7-4F73-BE00-3B7E9C7419DB}"/>
          </ac:spMkLst>
        </pc:spChg>
        <pc:spChg chg="mod">
          <ac:chgData name="Ragnhild Halvorsrud" userId="917ea340-fd63-490f-a7db-68428d24cf32" providerId="ADAL" clId="{3F26B701-AADC-4668-AAA4-FB7BA2B947B1}" dt="2020-06-19T09:18:50.191" v="5170"/>
          <ac:spMkLst>
            <pc:docMk/>
            <pc:sldMk cId="2858277977" sldId="523"/>
            <ac:spMk id="1553" creationId="{A4C41867-C11F-4609-BEE8-FD541E8733DA}"/>
          </ac:spMkLst>
        </pc:spChg>
        <pc:spChg chg="mod">
          <ac:chgData name="Ragnhild Halvorsrud" userId="917ea340-fd63-490f-a7db-68428d24cf32" providerId="ADAL" clId="{3F26B701-AADC-4668-AAA4-FB7BA2B947B1}" dt="2020-06-19T09:18:50.191" v="5170"/>
          <ac:spMkLst>
            <pc:docMk/>
            <pc:sldMk cId="2858277977" sldId="523"/>
            <ac:spMk id="1554" creationId="{5A959B7D-0586-420E-87A3-4B875E4270BE}"/>
          </ac:spMkLst>
        </pc:spChg>
        <pc:spChg chg="mod">
          <ac:chgData name="Ragnhild Halvorsrud" userId="917ea340-fd63-490f-a7db-68428d24cf32" providerId="ADAL" clId="{3F26B701-AADC-4668-AAA4-FB7BA2B947B1}" dt="2020-06-19T09:18:50.191" v="5170"/>
          <ac:spMkLst>
            <pc:docMk/>
            <pc:sldMk cId="2858277977" sldId="523"/>
            <ac:spMk id="1555" creationId="{B5E6A77D-0F28-47E3-9258-A9F234741282}"/>
          </ac:spMkLst>
        </pc:spChg>
        <pc:spChg chg="mod">
          <ac:chgData name="Ragnhild Halvorsrud" userId="917ea340-fd63-490f-a7db-68428d24cf32" providerId="ADAL" clId="{3F26B701-AADC-4668-AAA4-FB7BA2B947B1}" dt="2020-06-19T09:18:50.191" v="5170"/>
          <ac:spMkLst>
            <pc:docMk/>
            <pc:sldMk cId="2858277977" sldId="523"/>
            <ac:spMk id="1556" creationId="{D65D90E6-1B4C-49AD-B6D7-F350A921DADF}"/>
          </ac:spMkLst>
        </pc:spChg>
        <pc:spChg chg="mod">
          <ac:chgData name="Ragnhild Halvorsrud" userId="917ea340-fd63-490f-a7db-68428d24cf32" providerId="ADAL" clId="{3F26B701-AADC-4668-AAA4-FB7BA2B947B1}" dt="2020-06-19T09:18:50.191" v="5170"/>
          <ac:spMkLst>
            <pc:docMk/>
            <pc:sldMk cId="2858277977" sldId="523"/>
            <ac:spMk id="1557" creationId="{66981C5B-F48F-4765-BC81-6002D049F417}"/>
          </ac:spMkLst>
        </pc:spChg>
        <pc:spChg chg="mod">
          <ac:chgData name="Ragnhild Halvorsrud" userId="917ea340-fd63-490f-a7db-68428d24cf32" providerId="ADAL" clId="{3F26B701-AADC-4668-AAA4-FB7BA2B947B1}" dt="2020-06-19T09:18:50.191" v="5170"/>
          <ac:spMkLst>
            <pc:docMk/>
            <pc:sldMk cId="2858277977" sldId="523"/>
            <ac:spMk id="1558" creationId="{D11255CE-8D78-4108-BEF5-AD9FD5C10B56}"/>
          </ac:spMkLst>
        </pc:spChg>
        <pc:spChg chg="mod">
          <ac:chgData name="Ragnhild Halvorsrud" userId="917ea340-fd63-490f-a7db-68428d24cf32" providerId="ADAL" clId="{3F26B701-AADC-4668-AAA4-FB7BA2B947B1}" dt="2020-06-19T09:18:50.191" v="5170"/>
          <ac:spMkLst>
            <pc:docMk/>
            <pc:sldMk cId="2858277977" sldId="523"/>
            <ac:spMk id="1559" creationId="{64C0B29B-C227-446C-B87D-F9C2A23788DA}"/>
          </ac:spMkLst>
        </pc:spChg>
        <pc:spChg chg="mod">
          <ac:chgData name="Ragnhild Halvorsrud" userId="917ea340-fd63-490f-a7db-68428d24cf32" providerId="ADAL" clId="{3F26B701-AADC-4668-AAA4-FB7BA2B947B1}" dt="2020-06-19T09:18:50.191" v="5170"/>
          <ac:spMkLst>
            <pc:docMk/>
            <pc:sldMk cId="2858277977" sldId="523"/>
            <ac:spMk id="1560" creationId="{7AD7C09D-C1E7-4056-9270-58A9D8B36B12}"/>
          </ac:spMkLst>
        </pc:spChg>
        <pc:spChg chg="mod">
          <ac:chgData name="Ragnhild Halvorsrud" userId="917ea340-fd63-490f-a7db-68428d24cf32" providerId="ADAL" clId="{3F26B701-AADC-4668-AAA4-FB7BA2B947B1}" dt="2020-06-19T09:18:50.191" v="5170"/>
          <ac:spMkLst>
            <pc:docMk/>
            <pc:sldMk cId="2858277977" sldId="523"/>
            <ac:spMk id="1572" creationId="{3622FB71-17AC-4D1C-AEB9-0584C209A852}"/>
          </ac:spMkLst>
        </pc:spChg>
        <pc:spChg chg="mod">
          <ac:chgData name="Ragnhild Halvorsrud" userId="917ea340-fd63-490f-a7db-68428d24cf32" providerId="ADAL" clId="{3F26B701-AADC-4668-AAA4-FB7BA2B947B1}" dt="2020-06-19T09:18:50.191" v="5170"/>
          <ac:spMkLst>
            <pc:docMk/>
            <pc:sldMk cId="2858277977" sldId="523"/>
            <ac:spMk id="1573" creationId="{C60746EC-C8E7-45B4-9469-AEF362E5AF4B}"/>
          </ac:spMkLst>
        </pc:spChg>
        <pc:spChg chg="mod">
          <ac:chgData name="Ragnhild Halvorsrud" userId="917ea340-fd63-490f-a7db-68428d24cf32" providerId="ADAL" clId="{3F26B701-AADC-4668-AAA4-FB7BA2B947B1}" dt="2020-06-19T09:18:50.191" v="5170"/>
          <ac:spMkLst>
            <pc:docMk/>
            <pc:sldMk cId="2858277977" sldId="523"/>
            <ac:spMk id="1574" creationId="{C8550646-C5D5-4405-9D09-9FBBBD71CAB4}"/>
          </ac:spMkLst>
        </pc:spChg>
        <pc:spChg chg="mod">
          <ac:chgData name="Ragnhild Halvorsrud" userId="917ea340-fd63-490f-a7db-68428d24cf32" providerId="ADAL" clId="{3F26B701-AADC-4668-AAA4-FB7BA2B947B1}" dt="2020-06-19T09:18:50.191" v="5170"/>
          <ac:spMkLst>
            <pc:docMk/>
            <pc:sldMk cId="2858277977" sldId="523"/>
            <ac:spMk id="1575" creationId="{E8454800-BA6F-4658-9D2D-3A3EE317B9B1}"/>
          </ac:spMkLst>
        </pc:spChg>
        <pc:spChg chg="mod">
          <ac:chgData name="Ragnhild Halvorsrud" userId="917ea340-fd63-490f-a7db-68428d24cf32" providerId="ADAL" clId="{3F26B701-AADC-4668-AAA4-FB7BA2B947B1}" dt="2020-06-19T09:18:50.191" v="5170"/>
          <ac:spMkLst>
            <pc:docMk/>
            <pc:sldMk cId="2858277977" sldId="523"/>
            <ac:spMk id="1576" creationId="{7ECA507A-709B-4F01-9A64-E65722A553E6}"/>
          </ac:spMkLst>
        </pc:spChg>
        <pc:spChg chg="mod">
          <ac:chgData name="Ragnhild Halvorsrud" userId="917ea340-fd63-490f-a7db-68428d24cf32" providerId="ADAL" clId="{3F26B701-AADC-4668-AAA4-FB7BA2B947B1}" dt="2020-06-19T09:18:50.191" v="5170"/>
          <ac:spMkLst>
            <pc:docMk/>
            <pc:sldMk cId="2858277977" sldId="523"/>
            <ac:spMk id="1578" creationId="{798A5496-418B-42FF-A63B-1AFCD808D5A0}"/>
          </ac:spMkLst>
        </pc:spChg>
        <pc:spChg chg="mod">
          <ac:chgData name="Ragnhild Halvorsrud" userId="917ea340-fd63-490f-a7db-68428d24cf32" providerId="ADAL" clId="{3F26B701-AADC-4668-AAA4-FB7BA2B947B1}" dt="2020-06-19T09:18:50.191" v="5170"/>
          <ac:spMkLst>
            <pc:docMk/>
            <pc:sldMk cId="2858277977" sldId="523"/>
            <ac:spMk id="1579" creationId="{0096500C-36B3-4808-A823-084C62D8EF50}"/>
          </ac:spMkLst>
        </pc:spChg>
        <pc:spChg chg="mod">
          <ac:chgData name="Ragnhild Halvorsrud" userId="917ea340-fd63-490f-a7db-68428d24cf32" providerId="ADAL" clId="{3F26B701-AADC-4668-AAA4-FB7BA2B947B1}" dt="2020-06-19T09:18:50.191" v="5170"/>
          <ac:spMkLst>
            <pc:docMk/>
            <pc:sldMk cId="2858277977" sldId="523"/>
            <ac:spMk id="1580" creationId="{B4D961EC-5D62-4EA1-8B8B-AC43DEE097BA}"/>
          </ac:spMkLst>
        </pc:spChg>
        <pc:spChg chg="mod">
          <ac:chgData name="Ragnhild Halvorsrud" userId="917ea340-fd63-490f-a7db-68428d24cf32" providerId="ADAL" clId="{3F26B701-AADC-4668-AAA4-FB7BA2B947B1}" dt="2020-06-19T09:18:50.191" v="5170"/>
          <ac:spMkLst>
            <pc:docMk/>
            <pc:sldMk cId="2858277977" sldId="523"/>
            <ac:spMk id="1581" creationId="{FE56DA1A-FE60-4564-9921-FEF408FEE150}"/>
          </ac:spMkLst>
        </pc:spChg>
        <pc:spChg chg="mod">
          <ac:chgData name="Ragnhild Halvorsrud" userId="917ea340-fd63-490f-a7db-68428d24cf32" providerId="ADAL" clId="{3F26B701-AADC-4668-AAA4-FB7BA2B947B1}" dt="2020-06-19T09:18:50.191" v="5170"/>
          <ac:spMkLst>
            <pc:docMk/>
            <pc:sldMk cId="2858277977" sldId="523"/>
            <ac:spMk id="1582" creationId="{DA24ECF8-970D-4132-9C5D-6411E9452B56}"/>
          </ac:spMkLst>
        </pc:spChg>
        <pc:spChg chg="mod">
          <ac:chgData name="Ragnhild Halvorsrud" userId="917ea340-fd63-490f-a7db-68428d24cf32" providerId="ADAL" clId="{3F26B701-AADC-4668-AAA4-FB7BA2B947B1}" dt="2020-06-19T09:18:50.191" v="5170"/>
          <ac:spMkLst>
            <pc:docMk/>
            <pc:sldMk cId="2858277977" sldId="523"/>
            <ac:spMk id="1584" creationId="{9D493A3A-88C1-4199-91F7-BAB4B30C0258}"/>
          </ac:spMkLst>
        </pc:spChg>
        <pc:spChg chg="mod">
          <ac:chgData name="Ragnhild Halvorsrud" userId="917ea340-fd63-490f-a7db-68428d24cf32" providerId="ADAL" clId="{3F26B701-AADC-4668-AAA4-FB7BA2B947B1}" dt="2020-06-19T09:18:50.191" v="5170"/>
          <ac:spMkLst>
            <pc:docMk/>
            <pc:sldMk cId="2858277977" sldId="523"/>
            <ac:spMk id="1585" creationId="{F974BDD5-E84D-4A49-84BE-73A70B670CFC}"/>
          </ac:spMkLst>
        </pc:spChg>
        <pc:spChg chg="mod">
          <ac:chgData name="Ragnhild Halvorsrud" userId="917ea340-fd63-490f-a7db-68428d24cf32" providerId="ADAL" clId="{3F26B701-AADC-4668-AAA4-FB7BA2B947B1}" dt="2020-06-19T09:18:50.191" v="5170"/>
          <ac:spMkLst>
            <pc:docMk/>
            <pc:sldMk cId="2858277977" sldId="523"/>
            <ac:spMk id="1586" creationId="{C641DDDA-9FFD-499C-B629-07276F0ED2D5}"/>
          </ac:spMkLst>
        </pc:spChg>
        <pc:spChg chg="mod">
          <ac:chgData name="Ragnhild Halvorsrud" userId="917ea340-fd63-490f-a7db-68428d24cf32" providerId="ADAL" clId="{3F26B701-AADC-4668-AAA4-FB7BA2B947B1}" dt="2020-06-19T09:18:50.191" v="5170"/>
          <ac:spMkLst>
            <pc:docMk/>
            <pc:sldMk cId="2858277977" sldId="523"/>
            <ac:spMk id="1587" creationId="{54B981F7-CFEF-4038-8873-2D5922790E9B}"/>
          </ac:spMkLst>
        </pc:spChg>
        <pc:spChg chg="mod">
          <ac:chgData name="Ragnhild Halvorsrud" userId="917ea340-fd63-490f-a7db-68428d24cf32" providerId="ADAL" clId="{3F26B701-AADC-4668-AAA4-FB7BA2B947B1}" dt="2020-06-19T09:18:50.191" v="5170"/>
          <ac:spMkLst>
            <pc:docMk/>
            <pc:sldMk cId="2858277977" sldId="523"/>
            <ac:spMk id="1588" creationId="{1E2E72CF-F3DF-4052-9C54-6BAFC25C4719}"/>
          </ac:spMkLst>
        </pc:spChg>
        <pc:spChg chg="mod">
          <ac:chgData name="Ragnhild Halvorsrud" userId="917ea340-fd63-490f-a7db-68428d24cf32" providerId="ADAL" clId="{3F26B701-AADC-4668-AAA4-FB7BA2B947B1}" dt="2020-06-19T09:18:50.191" v="5170"/>
          <ac:spMkLst>
            <pc:docMk/>
            <pc:sldMk cId="2858277977" sldId="523"/>
            <ac:spMk id="1590" creationId="{17619458-A542-465B-A4F1-904C6E18079D}"/>
          </ac:spMkLst>
        </pc:spChg>
        <pc:spChg chg="mod">
          <ac:chgData name="Ragnhild Halvorsrud" userId="917ea340-fd63-490f-a7db-68428d24cf32" providerId="ADAL" clId="{3F26B701-AADC-4668-AAA4-FB7BA2B947B1}" dt="2020-06-19T09:18:50.191" v="5170"/>
          <ac:spMkLst>
            <pc:docMk/>
            <pc:sldMk cId="2858277977" sldId="523"/>
            <ac:spMk id="1591" creationId="{7227BC04-0F66-4222-BC9A-4FBF627D48F0}"/>
          </ac:spMkLst>
        </pc:spChg>
        <pc:spChg chg="mod">
          <ac:chgData name="Ragnhild Halvorsrud" userId="917ea340-fd63-490f-a7db-68428d24cf32" providerId="ADAL" clId="{3F26B701-AADC-4668-AAA4-FB7BA2B947B1}" dt="2020-06-19T09:18:50.191" v="5170"/>
          <ac:spMkLst>
            <pc:docMk/>
            <pc:sldMk cId="2858277977" sldId="523"/>
            <ac:spMk id="1592" creationId="{9F88AAC4-12C0-46D0-8947-B7379EAB880B}"/>
          </ac:spMkLst>
        </pc:spChg>
        <pc:spChg chg="mod">
          <ac:chgData name="Ragnhild Halvorsrud" userId="917ea340-fd63-490f-a7db-68428d24cf32" providerId="ADAL" clId="{3F26B701-AADC-4668-AAA4-FB7BA2B947B1}" dt="2020-06-19T09:18:50.191" v="5170"/>
          <ac:spMkLst>
            <pc:docMk/>
            <pc:sldMk cId="2858277977" sldId="523"/>
            <ac:spMk id="1593" creationId="{B94669FE-A07C-4193-A6F5-198257338F41}"/>
          </ac:spMkLst>
        </pc:spChg>
        <pc:spChg chg="mod">
          <ac:chgData name="Ragnhild Halvorsrud" userId="917ea340-fd63-490f-a7db-68428d24cf32" providerId="ADAL" clId="{3F26B701-AADC-4668-AAA4-FB7BA2B947B1}" dt="2020-06-19T09:18:50.191" v="5170"/>
          <ac:spMkLst>
            <pc:docMk/>
            <pc:sldMk cId="2858277977" sldId="523"/>
            <ac:spMk id="1594" creationId="{D186E7E6-1BF8-425A-A9B0-3CAC52DE8BA2}"/>
          </ac:spMkLst>
        </pc:spChg>
        <pc:spChg chg="mod">
          <ac:chgData name="Ragnhild Halvorsrud" userId="917ea340-fd63-490f-a7db-68428d24cf32" providerId="ADAL" clId="{3F26B701-AADC-4668-AAA4-FB7BA2B947B1}" dt="2020-06-19T09:18:50.191" v="5170"/>
          <ac:spMkLst>
            <pc:docMk/>
            <pc:sldMk cId="2858277977" sldId="523"/>
            <ac:spMk id="1595" creationId="{1E67E472-B224-4BA9-B02E-1D7FDD96D8DC}"/>
          </ac:spMkLst>
        </pc:spChg>
        <pc:spChg chg="mod">
          <ac:chgData name="Ragnhild Halvorsrud" userId="917ea340-fd63-490f-a7db-68428d24cf32" providerId="ADAL" clId="{3F26B701-AADC-4668-AAA4-FB7BA2B947B1}" dt="2020-06-19T09:18:50.191" v="5170"/>
          <ac:spMkLst>
            <pc:docMk/>
            <pc:sldMk cId="2858277977" sldId="523"/>
            <ac:spMk id="1596" creationId="{D8C53367-E489-4868-827A-16A653FB2AF0}"/>
          </ac:spMkLst>
        </pc:spChg>
        <pc:spChg chg="mod">
          <ac:chgData name="Ragnhild Halvorsrud" userId="917ea340-fd63-490f-a7db-68428d24cf32" providerId="ADAL" clId="{3F26B701-AADC-4668-AAA4-FB7BA2B947B1}" dt="2020-06-19T09:18:50.191" v="5170"/>
          <ac:spMkLst>
            <pc:docMk/>
            <pc:sldMk cId="2858277977" sldId="523"/>
            <ac:spMk id="1597" creationId="{1EBC1D44-94D7-4ECC-81B7-B7E8D72F1E23}"/>
          </ac:spMkLst>
        </pc:spChg>
        <pc:spChg chg="mod">
          <ac:chgData name="Ragnhild Halvorsrud" userId="917ea340-fd63-490f-a7db-68428d24cf32" providerId="ADAL" clId="{3F26B701-AADC-4668-AAA4-FB7BA2B947B1}" dt="2020-06-19T09:18:50.191" v="5170"/>
          <ac:spMkLst>
            <pc:docMk/>
            <pc:sldMk cId="2858277977" sldId="523"/>
            <ac:spMk id="1598" creationId="{35BC25E5-9DB4-4904-9AB9-331250F4A836}"/>
          </ac:spMkLst>
        </pc:spChg>
        <pc:spChg chg="mod">
          <ac:chgData name="Ragnhild Halvorsrud" userId="917ea340-fd63-490f-a7db-68428d24cf32" providerId="ADAL" clId="{3F26B701-AADC-4668-AAA4-FB7BA2B947B1}" dt="2020-06-19T09:18:50.191" v="5170"/>
          <ac:spMkLst>
            <pc:docMk/>
            <pc:sldMk cId="2858277977" sldId="523"/>
            <ac:spMk id="1606" creationId="{12A230DB-59C1-4CEE-A4D2-62AE0968E24E}"/>
          </ac:spMkLst>
        </pc:spChg>
        <pc:spChg chg="mod">
          <ac:chgData name="Ragnhild Halvorsrud" userId="917ea340-fd63-490f-a7db-68428d24cf32" providerId="ADAL" clId="{3F26B701-AADC-4668-AAA4-FB7BA2B947B1}" dt="2020-06-19T09:18:50.191" v="5170"/>
          <ac:spMkLst>
            <pc:docMk/>
            <pc:sldMk cId="2858277977" sldId="523"/>
            <ac:spMk id="1608" creationId="{BFD28432-2EA3-4CA7-9E79-C5D53E1CDC5A}"/>
          </ac:spMkLst>
        </pc:spChg>
        <pc:spChg chg="mod">
          <ac:chgData name="Ragnhild Halvorsrud" userId="917ea340-fd63-490f-a7db-68428d24cf32" providerId="ADAL" clId="{3F26B701-AADC-4668-AAA4-FB7BA2B947B1}" dt="2020-06-19T09:18:50.191" v="5170"/>
          <ac:spMkLst>
            <pc:docMk/>
            <pc:sldMk cId="2858277977" sldId="523"/>
            <ac:spMk id="1611" creationId="{BDDC3627-1865-4F54-92E9-722EF1F73B1E}"/>
          </ac:spMkLst>
        </pc:spChg>
        <pc:spChg chg="mod">
          <ac:chgData name="Ragnhild Halvorsrud" userId="917ea340-fd63-490f-a7db-68428d24cf32" providerId="ADAL" clId="{3F26B701-AADC-4668-AAA4-FB7BA2B947B1}" dt="2020-06-19T09:18:50.191" v="5170"/>
          <ac:spMkLst>
            <pc:docMk/>
            <pc:sldMk cId="2858277977" sldId="523"/>
            <ac:spMk id="1612" creationId="{674C3647-1173-4D21-840F-9B47AB349F72}"/>
          </ac:spMkLst>
        </pc:spChg>
        <pc:spChg chg="mod">
          <ac:chgData name="Ragnhild Halvorsrud" userId="917ea340-fd63-490f-a7db-68428d24cf32" providerId="ADAL" clId="{3F26B701-AADC-4668-AAA4-FB7BA2B947B1}" dt="2020-06-19T09:18:50.191" v="5170"/>
          <ac:spMkLst>
            <pc:docMk/>
            <pc:sldMk cId="2858277977" sldId="523"/>
            <ac:spMk id="1615" creationId="{B84D0494-4AC3-4892-B2B5-45F7AFB6D964}"/>
          </ac:spMkLst>
        </pc:spChg>
        <pc:spChg chg="mod">
          <ac:chgData name="Ragnhild Halvorsrud" userId="917ea340-fd63-490f-a7db-68428d24cf32" providerId="ADAL" clId="{3F26B701-AADC-4668-AAA4-FB7BA2B947B1}" dt="2020-06-19T09:18:50.191" v="5170"/>
          <ac:spMkLst>
            <pc:docMk/>
            <pc:sldMk cId="2858277977" sldId="523"/>
            <ac:spMk id="1616" creationId="{5E547E26-FF44-4DF0-9ADC-66259A265E52}"/>
          </ac:spMkLst>
        </pc:spChg>
        <pc:spChg chg="mod">
          <ac:chgData name="Ragnhild Halvorsrud" userId="917ea340-fd63-490f-a7db-68428d24cf32" providerId="ADAL" clId="{3F26B701-AADC-4668-AAA4-FB7BA2B947B1}" dt="2020-06-19T09:18:50.191" v="5170"/>
          <ac:spMkLst>
            <pc:docMk/>
            <pc:sldMk cId="2858277977" sldId="523"/>
            <ac:spMk id="1618" creationId="{A282A558-20D2-42CB-B3B0-D9607761AC22}"/>
          </ac:spMkLst>
        </pc:spChg>
        <pc:spChg chg="mod">
          <ac:chgData name="Ragnhild Halvorsrud" userId="917ea340-fd63-490f-a7db-68428d24cf32" providerId="ADAL" clId="{3F26B701-AADC-4668-AAA4-FB7BA2B947B1}" dt="2020-06-19T09:18:50.191" v="5170"/>
          <ac:spMkLst>
            <pc:docMk/>
            <pc:sldMk cId="2858277977" sldId="523"/>
            <ac:spMk id="1621" creationId="{B288BFBB-8F21-4B27-B4F8-73C2E816DEE6}"/>
          </ac:spMkLst>
        </pc:spChg>
        <pc:spChg chg="mod">
          <ac:chgData name="Ragnhild Halvorsrud" userId="917ea340-fd63-490f-a7db-68428d24cf32" providerId="ADAL" clId="{3F26B701-AADC-4668-AAA4-FB7BA2B947B1}" dt="2020-06-19T09:18:50.191" v="5170"/>
          <ac:spMkLst>
            <pc:docMk/>
            <pc:sldMk cId="2858277977" sldId="523"/>
            <ac:spMk id="1622" creationId="{A10E6135-82AA-46C2-82A2-F4E185C136C5}"/>
          </ac:spMkLst>
        </pc:spChg>
        <pc:spChg chg="mod">
          <ac:chgData name="Ragnhild Halvorsrud" userId="917ea340-fd63-490f-a7db-68428d24cf32" providerId="ADAL" clId="{3F26B701-AADC-4668-AAA4-FB7BA2B947B1}" dt="2020-06-19T09:18:50.191" v="5170"/>
          <ac:spMkLst>
            <pc:docMk/>
            <pc:sldMk cId="2858277977" sldId="523"/>
            <ac:spMk id="1623" creationId="{A7E0034F-BADB-49C6-A7AF-221759106833}"/>
          </ac:spMkLst>
        </pc:spChg>
        <pc:spChg chg="mod">
          <ac:chgData name="Ragnhild Halvorsrud" userId="917ea340-fd63-490f-a7db-68428d24cf32" providerId="ADAL" clId="{3F26B701-AADC-4668-AAA4-FB7BA2B947B1}" dt="2020-06-19T09:18:50.191" v="5170"/>
          <ac:spMkLst>
            <pc:docMk/>
            <pc:sldMk cId="2858277977" sldId="523"/>
            <ac:spMk id="1624" creationId="{B8FE8DEE-0F98-4489-850B-8F06EFDA801E}"/>
          </ac:spMkLst>
        </pc:spChg>
        <pc:spChg chg="mod">
          <ac:chgData name="Ragnhild Halvorsrud" userId="917ea340-fd63-490f-a7db-68428d24cf32" providerId="ADAL" clId="{3F26B701-AADC-4668-AAA4-FB7BA2B947B1}" dt="2020-06-19T09:18:50.191" v="5170"/>
          <ac:spMkLst>
            <pc:docMk/>
            <pc:sldMk cId="2858277977" sldId="523"/>
            <ac:spMk id="1629" creationId="{39F63BB8-3720-4B99-9BDC-CC6FEE2692B1}"/>
          </ac:spMkLst>
        </pc:spChg>
        <pc:spChg chg="mod">
          <ac:chgData name="Ragnhild Halvorsrud" userId="917ea340-fd63-490f-a7db-68428d24cf32" providerId="ADAL" clId="{3F26B701-AADC-4668-AAA4-FB7BA2B947B1}" dt="2020-06-19T09:18:50.191" v="5170"/>
          <ac:spMkLst>
            <pc:docMk/>
            <pc:sldMk cId="2858277977" sldId="523"/>
            <ac:spMk id="1631" creationId="{AE27521A-586F-4930-BAD7-946BCB6669E8}"/>
          </ac:spMkLst>
        </pc:spChg>
        <pc:spChg chg="mod">
          <ac:chgData name="Ragnhild Halvorsrud" userId="917ea340-fd63-490f-a7db-68428d24cf32" providerId="ADAL" clId="{3F26B701-AADC-4668-AAA4-FB7BA2B947B1}" dt="2020-06-19T09:18:50.191" v="5170"/>
          <ac:spMkLst>
            <pc:docMk/>
            <pc:sldMk cId="2858277977" sldId="523"/>
            <ac:spMk id="1634" creationId="{4B32533A-7DF6-4A07-9DDB-B4242940CC30}"/>
          </ac:spMkLst>
        </pc:spChg>
        <pc:spChg chg="mod">
          <ac:chgData name="Ragnhild Halvorsrud" userId="917ea340-fd63-490f-a7db-68428d24cf32" providerId="ADAL" clId="{3F26B701-AADC-4668-AAA4-FB7BA2B947B1}" dt="2020-06-19T09:18:50.191" v="5170"/>
          <ac:spMkLst>
            <pc:docMk/>
            <pc:sldMk cId="2858277977" sldId="523"/>
            <ac:spMk id="1635" creationId="{78150326-0825-4BAA-8D84-775D824B0B6B}"/>
          </ac:spMkLst>
        </pc:spChg>
        <pc:spChg chg="mod">
          <ac:chgData name="Ragnhild Halvorsrud" userId="917ea340-fd63-490f-a7db-68428d24cf32" providerId="ADAL" clId="{3F26B701-AADC-4668-AAA4-FB7BA2B947B1}" dt="2020-06-19T09:18:50.191" v="5170"/>
          <ac:spMkLst>
            <pc:docMk/>
            <pc:sldMk cId="2858277977" sldId="523"/>
            <ac:spMk id="1636" creationId="{6511CB7B-17AD-4A6C-96E4-217A1CED95B9}"/>
          </ac:spMkLst>
        </pc:spChg>
        <pc:spChg chg="mod">
          <ac:chgData name="Ragnhild Halvorsrud" userId="917ea340-fd63-490f-a7db-68428d24cf32" providerId="ADAL" clId="{3F26B701-AADC-4668-AAA4-FB7BA2B947B1}" dt="2020-06-19T09:18:50.191" v="5170"/>
          <ac:spMkLst>
            <pc:docMk/>
            <pc:sldMk cId="2858277977" sldId="523"/>
            <ac:spMk id="1638" creationId="{65CA2828-D637-4277-8A20-9339E1369FB9}"/>
          </ac:spMkLst>
        </pc:spChg>
        <pc:spChg chg="mod">
          <ac:chgData name="Ragnhild Halvorsrud" userId="917ea340-fd63-490f-a7db-68428d24cf32" providerId="ADAL" clId="{3F26B701-AADC-4668-AAA4-FB7BA2B947B1}" dt="2020-06-19T09:18:50.191" v="5170"/>
          <ac:spMkLst>
            <pc:docMk/>
            <pc:sldMk cId="2858277977" sldId="523"/>
            <ac:spMk id="1639" creationId="{CB30FC0E-1438-4BB0-BDA0-AC2338DCE959}"/>
          </ac:spMkLst>
        </pc:spChg>
        <pc:spChg chg="mod">
          <ac:chgData name="Ragnhild Halvorsrud" userId="917ea340-fd63-490f-a7db-68428d24cf32" providerId="ADAL" clId="{3F26B701-AADC-4668-AAA4-FB7BA2B947B1}" dt="2020-06-19T09:18:50.191" v="5170"/>
          <ac:spMkLst>
            <pc:docMk/>
            <pc:sldMk cId="2858277977" sldId="523"/>
            <ac:spMk id="1640" creationId="{F3A290EB-7D3E-4A94-8DAB-0802472A91DA}"/>
          </ac:spMkLst>
        </pc:spChg>
        <pc:spChg chg="mod">
          <ac:chgData name="Ragnhild Halvorsrud" userId="917ea340-fd63-490f-a7db-68428d24cf32" providerId="ADAL" clId="{3F26B701-AADC-4668-AAA4-FB7BA2B947B1}" dt="2020-06-19T09:18:50.191" v="5170"/>
          <ac:spMkLst>
            <pc:docMk/>
            <pc:sldMk cId="2858277977" sldId="523"/>
            <ac:spMk id="1644" creationId="{AF5682B2-33F2-4C2C-98DA-2DD8132761A3}"/>
          </ac:spMkLst>
        </pc:spChg>
        <pc:spChg chg="mod">
          <ac:chgData name="Ragnhild Halvorsrud" userId="917ea340-fd63-490f-a7db-68428d24cf32" providerId="ADAL" clId="{3F26B701-AADC-4668-AAA4-FB7BA2B947B1}" dt="2020-06-19T09:18:50.191" v="5170"/>
          <ac:spMkLst>
            <pc:docMk/>
            <pc:sldMk cId="2858277977" sldId="523"/>
            <ac:spMk id="1645" creationId="{041DDEB2-11D2-47AA-A0B0-CFA68C4CB7F1}"/>
          </ac:spMkLst>
        </pc:spChg>
        <pc:spChg chg="mod">
          <ac:chgData name="Ragnhild Halvorsrud" userId="917ea340-fd63-490f-a7db-68428d24cf32" providerId="ADAL" clId="{3F26B701-AADC-4668-AAA4-FB7BA2B947B1}" dt="2020-06-19T09:18:50.191" v="5170"/>
          <ac:spMkLst>
            <pc:docMk/>
            <pc:sldMk cId="2858277977" sldId="523"/>
            <ac:spMk id="1649" creationId="{4EFBC9B6-6C79-4E9D-8285-EF4E334BBD26}"/>
          </ac:spMkLst>
        </pc:spChg>
        <pc:spChg chg="mod">
          <ac:chgData name="Ragnhild Halvorsrud" userId="917ea340-fd63-490f-a7db-68428d24cf32" providerId="ADAL" clId="{3F26B701-AADC-4668-AAA4-FB7BA2B947B1}" dt="2020-06-19T09:18:50.191" v="5170"/>
          <ac:spMkLst>
            <pc:docMk/>
            <pc:sldMk cId="2858277977" sldId="523"/>
            <ac:spMk id="1652" creationId="{9F867AEA-4EDD-44F3-A417-F1D120CC07AD}"/>
          </ac:spMkLst>
        </pc:spChg>
        <pc:spChg chg="mod">
          <ac:chgData name="Ragnhild Halvorsrud" userId="917ea340-fd63-490f-a7db-68428d24cf32" providerId="ADAL" clId="{3F26B701-AADC-4668-AAA4-FB7BA2B947B1}" dt="2020-06-19T09:18:50.191" v="5170"/>
          <ac:spMkLst>
            <pc:docMk/>
            <pc:sldMk cId="2858277977" sldId="523"/>
            <ac:spMk id="1654" creationId="{FE628467-BAA5-4034-8240-A8981E2155F5}"/>
          </ac:spMkLst>
        </pc:spChg>
        <pc:spChg chg="mod">
          <ac:chgData name="Ragnhild Halvorsrud" userId="917ea340-fd63-490f-a7db-68428d24cf32" providerId="ADAL" clId="{3F26B701-AADC-4668-AAA4-FB7BA2B947B1}" dt="2020-06-19T09:18:50.191" v="5170"/>
          <ac:spMkLst>
            <pc:docMk/>
            <pc:sldMk cId="2858277977" sldId="523"/>
            <ac:spMk id="1655" creationId="{640E0E48-1289-40A1-B704-30ACDD25D80F}"/>
          </ac:spMkLst>
        </pc:spChg>
        <pc:spChg chg="mod">
          <ac:chgData name="Ragnhild Halvorsrud" userId="917ea340-fd63-490f-a7db-68428d24cf32" providerId="ADAL" clId="{3F26B701-AADC-4668-AAA4-FB7BA2B947B1}" dt="2020-06-19T09:18:50.191" v="5170"/>
          <ac:spMkLst>
            <pc:docMk/>
            <pc:sldMk cId="2858277977" sldId="523"/>
            <ac:spMk id="1656" creationId="{392F07AC-CD61-48C0-999F-270173DCCB5F}"/>
          </ac:spMkLst>
        </pc:spChg>
        <pc:spChg chg="mod">
          <ac:chgData name="Ragnhild Halvorsrud" userId="917ea340-fd63-490f-a7db-68428d24cf32" providerId="ADAL" clId="{3F26B701-AADC-4668-AAA4-FB7BA2B947B1}" dt="2020-06-19T09:18:50.191" v="5170"/>
          <ac:spMkLst>
            <pc:docMk/>
            <pc:sldMk cId="2858277977" sldId="523"/>
            <ac:spMk id="1659" creationId="{3A47711F-DBEC-4CEA-87D1-5ED1D1417193}"/>
          </ac:spMkLst>
        </pc:spChg>
        <pc:spChg chg="mod">
          <ac:chgData name="Ragnhild Halvorsrud" userId="917ea340-fd63-490f-a7db-68428d24cf32" providerId="ADAL" clId="{3F26B701-AADC-4668-AAA4-FB7BA2B947B1}" dt="2020-06-19T09:18:50.191" v="5170"/>
          <ac:spMkLst>
            <pc:docMk/>
            <pc:sldMk cId="2858277977" sldId="523"/>
            <ac:spMk id="1661" creationId="{A6D3AD18-6C8B-4C3A-863A-0A2D33F5AF29}"/>
          </ac:spMkLst>
        </pc:spChg>
        <pc:spChg chg="mod">
          <ac:chgData name="Ragnhild Halvorsrud" userId="917ea340-fd63-490f-a7db-68428d24cf32" providerId="ADAL" clId="{3F26B701-AADC-4668-AAA4-FB7BA2B947B1}" dt="2020-06-19T09:18:50.191" v="5170"/>
          <ac:spMkLst>
            <pc:docMk/>
            <pc:sldMk cId="2858277977" sldId="523"/>
            <ac:spMk id="1663" creationId="{DDE73A68-5C7C-4308-8E3A-7460BD2FDDF5}"/>
          </ac:spMkLst>
        </pc:spChg>
        <pc:spChg chg="mod">
          <ac:chgData name="Ragnhild Halvorsrud" userId="917ea340-fd63-490f-a7db-68428d24cf32" providerId="ADAL" clId="{3F26B701-AADC-4668-AAA4-FB7BA2B947B1}" dt="2020-06-19T09:18:50.191" v="5170"/>
          <ac:spMkLst>
            <pc:docMk/>
            <pc:sldMk cId="2858277977" sldId="523"/>
            <ac:spMk id="1664" creationId="{B8817826-DDF2-4473-A574-8FD9EA90DEF0}"/>
          </ac:spMkLst>
        </pc:spChg>
        <pc:spChg chg="mod">
          <ac:chgData name="Ragnhild Halvorsrud" userId="917ea340-fd63-490f-a7db-68428d24cf32" providerId="ADAL" clId="{3F26B701-AADC-4668-AAA4-FB7BA2B947B1}" dt="2020-06-19T09:18:50.191" v="5170"/>
          <ac:spMkLst>
            <pc:docMk/>
            <pc:sldMk cId="2858277977" sldId="523"/>
            <ac:spMk id="1665" creationId="{E11C4508-C0C9-4199-AC1C-CE9ECB4BF491}"/>
          </ac:spMkLst>
        </pc:spChg>
        <pc:spChg chg="mod">
          <ac:chgData name="Ragnhild Halvorsrud" userId="917ea340-fd63-490f-a7db-68428d24cf32" providerId="ADAL" clId="{3F26B701-AADC-4668-AAA4-FB7BA2B947B1}" dt="2020-06-19T09:18:50.191" v="5170"/>
          <ac:spMkLst>
            <pc:docMk/>
            <pc:sldMk cId="2858277977" sldId="523"/>
            <ac:spMk id="1667" creationId="{A0890709-1FD1-4A04-98A1-9FB6161D298A}"/>
          </ac:spMkLst>
        </pc:spChg>
        <pc:spChg chg="mod">
          <ac:chgData name="Ragnhild Halvorsrud" userId="917ea340-fd63-490f-a7db-68428d24cf32" providerId="ADAL" clId="{3F26B701-AADC-4668-AAA4-FB7BA2B947B1}" dt="2020-06-19T09:18:50.191" v="5170"/>
          <ac:spMkLst>
            <pc:docMk/>
            <pc:sldMk cId="2858277977" sldId="523"/>
            <ac:spMk id="1671" creationId="{EB2DC520-3F07-4B0F-85B0-895CD5896589}"/>
          </ac:spMkLst>
        </pc:spChg>
        <pc:spChg chg="mod">
          <ac:chgData name="Ragnhild Halvorsrud" userId="917ea340-fd63-490f-a7db-68428d24cf32" providerId="ADAL" clId="{3F26B701-AADC-4668-AAA4-FB7BA2B947B1}" dt="2020-06-19T09:18:50.191" v="5170"/>
          <ac:spMkLst>
            <pc:docMk/>
            <pc:sldMk cId="2858277977" sldId="523"/>
            <ac:spMk id="1672" creationId="{D1230296-690B-4DFC-8DBE-B398BEF185D3}"/>
          </ac:spMkLst>
        </pc:spChg>
        <pc:spChg chg="mod">
          <ac:chgData name="Ragnhild Halvorsrud" userId="917ea340-fd63-490f-a7db-68428d24cf32" providerId="ADAL" clId="{3F26B701-AADC-4668-AAA4-FB7BA2B947B1}" dt="2020-06-19T09:18:50.191" v="5170"/>
          <ac:spMkLst>
            <pc:docMk/>
            <pc:sldMk cId="2858277977" sldId="523"/>
            <ac:spMk id="1684" creationId="{B5A056D5-9C7F-44CF-BDF1-882C72128116}"/>
          </ac:spMkLst>
        </pc:spChg>
        <pc:spChg chg="mod">
          <ac:chgData name="Ragnhild Halvorsrud" userId="917ea340-fd63-490f-a7db-68428d24cf32" providerId="ADAL" clId="{3F26B701-AADC-4668-AAA4-FB7BA2B947B1}" dt="2020-06-19T09:18:50.191" v="5170"/>
          <ac:spMkLst>
            <pc:docMk/>
            <pc:sldMk cId="2858277977" sldId="523"/>
            <ac:spMk id="1686" creationId="{93CAEDFC-55BC-4B12-815B-D67A1700EB56}"/>
          </ac:spMkLst>
        </pc:spChg>
        <pc:spChg chg="mod">
          <ac:chgData name="Ragnhild Halvorsrud" userId="917ea340-fd63-490f-a7db-68428d24cf32" providerId="ADAL" clId="{3F26B701-AADC-4668-AAA4-FB7BA2B947B1}" dt="2020-06-19T09:18:50.191" v="5170"/>
          <ac:spMkLst>
            <pc:docMk/>
            <pc:sldMk cId="2858277977" sldId="523"/>
            <ac:spMk id="1687" creationId="{18A2AC71-D3B1-4725-B67E-BCE828DAD055}"/>
          </ac:spMkLst>
        </pc:spChg>
        <pc:spChg chg="mod">
          <ac:chgData name="Ragnhild Halvorsrud" userId="917ea340-fd63-490f-a7db-68428d24cf32" providerId="ADAL" clId="{3F26B701-AADC-4668-AAA4-FB7BA2B947B1}" dt="2020-06-19T09:18:50.191" v="5170"/>
          <ac:spMkLst>
            <pc:docMk/>
            <pc:sldMk cId="2858277977" sldId="523"/>
            <ac:spMk id="1688" creationId="{A1123FF1-4E77-4A0F-ACBF-5F9C91C80C1E}"/>
          </ac:spMkLst>
        </pc:spChg>
        <pc:spChg chg="mod">
          <ac:chgData name="Ragnhild Halvorsrud" userId="917ea340-fd63-490f-a7db-68428d24cf32" providerId="ADAL" clId="{3F26B701-AADC-4668-AAA4-FB7BA2B947B1}" dt="2020-06-19T09:18:50.191" v="5170"/>
          <ac:spMkLst>
            <pc:docMk/>
            <pc:sldMk cId="2858277977" sldId="523"/>
            <ac:spMk id="1690" creationId="{078BF9D6-3AEB-4A00-9A65-064483D4F71F}"/>
          </ac:spMkLst>
        </pc:spChg>
        <pc:spChg chg="mod">
          <ac:chgData name="Ragnhild Halvorsrud" userId="917ea340-fd63-490f-a7db-68428d24cf32" providerId="ADAL" clId="{3F26B701-AADC-4668-AAA4-FB7BA2B947B1}" dt="2020-06-19T09:18:50.191" v="5170"/>
          <ac:spMkLst>
            <pc:docMk/>
            <pc:sldMk cId="2858277977" sldId="523"/>
            <ac:spMk id="1691" creationId="{B089117C-89D0-4558-8BB8-7A432BEB4415}"/>
          </ac:spMkLst>
        </pc:spChg>
        <pc:spChg chg="mod">
          <ac:chgData name="Ragnhild Halvorsrud" userId="917ea340-fd63-490f-a7db-68428d24cf32" providerId="ADAL" clId="{3F26B701-AADC-4668-AAA4-FB7BA2B947B1}" dt="2020-06-19T09:18:50.191" v="5170"/>
          <ac:spMkLst>
            <pc:docMk/>
            <pc:sldMk cId="2858277977" sldId="523"/>
            <ac:spMk id="1692" creationId="{0F228173-7BE6-485C-8A4F-9F5A1068474D}"/>
          </ac:spMkLst>
        </pc:spChg>
        <pc:spChg chg="mod">
          <ac:chgData name="Ragnhild Halvorsrud" userId="917ea340-fd63-490f-a7db-68428d24cf32" providerId="ADAL" clId="{3F26B701-AADC-4668-AAA4-FB7BA2B947B1}" dt="2020-06-19T09:18:50.191" v="5170"/>
          <ac:spMkLst>
            <pc:docMk/>
            <pc:sldMk cId="2858277977" sldId="523"/>
            <ac:spMk id="1694" creationId="{51180B53-9540-42A2-B8EF-AB9A147A5CBD}"/>
          </ac:spMkLst>
        </pc:spChg>
        <pc:spChg chg="mod">
          <ac:chgData name="Ragnhild Halvorsrud" userId="917ea340-fd63-490f-a7db-68428d24cf32" providerId="ADAL" clId="{3F26B701-AADC-4668-AAA4-FB7BA2B947B1}" dt="2020-06-19T09:18:50.191" v="5170"/>
          <ac:spMkLst>
            <pc:docMk/>
            <pc:sldMk cId="2858277977" sldId="523"/>
            <ac:spMk id="1695" creationId="{A0623238-D495-48F0-A71B-B3BD2AE6DA0C}"/>
          </ac:spMkLst>
        </pc:spChg>
        <pc:spChg chg="mod">
          <ac:chgData name="Ragnhild Halvorsrud" userId="917ea340-fd63-490f-a7db-68428d24cf32" providerId="ADAL" clId="{3F26B701-AADC-4668-AAA4-FB7BA2B947B1}" dt="2020-06-19T09:18:50.191" v="5170"/>
          <ac:spMkLst>
            <pc:docMk/>
            <pc:sldMk cId="2858277977" sldId="523"/>
            <ac:spMk id="1698" creationId="{1B992334-82D9-4640-8E90-512E371F9CAF}"/>
          </ac:spMkLst>
        </pc:spChg>
        <pc:spChg chg="mod">
          <ac:chgData name="Ragnhild Halvorsrud" userId="917ea340-fd63-490f-a7db-68428d24cf32" providerId="ADAL" clId="{3F26B701-AADC-4668-AAA4-FB7BA2B947B1}" dt="2020-06-19T09:18:50.191" v="5170"/>
          <ac:spMkLst>
            <pc:docMk/>
            <pc:sldMk cId="2858277977" sldId="523"/>
            <ac:spMk id="1699" creationId="{16B451A6-8B39-471E-9DEE-171E3EE7AA44}"/>
          </ac:spMkLst>
        </pc:spChg>
        <pc:spChg chg="mod">
          <ac:chgData name="Ragnhild Halvorsrud" userId="917ea340-fd63-490f-a7db-68428d24cf32" providerId="ADAL" clId="{3F26B701-AADC-4668-AAA4-FB7BA2B947B1}" dt="2020-06-19T09:18:50.191" v="5170"/>
          <ac:spMkLst>
            <pc:docMk/>
            <pc:sldMk cId="2858277977" sldId="523"/>
            <ac:spMk id="1700" creationId="{70DB70AE-23F0-424F-9AA6-951844EFADBD}"/>
          </ac:spMkLst>
        </pc:spChg>
        <pc:spChg chg="mod">
          <ac:chgData name="Ragnhild Halvorsrud" userId="917ea340-fd63-490f-a7db-68428d24cf32" providerId="ADAL" clId="{3F26B701-AADC-4668-AAA4-FB7BA2B947B1}" dt="2020-06-19T09:18:50.191" v="5170"/>
          <ac:spMkLst>
            <pc:docMk/>
            <pc:sldMk cId="2858277977" sldId="523"/>
            <ac:spMk id="1701" creationId="{EBB81BF6-F61F-408E-BB4F-682F151C9FD8}"/>
          </ac:spMkLst>
        </pc:spChg>
        <pc:spChg chg="mod">
          <ac:chgData name="Ragnhild Halvorsrud" userId="917ea340-fd63-490f-a7db-68428d24cf32" providerId="ADAL" clId="{3F26B701-AADC-4668-AAA4-FB7BA2B947B1}" dt="2020-06-19T09:18:50.191" v="5170"/>
          <ac:spMkLst>
            <pc:docMk/>
            <pc:sldMk cId="2858277977" sldId="523"/>
            <ac:spMk id="1702" creationId="{9F54E580-0CC1-44C5-9119-83D3A64DC698}"/>
          </ac:spMkLst>
        </pc:spChg>
        <pc:spChg chg="mod">
          <ac:chgData name="Ragnhild Halvorsrud" userId="917ea340-fd63-490f-a7db-68428d24cf32" providerId="ADAL" clId="{3F26B701-AADC-4668-AAA4-FB7BA2B947B1}" dt="2020-06-19T09:18:50.191" v="5170"/>
          <ac:spMkLst>
            <pc:docMk/>
            <pc:sldMk cId="2858277977" sldId="523"/>
            <ac:spMk id="1703" creationId="{8F007096-2385-4C57-AA4D-3BC1A5356E15}"/>
          </ac:spMkLst>
        </pc:spChg>
        <pc:spChg chg="mod">
          <ac:chgData name="Ragnhild Halvorsrud" userId="917ea340-fd63-490f-a7db-68428d24cf32" providerId="ADAL" clId="{3F26B701-AADC-4668-AAA4-FB7BA2B947B1}" dt="2020-06-19T09:18:50.191" v="5170"/>
          <ac:spMkLst>
            <pc:docMk/>
            <pc:sldMk cId="2858277977" sldId="523"/>
            <ac:spMk id="1704" creationId="{8FFC9F2F-1803-4805-BCDF-95148F624593}"/>
          </ac:spMkLst>
        </pc:spChg>
        <pc:spChg chg="mod">
          <ac:chgData name="Ragnhild Halvorsrud" userId="917ea340-fd63-490f-a7db-68428d24cf32" providerId="ADAL" clId="{3F26B701-AADC-4668-AAA4-FB7BA2B947B1}" dt="2020-06-19T09:18:50.191" v="5170"/>
          <ac:spMkLst>
            <pc:docMk/>
            <pc:sldMk cId="2858277977" sldId="523"/>
            <ac:spMk id="1706" creationId="{2B16EDA3-1DDA-4BEF-B913-DB3EF0753430}"/>
          </ac:spMkLst>
        </pc:spChg>
        <pc:spChg chg="mod">
          <ac:chgData name="Ragnhild Halvorsrud" userId="917ea340-fd63-490f-a7db-68428d24cf32" providerId="ADAL" clId="{3F26B701-AADC-4668-AAA4-FB7BA2B947B1}" dt="2020-06-19T09:18:50.191" v="5170"/>
          <ac:spMkLst>
            <pc:docMk/>
            <pc:sldMk cId="2858277977" sldId="523"/>
            <ac:spMk id="1707" creationId="{5A7CADA3-DABD-491A-A9B3-D61738FE4C13}"/>
          </ac:spMkLst>
        </pc:spChg>
        <pc:spChg chg="mod">
          <ac:chgData name="Ragnhild Halvorsrud" userId="917ea340-fd63-490f-a7db-68428d24cf32" providerId="ADAL" clId="{3F26B701-AADC-4668-AAA4-FB7BA2B947B1}" dt="2020-06-19T09:18:50.191" v="5170"/>
          <ac:spMkLst>
            <pc:docMk/>
            <pc:sldMk cId="2858277977" sldId="523"/>
            <ac:spMk id="1708" creationId="{3B46D284-403B-4087-93C7-800635571861}"/>
          </ac:spMkLst>
        </pc:spChg>
        <pc:spChg chg="mod">
          <ac:chgData name="Ragnhild Halvorsrud" userId="917ea340-fd63-490f-a7db-68428d24cf32" providerId="ADAL" clId="{3F26B701-AADC-4668-AAA4-FB7BA2B947B1}" dt="2020-06-19T09:18:50.191" v="5170"/>
          <ac:spMkLst>
            <pc:docMk/>
            <pc:sldMk cId="2858277977" sldId="523"/>
            <ac:spMk id="1709" creationId="{29647B91-86FD-4BF0-97F8-A1B76062EC01}"/>
          </ac:spMkLst>
        </pc:spChg>
        <pc:spChg chg="mod">
          <ac:chgData name="Ragnhild Halvorsrud" userId="917ea340-fd63-490f-a7db-68428d24cf32" providerId="ADAL" clId="{3F26B701-AADC-4668-AAA4-FB7BA2B947B1}" dt="2020-06-19T09:18:50.191" v="5170"/>
          <ac:spMkLst>
            <pc:docMk/>
            <pc:sldMk cId="2858277977" sldId="523"/>
            <ac:spMk id="1710" creationId="{E3D41B62-FFDE-47BD-9546-28830DCA6B91}"/>
          </ac:spMkLst>
        </pc:spChg>
        <pc:spChg chg="mod">
          <ac:chgData name="Ragnhild Halvorsrud" userId="917ea340-fd63-490f-a7db-68428d24cf32" providerId="ADAL" clId="{3F26B701-AADC-4668-AAA4-FB7BA2B947B1}" dt="2020-06-19T09:18:50.191" v="5170"/>
          <ac:spMkLst>
            <pc:docMk/>
            <pc:sldMk cId="2858277977" sldId="523"/>
            <ac:spMk id="1711" creationId="{1A0B41ED-E0E3-4501-A380-F0599C4C9D3B}"/>
          </ac:spMkLst>
        </pc:spChg>
        <pc:spChg chg="mod">
          <ac:chgData name="Ragnhild Halvorsrud" userId="917ea340-fd63-490f-a7db-68428d24cf32" providerId="ADAL" clId="{3F26B701-AADC-4668-AAA4-FB7BA2B947B1}" dt="2020-06-19T09:18:50.191" v="5170"/>
          <ac:spMkLst>
            <pc:docMk/>
            <pc:sldMk cId="2858277977" sldId="523"/>
            <ac:spMk id="1712" creationId="{5DEB838F-9D7D-4DC5-BFB2-BB30BAC5D12E}"/>
          </ac:spMkLst>
        </pc:spChg>
        <pc:spChg chg="mod">
          <ac:chgData name="Ragnhild Halvorsrud" userId="917ea340-fd63-490f-a7db-68428d24cf32" providerId="ADAL" clId="{3F26B701-AADC-4668-AAA4-FB7BA2B947B1}" dt="2020-06-19T09:18:50.191" v="5170"/>
          <ac:spMkLst>
            <pc:docMk/>
            <pc:sldMk cId="2858277977" sldId="523"/>
            <ac:spMk id="1714" creationId="{6D9FC841-7AB3-4524-A815-8157DF0AD2DB}"/>
          </ac:spMkLst>
        </pc:spChg>
        <pc:spChg chg="mod">
          <ac:chgData name="Ragnhild Halvorsrud" userId="917ea340-fd63-490f-a7db-68428d24cf32" providerId="ADAL" clId="{3F26B701-AADC-4668-AAA4-FB7BA2B947B1}" dt="2020-06-19T09:18:50.191" v="5170"/>
          <ac:spMkLst>
            <pc:docMk/>
            <pc:sldMk cId="2858277977" sldId="523"/>
            <ac:spMk id="1715" creationId="{E66AED11-ABFB-4B32-908A-271B0D439F5B}"/>
          </ac:spMkLst>
        </pc:spChg>
        <pc:spChg chg="mod">
          <ac:chgData name="Ragnhild Halvorsrud" userId="917ea340-fd63-490f-a7db-68428d24cf32" providerId="ADAL" clId="{3F26B701-AADC-4668-AAA4-FB7BA2B947B1}" dt="2020-06-19T09:18:50.191" v="5170"/>
          <ac:spMkLst>
            <pc:docMk/>
            <pc:sldMk cId="2858277977" sldId="523"/>
            <ac:spMk id="1716" creationId="{7EF93A19-9027-4C8C-8979-DBC22B6066C8}"/>
          </ac:spMkLst>
        </pc:spChg>
        <pc:spChg chg="mod">
          <ac:chgData name="Ragnhild Halvorsrud" userId="917ea340-fd63-490f-a7db-68428d24cf32" providerId="ADAL" clId="{3F26B701-AADC-4668-AAA4-FB7BA2B947B1}" dt="2020-06-19T09:18:50.191" v="5170"/>
          <ac:spMkLst>
            <pc:docMk/>
            <pc:sldMk cId="2858277977" sldId="523"/>
            <ac:spMk id="1717" creationId="{D82DB957-6F78-4694-B854-65CF2436516F}"/>
          </ac:spMkLst>
        </pc:spChg>
        <pc:spChg chg="mod">
          <ac:chgData name="Ragnhild Halvorsrud" userId="917ea340-fd63-490f-a7db-68428d24cf32" providerId="ADAL" clId="{3F26B701-AADC-4668-AAA4-FB7BA2B947B1}" dt="2020-06-19T09:18:50.191" v="5170"/>
          <ac:spMkLst>
            <pc:docMk/>
            <pc:sldMk cId="2858277977" sldId="523"/>
            <ac:spMk id="1718" creationId="{F8D4BB05-7E96-4792-8926-1FF6CA35876A}"/>
          </ac:spMkLst>
        </pc:spChg>
        <pc:spChg chg="mod">
          <ac:chgData name="Ragnhild Halvorsrud" userId="917ea340-fd63-490f-a7db-68428d24cf32" providerId="ADAL" clId="{3F26B701-AADC-4668-AAA4-FB7BA2B947B1}" dt="2020-06-19T09:18:50.191" v="5170"/>
          <ac:spMkLst>
            <pc:docMk/>
            <pc:sldMk cId="2858277977" sldId="523"/>
            <ac:spMk id="1719" creationId="{E968D19B-0A8E-4863-B7A6-4BBCA4E54085}"/>
          </ac:spMkLst>
        </pc:spChg>
        <pc:spChg chg="mod">
          <ac:chgData name="Ragnhild Halvorsrud" userId="917ea340-fd63-490f-a7db-68428d24cf32" providerId="ADAL" clId="{3F26B701-AADC-4668-AAA4-FB7BA2B947B1}" dt="2020-06-19T09:18:50.191" v="5170"/>
          <ac:spMkLst>
            <pc:docMk/>
            <pc:sldMk cId="2858277977" sldId="523"/>
            <ac:spMk id="1720" creationId="{735B1D35-55D8-4DE5-82B0-C045122EEF52}"/>
          </ac:spMkLst>
        </pc:spChg>
        <pc:spChg chg="mod">
          <ac:chgData name="Ragnhild Halvorsrud" userId="917ea340-fd63-490f-a7db-68428d24cf32" providerId="ADAL" clId="{3F26B701-AADC-4668-AAA4-FB7BA2B947B1}" dt="2020-06-19T09:18:50.191" v="5170"/>
          <ac:spMkLst>
            <pc:docMk/>
            <pc:sldMk cId="2858277977" sldId="523"/>
            <ac:spMk id="1722" creationId="{0CC0F1E9-9FA0-412B-B729-C9C5DAB7224B}"/>
          </ac:spMkLst>
        </pc:spChg>
        <pc:spChg chg="mod">
          <ac:chgData name="Ragnhild Halvorsrud" userId="917ea340-fd63-490f-a7db-68428d24cf32" providerId="ADAL" clId="{3F26B701-AADC-4668-AAA4-FB7BA2B947B1}" dt="2020-06-19T09:18:50.191" v="5170"/>
          <ac:spMkLst>
            <pc:docMk/>
            <pc:sldMk cId="2858277977" sldId="523"/>
            <ac:spMk id="1723" creationId="{E58D0661-1EAE-4530-8F60-580477EDCD16}"/>
          </ac:spMkLst>
        </pc:spChg>
        <pc:spChg chg="mod">
          <ac:chgData name="Ragnhild Halvorsrud" userId="917ea340-fd63-490f-a7db-68428d24cf32" providerId="ADAL" clId="{3F26B701-AADC-4668-AAA4-FB7BA2B947B1}" dt="2020-06-19T09:18:50.191" v="5170"/>
          <ac:spMkLst>
            <pc:docMk/>
            <pc:sldMk cId="2858277977" sldId="523"/>
            <ac:spMk id="1724" creationId="{4429189D-1ECE-4DBF-8B30-1048BE835DDC}"/>
          </ac:spMkLst>
        </pc:spChg>
        <pc:spChg chg="mod">
          <ac:chgData name="Ragnhild Halvorsrud" userId="917ea340-fd63-490f-a7db-68428d24cf32" providerId="ADAL" clId="{3F26B701-AADC-4668-AAA4-FB7BA2B947B1}" dt="2020-06-19T09:18:50.191" v="5170"/>
          <ac:spMkLst>
            <pc:docMk/>
            <pc:sldMk cId="2858277977" sldId="523"/>
            <ac:spMk id="1725" creationId="{582A15CC-2447-4FD5-9548-E92C3BB2CCF6}"/>
          </ac:spMkLst>
        </pc:spChg>
        <pc:spChg chg="mod">
          <ac:chgData name="Ragnhild Halvorsrud" userId="917ea340-fd63-490f-a7db-68428d24cf32" providerId="ADAL" clId="{3F26B701-AADC-4668-AAA4-FB7BA2B947B1}" dt="2020-06-19T09:18:50.191" v="5170"/>
          <ac:spMkLst>
            <pc:docMk/>
            <pc:sldMk cId="2858277977" sldId="523"/>
            <ac:spMk id="1726" creationId="{9E46AC8C-0525-4FFE-9CFD-75E4EB032E84}"/>
          </ac:spMkLst>
        </pc:spChg>
        <pc:spChg chg="mod">
          <ac:chgData name="Ragnhild Halvorsrud" userId="917ea340-fd63-490f-a7db-68428d24cf32" providerId="ADAL" clId="{3F26B701-AADC-4668-AAA4-FB7BA2B947B1}" dt="2020-06-19T09:18:50.191" v="5170"/>
          <ac:spMkLst>
            <pc:docMk/>
            <pc:sldMk cId="2858277977" sldId="523"/>
            <ac:spMk id="1727" creationId="{CE79DE39-A86D-49C9-8D32-3E4643C7A60C}"/>
          </ac:spMkLst>
        </pc:spChg>
        <pc:spChg chg="mod">
          <ac:chgData name="Ragnhild Halvorsrud" userId="917ea340-fd63-490f-a7db-68428d24cf32" providerId="ADAL" clId="{3F26B701-AADC-4668-AAA4-FB7BA2B947B1}" dt="2020-06-19T09:18:50.191" v="5170"/>
          <ac:spMkLst>
            <pc:docMk/>
            <pc:sldMk cId="2858277977" sldId="523"/>
            <ac:spMk id="1728" creationId="{C46851BD-4F2C-4490-8FB6-05D334C8D955}"/>
          </ac:spMkLst>
        </pc:spChg>
        <pc:spChg chg="mod">
          <ac:chgData name="Ragnhild Halvorsrud" userId="917ea340-fd63-490f-a7db-68428d24cf32" providerId="ADAL" clId="{3F26B701-AADC-4668-AAA4-FB7BA2B947B1}" dt="2020-06-19T09:18:50.191" v="5170"/>
          <ac:spMkLst>
            <pc:docMk/>
            <pc:sldMk cId="2858277977" sldId="523"/>
            <ac:spMk id="1730" creationId="{7AFE174C-2319-4211-9CEE-72B3A0AF1882}"/>
          </ac:spMkLst>
        </pc:spChg>
        <pc:spChg chg="mod">
          <ac:chgData name="Ragnhild Halvorsrud" userId="917ea340-fd63-490f-a7db-68428d24cf32" providerId="ADAL" clId="{3F26B701-AADC-4668-AAA4-FB7BA2B947B1}" dt="2020-06-19T09:18:50.191" v="5170"/>
          <ac:spMkLst>
            <pc:docMk/>
            <pc:sldMk cId="2858277977" sldId="523"/>
            <ac:spMk id="1731" creationId="{2A0D942F-3C53-4A09-93FC-CA73670E54DD}"/>
          </ac:spMkLst>
        </pc:spChg>
        <pc:spChg chg="mod">
          <ac:chgData name="Ragnhild Halvorsrud" userId="917ea340-fd63-490f-a7db-68428d24cf32" providerId="ADAL" clId="{3F26B701-AADC-4668-AAA4-FB7BA2B947B1}" dt="2020-06-19T09:18:50.191" v="5170"/>
          <ac:spMkLst>
            <pc:docMk/>
            <pc:sldMk cId="2858277977" sldId="523"/>
            <ac:spMk id="1732" creationId="{A8F176B8-7935-4D7A-ACD0-5C3EA066265F}"/>
          </ac:spMkLst>
        </pc:spChg>
        <pc:spChg chg="mod">
          <ac:chgData name="Ragnhild Halvorsrud" userId="917ea340-fd63-490f-a7db-68428d24cf32" providerId="ADAL" clId="{3F26B701-AADC-4668-AAA4-FB7BA2B947B1}" dt="2020-06-19T09:18:50.191" v="5170"/>
          <ac:spMkLst>
            <pc:docMk/>
            <pc:sldMk cId="2858277977" sldId="523"/>
            <ac:spMk id="1733" creationId="{E6E1BD0F-8ACC-4CF2-8B15-8A7A9654B4E3}"/>
          </ac:spMkLst>
        </pc:spChg>
        <pc:spChg chg="mod">
          <ac:chgData name="Ragnhild Halvorsrud" userId="917ea340-fd63-490f-a7db-68428d24cf32" providerId="ADAL" clId="{3F26B701-AADC-4668-AAA4-FB7BA2B947B1}" dt="2020-06-19T09:18:50.191" v="5170"/>
          <ac:spMkLst>
            <pc:docMk/>
            <pc:sldMk cId="2858277977" sldId="523"/>
            <ac:spMk id="1734" creationId="{ECDDD387-A69C-4654-B9BA-D82813EA414C}"/>
          </ac:spMkLst>
        </pc:spChg>
        <pc:spChg chg="mod">
          <ac:chgData name="Ragnhild Halvorsrud" userId="917ea340-fd63-490f-a7db-68428d24cf32" providerId="ADAL" clId="{3F26B701-AADC-4668-AAA4-FB7BA2B947B1}" dt="2020-06-19T09:18:50.191" v="5170"/>
          <ac:spMkLst>
            <pc:docMk/>
            <pc:sldMk cId="2858277977" sldId="523"/>
            <ac:spMk id="1735" creationId="{F1DDD6E8-625F-47B6-98A2-B05E394AD776}"/>
          </ac:spMkLst>
        </pc:spChg>
        <pc:spChg chg="mod">
          <ac:chgData name="Ragnhild Halvorsrud" userId="917ea340-fd63-490f-a7db-68428d24cf32" providerId="ADAL" clId="{3F26B701-AADC-4668-AAA4-FB7BA2B947B1}" dt="2020-06-19T09:18:50.191" v="5170"/>
          <ac:spMkLst>
            <pc:docMk/>
            <pc:sldMk cId="2858277977" sldId="523"/>
            <ac:spMk id="1736" creationId="{80EE90BA-74FB-42B6-A070-D4464419C3E8}"/>
          </ac:spMkLst>
        </pc:spChg>
        <pc:spChg chg="mod">
          <ac:chgData name="Ragnhild Halvorsrud" userId="917ea340-fd63-490f-a7db-68428d24cf32" providerId="ADAL" clId="{3F26B701-AADC-4668-AAA4-FB7BA2B947B1}" dt="2020-06-19T09:18:50.191" v="5170"/>
          <ac:spMkLst>
            <pc:docMk/>
            <pc:sldMk cId="2858277977" sldId="523"/>
            <ac:spMk id="1737" creationId="{D77353DC-91FD-4439-ACD6-6DB9421E3050}"/>
          </ac:spMkLst>
        </pc:spChg>
        <pc:spChg chg="mod">
          <ac:chgData name="Ragnhild Halvorsrud" userId="917ea340-fd63-490f-a7db-68428d24cf32" providerId="ADAL" clId="{3F26B701-AADC-4668-AAA4-FB7BA2B947B1}" dt="2020-06-19T09:18:50.191" v="5170"/>
          <ac:spMkLst>
            <pc:docMk/>
            <pc:sldMk cId="2858277977" sldId="523"/>
            <ac:spMk id="1738" creationId="{70416DC8-166E-4AF6-8D7F-6EB782BC6688}"/>
          </ac:spMkLst>
        </pc:spChg>
        <pc:spChg chg="mod">
          <ac:chgData name="Ragnhild Halvorsrud" userId="917ea340-fd63-490f-a7db-68428d24cf32" providerId="ADAL" clId="{3F26B701-AADC-4668-AAA4-FB7BA2B947B1}" dt="2020-06-19T09:18:50.191" v="5170"/>
          <ac:spMkLst>
            <pc:docMk/>
            <pc:sldMk cId="2858277977" sldId="523"/>
            <ac:spMk id="1739" creationId="{7619638D-37BE-44B0-84E1-A8338CB91F7C}"/>
          </ac:spMkLst>
        </pc:spChg>
        <pc:spChg chg="mod">
          <ac:chgData name="Ragnhild Halvorsrud" userId="917ea340-fd63-490f-a7db-68428d24cf32" providerId="ADAL" clId="{3F26B701-AADC-4668-AAA4-FB7BA2B947B1}" dt="2020-06-19T09:18:50.191" v="5170"/>
          <ac:spMkLst>
            <pc:docMk/>
            <pc:sldMk cId="2858277977" sldId="523"/>
            <ac:spMk id="1740" creationId="{37A99137-B8BD-49C5-9F91-D8B9316F5468}"/>
          </ac:spMkLst>
        </pc:spChg>
        <pc:spChg chg="mod">
          <ac:chgData name="Ragnhild Halvorsrud" userId="917ea340-fd63-490f-a7db-68428d24cf32" providerId="ADAL" clId="{3F26B701-AADC-4668-AAA4-FB7BA2B947B1}" dt="2020-06-19T09:18:50.191" v="5170"/>
          <ac:spMkLst>
            <pc:docMk/>
            <pc:sldMk cId="2858277977" sldId="523"/>
            <ac:spMk id="1741" creationId="{77B021EC-A9EC-4152-AD34-84E32AA3D7F3}"/>
          </ac:spMkLst>
        </pc:spChg>
        <pc:spChg chg="mod">
          <ac:chgData name="Ragnhild Halvorsrud" userId="917ea340-fd63-490f-a7db-68428d24cf32" providerId="ADAL" clId="{3F26B701-AADC-4668-AAA4-FB7BA2B947B1}" dt="2020-06-19T09:18:50.191" v="5170"/>
          <ac:spMkLst>
            <pc:docMk/>
            <pc:sldMk cId="2858277977" sldId="523"/>
            <ac:spMk id="1751" creationId="{9A31236E-4721-4B1B-A12F-E7CF958C759D}"/>
          </ac:spMkLst>
        </pc:spChg>
        <pc:spChg chg="mod">
          <ac:chgData name="Ragnhild Halvorsrud" userId="917ea340-fd63-490f-a7db-68428d24cf32" providerId="ADAL" clId="{3F26B701-AADC-4668-AAA4-FB7BA2B947B1}" dt="2020-06-19T09:18:50.191" v="5170"/>
          <ac:spMkLst>
            <pc:docMk/>
            <pc:sldMk cId="2858277977" sldId="523"/>
            <ac:spMk id="1752" creationId="{9F87FDE8-E258-4909-B823-BD709F352B76}"/>
          </ac:spMkLst>
        </pc:spChg>
        <pc:spChg chg="mod">
          <ac:chgData name="Ragnhild Halvorsrud" userId="917ea340-fd63-490f-a7db-68428d24cf32" providerId="ADAL" clId="{3F26B701-AADC-4668-AAA4-FB7BA2B947B1}" dt="2020-06-19T09:18:50.191" v="5170"/>
          <ac:spMkLst>
            <pc:docMk/>
            <pc:sldMk cId="2858277977" sldId="523"/>
            <ac:spMk id="1753" creationId="{71E32FE4-2D6C-4E46-A82D-C78A476BEDD6}"/>
          </ac:spMkLst>
        </pc:spChg>
        <pc:spChg chg="mod">
          <ac:chgData name="Ragnhild Halvorsrud" userId="917ea340-fd63-490f-a7db-68428d24cf32" providerId="ADAL" clId="{3F26B701-AADC-4668-AAA4-FB7BA2B947B1}" dt="2020-06-19T09:18:50.191" v="5170"/>
          <ac:spMkLst>
            <pc:docMk/>
            <pc:sldMk cId="2858277977" sldId="523"/>
            <ac:spMk id="1754" creationId="{F6B1EEC7-9BC5-414C-8963-711F5AD8D59B}"/>
          </ac:spMkLst>
        </pc:spChg>
        <pc:spChg chg="mod">
          <ac:chgData name="Ragnhild Halvorsrud" userId="917ea340-fd63-490f-a7db-68428d24cf32" providerId="ADAL" clId="{3F26B701-AADC-4668-AAA4-FB7BA2B947B1}" dt="2020-06-19T09:18:50.191" v="5170"/>
          <ac:spMkLst>
            <pc:docMk/>
            <pc:sldMk cId="2858277977" sldId="523"/>
            <ac:spMk id="1755" creationId="{6FCA4F8A-0F41-440E-9F28-6ABB70A56AAB}"/>
          </ac:spMkLst>
        </pc:spChg>
        <pc:spChg chg="mod">
          <ac:chgData name="Ragnhild Halvorsrud" userId="917ea340-fd63-490f-a7db-68428d24cf32" providerId="ADAL" clId="{3F26B701-AADC-4668-AAA4-FB7BA2B947B1}" dt="2020-06-19T09:18:50.191" v="5170"/>
          <ac:spMkLst>
            <pc:docMk/>
            <pc:sldMk cId="2858277977" sldId="523"/>
            <ac:spMk id="1756" creationId="{E9B4C7CA-68FE-40D8-B2B1-11BDA6E5D82D}"/>
          </ac:spMkLst>
        </pc:spChg>
        <pc:spChg chg="mod">
          <ac:chgData name="Ragnhild Halvorsrud" userId="917ea340-fd63-490f-a7db-68428d24cf32" providerId="ADAL" clId="{3F26B701-AADC-4668-AAA4-FB7BA2B947B1}" dt="2020-06-19T09:18:50.191" v="5170"/>
          <ac:spMkLst>
            <pc:docMk/>
            <pc:sldMk cId="2858277977" sldId="523"/>
            <ac:spMk id="1757" creationId="{69B2A206-9264-4BD9-92CF-7EACE2731921}"/>
          </ac:spMkLst>
        </pc:spChg>
        <pc:spChg chg="mod">
          <ac:chgData name="Ragnhild Halvorsrud" userId="917ea340-fd63-490f-a7db-68428d24cf32" providerId="ADAL" clId="{3F26B701-AADC-4668-AAA4-FB7BA2B947B1}" dt="2020-06-19T09:18:50.191" v="5170"/>
          <ac:spMkLst>
            <pc:docMk/>
            <pc:sldMk cId="2858277977" sldId="523"/>
            <ac:spMk id="1758" creationId="{626B7859-6151-4676-8273-5C724857ED52}"/>
          </ac:spMkLst>
        </pc:spChg>
        <pc:spChg chg="mod">
          <ac:chgData name="Ragnhild Halvorsrud" userId="917ea340-fd63-490f-a7db-68428d24cf32" providerId="ADAL" clId="{3F26B701-AADC-4668-AAA4-FB7BA2B947B1}" dt="2020-06-19T09:18:50.191" v="5170"/>
          <ac:spMkLst>
            <pc:docMk/>
            <pc:sldMk cId="2858277977" sldId="523"/>
            <ac:spMk id="1760" creationId="{0EE516EE-92D9-428D-A5F7-102408D5C0BF}"/>
          </ac:spMkLst>
        </pc:spChg>
        <pc:spChg chg="mod">
          <ac:chgData name="Ragnhild Halvorsrud" userId="917ea340-fd63-490f-a7db-68428d24cf32" providerId="ADAL" clId="{3F26B701-AADC-4668-AAA4-FB7BA2B947B1}" dt="2020-06-19T09:18:50.191" v="5170"/>
          <ac:spMkLst>
            <pc:docMk/>
            <pc:sldMk cId="2858277977" sldId="523"/>
            <ac:spMk id="1761" creationId="{4C15F5C1-1477-4827-B3AA-28911300AF1F}"/>
          </ac:spMkLst>
        </pc:spChg>
        <pc:spChg chg="mod">
          <ac:chgData name="Ragnhild Halvorsrud" userId="917ea340-fd63-490f-a7db-68428d24cf32" providerId="ADAL" clId="{3F26B701-AADC-4668-AAA4-FB7BA2B947B1}" dt="2020-06-19T09:18:50.191" v="5170"/>
          <ac:spMkLst>
            <pc:docMk/>
            <pc:sldMk cId="2858277977" sldId="523"/>
            <ac:spMk id="1762" creationId="{B8EC499F-C8C7-4FBB-944E-C7CF9E7D74EB}"/>
          </ac:spMkLst>
        </pc:spChg>
        <pc:spChg chg="mod">
          <ac:chgData name="Ragnhild Halvorsrud" userId="917ea340-fd63-490f-a7db-68428d24cf32" providerId="ADAL" clId="{3F26B701-AADC-4668-AAA4-FB7BA2B947B1}" dt="2020-06-19T09:18:50.191" v="5170"/>
          <ac:spMkLst>
            <pc:docMk/>
            <pc:sldMk cId="2858277977" sldId="523"/>
            <ac:spMk id="1763" creationId="{9459C312-3469-406B-AE7E-2051D68F6736}"/>
          </ac:spMkLst>
        </pc:spChg>
        <pc:spChg chg="mod">
          <ac:chgData name="Ragnhild Halvorsrud" userId="917ea340-fd63-490f-a7db-68428d24cf32" providerId="ADAL" clId="{3F26B701-AADC-4668-AAA4-FB7BA2B947B1}" dt="2020-06-19T09:18:50.191" v="5170"/>
          <ac:spMkLst>
            <pc:docMk/>
            <pc:sldMk cId="2858277977" sldId="523"/>
            <ac:spMk id="1764" creationId="{24CCCEC7-C152-4BCC-A3A6-79E79D31F2C2}"/>
          </ac:spMkLst>
        </pc:spChg>
        <pc:spChg chg="mod">
          <ac:chgData name="Ragnhild Halvorsrud" userId="917ea340-fd63-490f-a7db-68428d24cf32" providerId="ADAL" clId="{3F26B701-AADC-4668-AAA4-FB7BA2B947B1}" dt="2020-06-19T09:18:50.191" v="5170"/>
          <ac:spMkLst>
            <pc:docMk/>
            <pc:sldMk cId="2858277977" sldId="523"/>
            <ac:spMk id="1765" creationId="{9C3DF322-5741-48DF-8DCE-19E2E1688071}"/>
          </ac:spMkLst>
        </pc:spChg>
        <pc:spChg chg="mod">
          <ac:chgData name="Ragnhild Halvorsrud" userId="917ea340-fd63-490f-a7db-68428d24cf32" providerId="ADAL" clId="{3F26B701-AADC-4668-AAA4-FB7BA2B947B1}" dt="2020-06-19T09:18:50.191" v="5170"/>
          <ac:spMkLst>
            <pc:docMk/>
            <pc:sldMk cId="2858277977" sldId="523"/>
            <ac:spMk id="1766" creationId="{8240ADAF-AC6B-4184-8EFD-836DBE32219C}"/>
          </ac:spMkLst>
        </pc:spChg>
        <pc:spChg chg="mod">
          <ac:chgData name="Ragnhild Halvorsrud" userId="917ea340-fd63-490f-a7db-68428d24cf32" providerId="ADAL" clId="{3F26B701-AADC-4668-AAA4-FB7BA2B947B1}" dt="2020-06-19T09:18:50.191" v="5170"/>
          <ac:spMkLst>
            <pc:docMk/>
            <pc:sldMk cId="2858277977" sldId="523"/>
            <ac:spMk id="1767" creationId="{A308CB1F-CE09-4EBF-87B3-4572D4968655}"/>
          </ac:spMkLst>
        </pc:spChg>
        <pc:spChg chg="mod">
          <ac:chgData name="Ragnhild Halvorsrud" userId="917ea340-fd63-490f-a7db-68428d24cf32" providerId="ADAL" clId="{3F26B701-AADC-4668-AAA4-FB7BA2B947B1}" dt="2020-06-19T09:18:50.191" v="5170"/>
          <ac:spMkLst>
            <pc:docMk/>
            <pc:sldMk cId="2858277977" sldId="523"/>
            <ac:spMk id="1769" creationId="{99AE5AF1-0526-466E-9326-4A9D1DC2B09D}"/>
          </ac:spMkLst>
        </pc:spChg>
        <pc:spChg chg="mod">
          <ac:chgData name="Ragnhild Halvorsrud" userId="917ea340-fd63-490f-a7db-68428d24cf32" providerId="ADAL" clId="{3F26B701-AADC-4668-AAA4-FB7BA2B947B1}" dt="2020-06-19T09:18:50.191" v="5170"/>
          <ac:spMkLst>
            <pc:docMk/>
            <pc:sldMk cId="2858277977" sldId="523"/>
            <ac:spMk id="1770" creationId="{603FC855-38B4-44F1-810D-2CE1F7A0C973}"/>
          </ac:spMkLst>
        </pc:spChg>
        <pc:spChg chg="mod">
          <ac:chgData name="Ragnhild Halvorsrud" userId="917ea340-fd63-490f-a7db-68428d24cf32" providerId="ADAL" clId="{3F26B701-AADC-4668-AAA4-FB7BA2B947B1}" dt="2020-06-19T09:18:50.191" v="5170"/>
          <ac:spMkLst>
            <pc:docMk/>
            <pc:sldMk cId="2858277977" sldId="523"/>
            <ac:spMk id="1771" creationId="{88DD7B03-9FCC-4D38-9117-0F92820AC24F}"/>
          </ac:spMkLst>
        </pc:spChg>
        <pc:spChg chg="mod">
          <ac:chgData name="Ragnhild Halvorsrud" userId="917ea340-fd63-490f-a7db-68428d24cf32" providerId="ADAL" clId="{3F26B701-AADC-4668-AAA4-FB7BA2B947B1}" dt="2020-06-19T09:18:50.191" v="5170"/>
          <ac:spMkLst>
            <pc:docMk/>
            <pc:sldMk cId="2858277977" sldId="523"/>
            <ac:spMk id="1772" creationId="{67F7809C-8FE7-4B0D-8ACB-2830E2F75B9C}"/>
          </ac:spMkLst>
        </pc:spChg>
        <pc:spChg chg="mod">
          <ac:chgData name="Ragnhild Halvorsrud" userId="917ea340-fd63-490f-a7db-68428d24cf32" providerId="ADAL" clId="{3F26B701-AADC-4668-AAA4-FB7BA2B947B1}" dt="2020-06-19T09:18:50.191" v="5170"/>
          <ac:spMkLst>
            <pc:docMk/>
            <pc:sldMk cId="2858277977" sldId="523"/>
            <ac:spMk id="1773" creationId="{D7615343-05FE-4773-9BF6-F8D76709C6D4}"/>
          </ac:spMkLst>
        </pc:spChg>
        <pc:spChg chg="mod">
          <ac:chgData name="Ragnhild Halvorsrud" userId="917ea340-fd63-490f-a7db-68428d24cf32" providerId="ADAL" clId="{3F26B701-AADC-4668-AAA4-FB7BA2B947B1}" dt="2020-06-19T09:18:50.191" v="5170"/>
          <ac:spMkLst>
            <pc:docMk/>
            <pc:sldMk cId="2858277977" sldId="523"/>
            <ac:spMk id="1774" creationId="{5352F42A-D4DE-470B-8F9F-435840C08CEF}"/>
          </ac:spMkLst>
        </pc:spChg>
        <pc:spChg chg="mod">
          <ac:chgData name="Ragnhild Halvorsrud" userId="917ea340-fd63-490f-a7db-68428d24cf32" providerId="ADAL" clId="{3F26B701-AADC-4668-AAA4-FB7BA2B947B1}" dt="2020-06-19T09:18:50.191" v="5170"/>
          <ac:spMkLst>
            <pc:docMk/>
            <pc:sldMk cId="2858277977" sldId="523"/>
            <ac:spMk id="1775" creationId="{4EC5E010-9FD0-4B16-8563-B038714D75B3}"/>
          </ac:spMkLst>
        </pc:spChg>
        <pc:spChg chg="mod">
          <ac:chgData name="Ragnhild Halvorsrud" userId="917ea340-fd63-490f-a7db-68428d24cf32" providerId="ADAL" clId="{3F26B701-AADC-4668-AAA4-FB7BA2B947B1}" dt="2020-06-19T09:18:50.191" v="5170"/>
          <ac:spMkLst>
            <pc:docMk/>
            <pc:sldMk cId="2858277977" sldId="523"/>
            <ac:spMk id="1776" creationId="{103484C0-FA0A-4C77-A349-8C63EA495CD8}"/>
          </ac:spMkLst>
        </pc:spChg>
        <pc:spChg chg="mod">
          <ac:chgData name="Ragnhild Halvorsrud" userId="917ea340-fd63-490f-a7db-68428d24cf32" providerId="ADAL" clId="{3F26B701-AADC-4668-AAA4-FB7BA2B947B1}" dt="2020-06-19T09:18:50.191" v="5170"/>
          <ac:spMkLst>
            <pc:docMk/>
            <pc:sldMk cId="2858277977" sldId="523"/>
            <ac:spMk id="1778" creationId="{1F76231C-DCDC-4263-84CF-CBCA09FE7B59}"/>
          </ac:spMkLst>
        </pc:spChg>
        <pc:spChg chg="mod">
          <ac:chgData name="Ragnhild Halvorsrud" userId="917ea340-fd63-490f-a7db-68428d24cf32" providerId="ADAL" clId="{3F26B701-AADC-4668-AAA4-FB7BA2B947B1}" dt="2020-06-19T09:18:50.191" v="5170"/>
          <ac:spMkLst>
            <pc:docMk/>
            <pc:sldMk cId="2858277977" sldId="523"/>
            <ac:spMk id="1779" creationId="{7C5095E2-06EA-40EE-B069-3590F4D74B53}"/>
          </ac:spMkLst>
        </pc:spChg>
        <pc:spChg chg="mod">
          <ac:chgData name="Ragnhild Halvorsrud" userId="917ea340-fd63-490f-a7db-68428d24cf32" providerId="ADAL" clId="{3F26B701-AADC-4668-AAA4-FB7BA2B947B1}" dt="2020-06-19T09:18:50.191" v="5170"/>
          <ac:spMkLst>
            <pc:docMk/>
            <pc:sldMk cId="2858277977" sldId="523"/>
            <ac:spMk id="1780" creationId="{69D19890-F604-48F0-B542-11FDDD7DB0D3}"/>
          </ac:spMkLst>
        </pc:spChg>
        <pc:spChg chg="mod">
          <ac:chgData name="Ragnhild Halvorsrud" userId="917ea340-fd63-490f-a7db-68428d24cf32" providerId="ADAL" clId="{3F26B701-AADC-4668-AAA4-FB7BA2B947B1}" dt="2020-06-19T09:18:50.191" v="5170"/>
          <ac:spMkLst>
            <pc:docMk/>
            <pc:sldMk cId="2858277977" sldId="523"/>
            <ac:spMk id="1781" creationId="{EFBABA49-1E89-42CC-B3EA-5F9D12A6B930}"/>
          </ac:spMkLst>
        </pc:spChg>
        <pc:spChg chg="mod">
          <ac:chgData name="Ragnhild Halvorsrud" userId="917ea340-fd63-490f-a7db-68428d24cf32" providerId="ADAL" clId="{3F26B701-AADC-4668-AAA4-FB7BA2B947B1}" dt="2020-06-19T09:18:50.191" v="5170"/>
          <ac:spMkLst>
            <pc:docMk/>
            <pc:sldMk cId="2858277977" sldId="523"/>
            <ac:spMk id="1782" creationId="{B8E6F0AF-6A5A-4312-BCBC-0DD5D5751D23}"/>
          </ac:spMkLst>
        </pc:spChg>
        <pc:spChg chg="mod">
          <ac:chgData name="Ragnhild Halvorsrud" userId="917ea340-fd63-490f-a7db-68428d24cf32" providerId="ADAL" clId="{3F26B701-AADC-4668-AAA4-FB7BA2B947B1}" dt="2020-06-19T09:18:50.191" v="5170"/>
          <ac:spMkLst>
            <pc:docMk/>
            <pc:sldMk cId="2858277977" sldId="523"/>
            <ac:spMk id="1783" creationId="{BCB2FCFD-3B48-4976-BD41-3D380F664116}"/>
          </ac:spMkLst>
        </pc:spChg>
        <pc:spChg chg="mod">
          <ac:chgData name="Ragnhild Halvorsrud" userId="917ea340-fd63-490f-a7db-68428d24cf32" providerId="ADAL" clId="{3F26B701-AADC-4668-AAA4-FB7BA2B947B1}" dt="2020-06-19T09:18:50.191" v="5170"/>
          <ac:spMkLst>
            <pc:docMk/>
            <pc:sldMk cId="2858277977" sldId="523"/>
            <ac:spMk id="1784" creationId="{194C339D-B984-41BC-9DA7-9350AC73E5BC}"/>
          </ac:spMkLst>
        </pc:spChg>
        <pc:spChg chg="mod">
          <ac:chgData name="Ragnhild Halvorsrud" userId="917ea340-fd63-490f-a7db-68428d24cf32" providerId="ADAL" clId="{3F26B701-AADC-4668-AAA4-FB7BA2B947B1}" dt="2020-06-19T09:18:50.191" v="5170"/>
          <ac:spMkLst>
            <pc:docMk/>
            <pc:sldMk cId="2858277977" sldId="523"/>
            <ac:spMk id="1785" creationId="{01B72102-4B21-4437-83E0-6158D2674F17}"/>
          </ac:spMkLst>
        </pc:spChg>
        <pc:spChg chg="mod">
          <ac:chgData name="Ragnhild Halvorsrud" userId="917ea340-fd63-490f-a7db-68428d24cf32" providerId="ADAL" clId="{3F26B701-AADC-4668-AAA4-FB7BA2B947B1}" dt="2020-06-19T09:18:50.191" v="5170"/>
          <ac:spMkLst>
            <pc:docMk/>
            <pc:sldMk cId="2858277977" sldId="523"/>
            <ac:spMk id="1787" creationId="{3C31EBFE-DCD6-40A1-B3C3-2F4677EE7C27}"/>
          </ac:spMkLst>
        </pc:spChg>
        <pc:spChg chg="mod">
          <ac:chgData name="Ragnhild Halvorsrud" userId="917ea340-fd63-490f-a7db-68428d24cf32" providerId="ADAL" clId="{3F26B701-AADC-4668-AAA4-FB7BA2B947B1}" dt="2020-06-19T09:18:50.191" v="5170"/>
          <ac:spMkLst>
            <pc:docMk/>
            <pc:sldMk cId="2858277977" sldId="523"/>
            <ac:spMk id="1788" creationId="{CCFFC448-FFF6-474B-B603-9308BEDB029E}"/>
          </ac:spMkLst>
        </pc:spChg>
        <pc:spChg chg="mod">
          <ac:chgData name="Ragnhild Halvorsrud" userId="917ea340-fd63-490f-a7db-68428d24cf32" providerId="ADAL" clId="{3F26B701-AADC-4668-AAA4-FB7BA2B947B1}" dt="2020-06-19T09:18:50.191" v="5170"/>
          <ac:spMkLst>
            <pc:docMk/>
            <pc:sldMk cId="2858277977" sldId="523"/>
            <ac:spMk id="1789" creationId="{E98694FB-6E84-4039-BD07-117A172515EE}"/>
          </ac:spMkLst>
        </pc:spChg>
        <pc:spChg chg="mod">
          <ac:chgData name="Ragnhild Halvorsrud" userId="917ea340-fd63-490f-a7db-68428d24cf32" providerId="ADAL" clId="{3F26B701-AADC-4668-AAA4-FB7BA2B947B1}" dt="2020-06-19T09:18:50.191" v="5170"/>
          <ac:spMkLst>
            <pc:docMk/>
            <pc:sldMk cId="2858277977" sldId="523"/>
            <ac:spMk id="1790" creationId="{1D798ABC-8D40-459C-B855-7248E3E51675}"/>
          </ac:spMkLst>
        </pc:spChg>
        <pc:spChg chg="mod">
          <ac:chgData name="Ragnhild Halvorsrud" userId="917ea340-fd63-490f-a7db-68428d24cf32" providerId="ADAL" clId="{3F26B701-AADC-4668-AAA4-FB7BA2B947B1}" dt="2020-06-19T09:18:50.191" v="5170"/>
          <ac:spMkLst>
            <pc:docMk/>
            <pc:sldMk cId="2858277977" sldId="523"/>
            <ac:spMk id="1791" creationId="{AFF565D8-F100-4B4E-AE5D-42D1F2CD78BB}"/>
          </ac:spMkLst>
        </pc:spChg>
        <pc:spChg chg="mod">
          <ac:chgData name="Ragnhild Halvorsrud" userId="917ea340-fd63-490f-a7db-68428d24cf32" providerId="ADAL" clId="{3F26B701-AADC-4668-AAA4-FB7BA2B947B1}" dt="2020-06-19T09:18:50.191" v="5170"/>
          <ac:spMkLst>
            <pc:docMk/>
            <pc:sldMk cId="2858277977" sldId="523"/>
            <ac:spMk id="1792" creationId="{9B1D2B73-32BF-43EF-8342-2385A13B0498}"/>
          </ac:spMkLst>
        </pc:spChg>
        <pc:spChg chg="mod">
          <ac:chgData name="Ragnhild Halvorsrud" userId="917ea340-fd63-490f-a7db-68428d24cf32" providerId="ADAL" clId="{3F26B701-AADC-4668-AAA4-FB7BA2B947B1}" dt="2020-06-19T09:18:50.191" v="5170"/>
          <ac:spMkLst>
            <pc:docMk/>
            <pc:sldMk cId="2858277977" sldId="523"/>
            <ac:spMk id="1793" creationId="{8C664C7E-10C5-425A-9647-F6581F3B4B5F}"/>
          </ac:spMkLst>
        </pc:spChg>
        <pc:spChg chg="mod">
          <ac:chgData name="Ragnhild Halvorsrud" userId="917ea340-fd63-490f-a7db-68428d24cf32" providerId="ADAL" clId="{3F26B701-AADC-4668-AAA4-FB7BA2B947B1}" dt="2020-06-19T09:18:50.191" v="5170"/>
          <ac:spMkLst>
            <pc:docMk/>
            <pc:sldMk cId="2858277977" sldId="523"/>
            <ac:spMk id="1794" creationId="{EB432766-6CE4-4252-AA6C-6F91BB7FAF6E}"/>
          </ac:spMkLst>
        </pc:spChg>
        <pc:spChg chg="mod">
          <ac:chgData name="Ragnhild Halvorsrud" userId="917ea340-fd63-490f-a7db-68428d24cf32" providerId="ADAL" clId="{3F26B701-AADC-4668-AAA4-FB7BA2B947B1}" dt="2020-06-19T09:18:50.191" v="5170"/>
          <ac:spMkLst>
            <pc:docMk/>
            <pc:sldMk cId="2858277977" sldId="523"/>
            <ac:spMk id="1796" creationId="{F609A85B-EFE9-4116-8126-9DA4E4EF4C8B}"/>
          </ac:spMkLst>
        </pc:spChg>
        <pc:spChg chg="mod">
          <ac:chgData name="Ragnhild Halvorsrud" userId="917ea340-fd63-490f-a7db-68428d24cf32" providerId="ADAL" clId="{3F26B701-AADC-4668-AAA4-FB7BA2B947B1}" dt="2020-06-19T09:18:50.191" v="5170"/>
          <ac:spMkLst>
            <pc:docMk/>
            <pc:sldMk cId="2858277977" sldId="523"/>
            <ac:spMk id="1797" creationId="{A62AEED5-BF2B-4A3A-8946-4A39532B2972}"/>
          </ac:spMkLst>
        </pc:spChg>
        <pc:spChg chg="mod">
          <ac:chgData name="Ragnhild Halvorsrud" userId="917ea340-fd63-490f-a7db-68428d24cf32" providerId="ADAL" clId="{3F26B701-AADC-4668-AAA4-FB7BA2B947B1}" dt="2020-06-19T09:18:50.191" v="5170"/>
          <ac:spMkLst>
            <pc:docMk/>
            <pc:sldMk cId="2858277977" sldId="523"/>
            <ac:spMk id="1798" creationId="{D2E17638-C1A3-4A1E-94E4-A618B8256C76}"/>
          </ac:spMkLst>
        </pc:spChg>
        <pc:spChg chg="mod">
          <ac:chgData name="Ragnhild Halvorsrud" userId="917ea340-fd63-490f-a7db-68428d24cf32" providerId="ADAL" clId="{3F26B701-AADC-4668-AAA4-FB7BA2B947B1}" dt="2020-06-19T09:18:50.191" v="5170"/>
          <ac:spMkLst>
            <pc:docMk/>
            <pc:sldMk cId="2858277977" sldId="523"/>
            <ac:spMk id="1799" creationId="{28C6DD42-2732-415E-9B5E-A46C52BCB10E}"/>
          </ac:spMkLst>
        </pc:spChg>
        <pc:spChg chg="mod">
          <ac:chgData name="Ragnhild Halvorsrud" userId="917ea340-fd63-490f-a7db-68428d24cf32" providerId="ADAL" clId="{3F26B701-AADC-4668-AAA4-FB7BA2B947B1}" dt="2020-06-19T09:18:50.191" v="5170"/>
          <ac:spMkLst>
            <pc:docMk/>
            <pc:sldMk cId="2858277977" sldId="523"/>
            <ac:spMk id="1800" creationId="{F5A1407E-7665-4B4C-BF66-9DA29DF676FB}"/>
          </ac:spMkLst>
        </pc:spChg>
        <pc:spChg chg="mod">
          <ac:chgData name="Ragnhild Halvorsrud" userId="917ea340-fd63-490f-a7db-68428d24cf32" providerId="ADAL" clId="{3F26B701-AADC-4668-AAA4-FB7BA2B947B1}" dt="2020-06-19T09:18:50.191" v="5170"/>
          <ac:spMkLst>
            <pc:docMk/>
            <pc:sldMk cId="2858277977" sldId="523"/>
            <ac:spMk id="1801" creationId="{D03EF830-D9CC-41C9-BA5A-B1F2F5890FF4}"/>
          </ac:spMkLst>
        </pc:spChg>
        <pc:spChg chg="mod">
          <ac:chgData name="Ragnhild Halvorsrud" userId="917ea340-fd63-490f-a7db-68428d24cf32" providerId="ADAL" clId="{3F26B701-AADC-4668-AAA4-FB7BA2B947B1}" dt="2020-06-19T09:18:50.191" v="5170"/>
          <ac:spMkLst>
            <pc:docMk/>
            <pc:sldMk cId="2858277977" sldId="523"/>
            <ac:spMk id="1802" creationId="{6A76A1AC-FF95-46BE-98B6-BF4093BBC6A2}"/>
          </ac:spMkLst>
        </pc:spChg>
        <pc:spChg chg="mod">
          <ac:chgData name="Ragnhild Halvorsrud" userId="917ea340-fd63-490f-a7db-68428d24cf32" providerId="ADAL" clId="{3F26B701-AADC-4668-AAA4-FB7BA2B947B1}" dt="2020-06-19T09:18:50.191" v="5170"/>
          <ac:spMkLst>
            <pc:docMk/>
            <pc:sldMk cId="2858277977" sldId="523"/>
            <ac:spMk id="1803" creationId="{F92AF27C-4299-4F29-816D-0EB5A544E213}"/>
          </ac:spMkLst>
        </pc:spChg>
        <pc:spChg chg="mod">
          <ac:chgData name="Ragnhild Halvorsrud" userId="917ea340-fd63-490f-a7db-68428d24cf32" providerId="ADAL" clId="{3F26B701-AADC-4668-AAA4-FB7BA2B947B1}" dt="2020-06-19T09:18:50.191" v="5170"/>
          <ac:spMkLst>
            <pc:docMk/>
            <pc:sldMk cId="2858277977" sldId="523"/>
            <ac:spMk id="1804" creationId="{E489F22A-43F3-4F02-AD88-BD624E38B93E}"/>
          </ac:spMkLst>
        </pc:spChg>
        <pc:spChg chg="mod">
          <ac:chgData name="Ragnhild Halvorsrud" userId="917ea340-fd63-490f-a7db-68428d24cf32" providerId="ADAL" clId="{3F26B701-AADC-4668-AAA4-FB7BA2B947B1}" dt="2020-06-19T09:18:50.191" v="5170"/>
          <ac:spMkLst>
            <pc:docMk/>
            <pc:sldMk cId="2858277977" sldId="523"/>
            <ac:spMk id="1805" creationId="{A57A3957-8FFF-41C3-961B-694A427C4048}"/>
          </ac:spMkLst>
        </pc:spChg>
        <pc:spChg chg="mod">
          <ac:chgData name="Ragnhild Halvorsrud" userId="917ea340-fd63-490f-a7db-68428d24cf32" providerId="ADAL" clId="{3F26B701-AADC-4668-AAA4-FB7BA2B947B1}" dt="2020-06-19T09:18:50.191" v="5170"/>
          <ac:spMkLst>
            <pc:docMk/>
            <pc:sldMk cId="2858277977" sldId="523"/>
            <ac:spMk id="1806" creationId="{0CB07C11-D3E3-4593-93BD-C42AEE2BEA59}"/>
          </ac:spMkLst>
        </pc:spChg>
        <pc:spChg chg="mod">
          <ac:chgData name="Ragnhild Halvorsrud" userId="917ea340-fd63-490f-a7db-68428d24cf32" providerId="ADAL" clId="{3F26B701-AADC-4668-AAA4-FB7BA2B947B1}" dt="2020-06-19T09:18:50.191" v="5170"/>
          <ac:spMkLst>
            <pc:docMk/>
            <pc:sldMk cId="2858277977" sldId="523"/>
            <ac:spMk id="1807" creationId="{A6BFCE8C-125D-4463-99BA-36813FFAEA93}"/>
          </ac:spMkLst>
        </pc:spChg>
        <pc:spChg chg="mod">
          <ac:chgData name="Ragnhild Halvorsrud" userId="917ea340-fd63-490f-a7db-68428d24cf32" providerId="ADAL" clId="{3F26B701-AADC-4668-AAA4-FB7BA2B947B1}" dt="2020-06-19T09:18:50.191" v="5170"/>
          <ac:spMkLst>
            <pc:docMk/>
            <pc:sldMk cId="2858277977" sldId="523"/>
            <ac:spMk id="1808" creationId="{31D9C5BA-1556-4C9E-B949-1057607B5841}"/>
          </ac:spMkLst>
        </pc:spChg>
        <pc:spChg chg="mod">
          <ac:chgData name="Ragnhild Halvorsrud" userId="917ea340-fd63-490f-a7db-68428d24cf32" providerId="ADAL" clId="{3F26B701-AADC-4668-AAA4-FB7BA2B947B1}" dt="2020-06-19T09:18:50.191" v="5170"/>
          <ac:spMkLst>
            <pc:docMk/>
            <pc:sldMk cId="2858277977" sldId="523"/>
            <ac:spMk id="1809" creationId="{B040BEB4-E701-4B95-8100-EED70E6AA731}"/>
          </ac:spMkLst>
        </pc:spChg>
        <pc:spChg chg="mod">
          <ac:chgData name="Ragnhild Halvorsrud" userId="917ea340-fd63-490f-a7db-68428d24cf32" providerId="ADAL" clId="{3F26B701-AADC-4668-AAA4-FB7BA2B947B1}" dt="2020-06-19T17:20:46.577" v="16407" actId="790"/>
          <ac:spMkLst>
            <pc:docMk/>
            <pc:sldMk cId="2858277977" sldId="523"/>
            <ac:spMk id="1823" creationId="{AC5B5BB0-AC4B-4FB6-8608-C59FF735BB7D}"/>
          </ac:spMkLst>
        </pc:spChg>
        <pc:spChg chg="mod">
          <ac:chgData name="Ragnhild Halvorsrud" userId="917ea340-fd63-490f-a7db-68428d24cf32" providerId="ADAL" clId="{3F26B701-AADC-4668-AAA4-FB7BA2B947B1}" dt="2020-06-19T17:20:46.579" v="16408" actId="790"/>
          <ac:spMkLst>
            <pc:docMk/>
            <pc:sldMk cId="2858277977" sldId="523"/>
            <ac:spMk id="1824" creationId="{5178C2E7-A371-434C-8FAD-BD5C7C981567}"/>
          </ac:spMkLst>
        </pc:spChg>
        <pc:spChg chg="mod">
          <ac:chgData name="Ragnhild Halvorsrud" userId="917ea340-fd63-490f-a7db-68428d24cf32" providerId="ADAL" clId="{3F26B701-AADC-4668-AAA4-FB7BA2B947B1}" dt="2020-06-19T17:20:46.580" v="16409" actId="790"/>
          <ac:spMkLst>
            <pc:docMk/>
            <pc:sldMk cId="2858277977" sldId="523"/>
            <ac:spMk id="1825" creationId="{0D0378BC-0880-45AE-BFE7-43260C384C85}"/>
          </ac:spMkLst>
        </pc:spChg>
        <pc:spChg chg="mod">
          <ac:chgData name="Ragnhild Halvorsrud" userId="917ea340-fd63-490f-a7db-68428d24cf32" providerId="ADAL" clId="{3F26B701-AADC-4668-AAA4-FB7BA2B947B1}" dt="2020-06-19T17:20:46.582" v="16410" actId="790"/>
          <ac:spMkLst>
            <pc:docMk/>
            <pc:sldMk cId="2858277977" sldId="523"/>
            <ac:spMk id="1826" creationId="{13A18651-87BC-49F5-BB41-74CB64C7D011}"/>
          </ac:spMkLst>
        </pc:spChg>
        <pc:spChg chg="mod">
          <ac:chgData name="Ragnhild Halvorsrud" userId="917ea340-fd63-490f-a7db-68428d24cf32" providerId="ADAL" clId="{3F26B701-AADC-4668-AAA4-FB7BA2B947B1}" dt="2020-06-19T17:20:46.584" v="16411" actId="790"/>
          <ac:spMkLst>
            <pc:docMk/>
            <pc:sldMk cId="2858277977" sldId="523"/>
            <ac:spMk id="1827" creationId="{A50B263C-A83A-4ABD-898F-619E30F5BB37}"/>
          </ac:spMkLst>
        </pc:spChg>
        <pc:spChg chg="mod">
          <ac:chgData name="Ragnhild Halvorsrud" userId="917ea340-fd63-490f-a7db-68428d24cf32" providerId="ADAL" clId="{3F26B701-AADC-4668-AAA4-FB7BA2B947B1}" dt="2020-06-19T17:20:46.586" v="16412" actId="790"/>
          <ac:spMkLst>
            <pc:docMk/>
            <pc:sldMk cId="2858277977" sldId="523"/>
            <ac:spMk id="1828" creationId="{F2E73FAB-C049-4322-B1A9-5E6CC50061A0}"/>
          </ac:spMkLst>
        </pc:spChg>
        <pc:spChg chg="mod">
          <ac:chgData name="Ragnhild Halvorsrud" userId="917ea340-fd63-490f-a7db-68428d24cf32" providerId="ADAL" clId="{3F26B701-AADC-4668-AAA4-FB7BA2B947B1}" dt="2020-06-19T17:20:46.588" v="16413" actId="790"/>
          <ac:spMkLst>
            <pc:docMk/>
            <pc:sldMk cId="2858277977" sldId="523"/>
            <ac:spMk id="1830" creationId="{4A86F07B-4A49-4086-BC5A-5C5172C9970E}"/>
          </ac:spMkLst>
        </pc:spChg>
        <pc:spChg chg="mod">
          <ac:chgData name="Ragnhild Halvorsrud" userId="917ea340-fd63-490f-a7db-68428d24cf32" providerId="ADAL" clId="{3F26B701-AADC-4668-AAA4-FB7BA2B947B1}" dt="2020-06-19T17:20:46.589" v="16414" actId="790"/>
          <ac:spMkLst>
            <pc:docMk/>
            <pc:sldMk cId="2858277977" sldId="523"/>
            <ac:spMk id="1831" creationId="{FBE8A330-4C77-42A3-9B77-BB45924DBF59}"/>
          </ac:spMkLst>
        </pc:spChg>
        <pc:spChg chg="mod">
          <ac:chgData name="Ragnhild Halvorsrud" userId="917ea340-fd63-490f-a7db-68428d24cf32" providerId="ADAL" clId="{3F26B701-AADC-4668-AAA4-FB7BA2B947B1}" dt="2020-06-19T17:20:46.591" v="16415" actId="790"/>
          <ac:spMkLst>
            <pc:docMk/>
            <pc:sldMk cId="2858277977" sldId="523"/>
            <ac:spMk id="1832" creationId="{B3548104-CAAA-4F87-8CC3-360A2BE2B9A6}"/>
          </ac:spMkLst>
        </pc:spChg>
        <pc:spChg chg="mod">
          <ac:chgData name="Ragnhild Halvorsrud" userId="917ea340-fd63-490f-a7db-68428d24cf32" providerId="ADAL" clId="{3F26B701-AADC-4668-AAA4-FB7BA2B947B1}" dt="2020-06-19T17:20:46.593" v="16416" actId="790"/>
          <ac:spMkLst>
            <pc:docMk/>
            <pc:sldMk cId="2858277977" sldId="523"/>
            <ac:spMk id="1833" creationId="{74EAFF41-5096-450C-BA75-2B4DE1C7C8DF}"/>
          </ac:spMkLst>
        </pc:spChg>
        <pc:spChg chg="mod">
          <ac:chgData name="Ragnhild Halvorsrud" userId="917ea340-fd63-490f-a7db-68428d24cf32" providerId="ADAL" clId="{3F26B701-AADC-4668-AAA4-FB7BA2B947B1}" dt="2020-06-19T17:20:46.594" v="16417" actId="790"/>
          <ac:spMkLst>
            <pc:docMk/>
            <pc:sldMk cId="2858277977" sldId="523"/>
            <ac:spMk id="1834" creationId="{80C99F64-5CFD-43D9-9CD5-67E603AA5511}"/>
          </ac:spMkLst>
        </pc:spChg>
        <pc:spChg chg="mod">
          <ac:chgData name="Ragnhild Halvorsrud" userId="917ea340-fd63-490f-a7db-68428d24cf32" providerId="ADAL" clId="{3F26B701-AADC-4668-AAA4-FB7BA2B947B1}" dt="2020-06-19T17:20:46.596" v="16418" actId="790"/>
          <ac:spMkLst>
            <pc:docMk/>
            <pc:sldMk cId="2858277977" sldId="523"/>
            <ac:spMk id="1835" creationId="{F2EE76D5-B0E8-4B4B-99FA-4B51AA075509}"/>
          </ac:spMkLst>
        </pc:spChg>
        <pc:spChg chg="mod">
          <ac:chgData name="Ragnhild Halvorsrud" userId="917ea340-fd63-490f-a7db-68428d24cf32" providerId="ADAL" clId="{3F26B701-AADC-4668-AAA4-FB7BA2B947B1}" dt="2020-06-19T17:20:46.598" v="16419" actId="790"/>
          <ac:spMkLst>
            <pc:docMk/>
            <pc:sldMk cId="2858277977" sldId="523"/>
            <ac:spMk id="1837" creationId="{12A8F3ED-3B86-4296-A454-C185F83E667E}"/>
          </ac:spMkLst>
        </pc:spChg>
        <pc:spChg chg="mod">
          <ac:chgData name="Ragnhild Halvorsrud" userId="917ea340-fd63-490f-a7db-68428d24cf32" providerId="ADAL" clId="{3F26B701-AADC-4668-AAA4-FB7BA2B947B1}" dt="2020-06-19T17:20:46.600" v="16420" actId="790"/>
          <ac:spMkLst>
            <pc:docMk/>
            <pc:sldMk cId="2858277977" sldId="523"/>
            <ac:spMk id="1838" creationId="{A1452094-8388-4B47-8B05-FB31F720FBCC}"/>
          </ac:spMkLst>
        </pc:spChg>
        <pc:spChg chg="mod">
          <ac:chgData name="Ragnhild Halvorsrud" userId="917ea340-fd63-490f-a7db-68428d24cf32" providerId="ADAL" clId="{3F26B701-AADC-4668-AAA4-FB7BA2B947B1}" dt="2020-06-19T17:20:46.602" v="16421" actId="790"/>
          <ac:spMkLst>
            <pc:docMk/>
            <pc:sldMk cId="2858277977" sldId="523"/>
            <ac:spMk id="1839" creationId="{98B5C07A-0902-41B4-A8A2-DDDA6A4FE536}"/>
          </ac:spMkLst>
        </pc:spChg>
        <pc:spChg chg="mod">
          <ac:chgData name="Ragnhild Halvorsrud" userId="917ea340-fd63-490f-a7db-68428d24cf32" providerId="ADAL" clId="{3F26B701-AADC-4668-AAA4-FB7BA2B947B1}" dt="2020-06-19T17:20:46.603" v="16422" actId="790"/>
          <ac:spMkLst>
            <pc:docMk/>
            <pc:sldMk cId="2858277977" sldId="523"/>
            <ac:spMk id="1840" creationId="{F555FBCE-7B1C-4EF2-AB82-EAB1E9EC2593}"/>
          </ac:spMkLst>
        </pc:spChg>
        <pc:spChg chg="mod">
          <ac:chgData name="Ragnhild Halvorsrud" userId="917ea340-fd63-490f-a7db-68428d24cf32" providerId="ADAL" clId="{3F26B701-AADC-4668-AAA4-FB7BA2B947B1}" dt="2020-06-19T17:20:46.605" v="16423" actId="790"/>
          <ac:spMkLst>
            <pc:docMk/>
            <pc:sldMk cId="2858277977" sldId="523"/>
            <ac:spMk id="1841" creationId="{D0A4BF54-E860-4235-BFBA-AF6E47E44707}"/>
          </ac:spMkLst>
        </pc:spChg>
        <pc:spChg chg="mod">
          <ac:chgData name="Ragnhild Halvorsrud" userId="917ea340-fd63-490f-a7db-68428d24cf32" providerId="ADAL" clId="{3F26B701-AADC-4668-AAA4-FB7BA2B947B1}" dt="2020-06-19T17:20:46.607" v="16424" actId="790"/>
          <ac:spMkLst>
            <pc:docMk/>
            <pc:sldMk cId="2858277977" sldId="523"/>
            <ac:spMk id="1842" creationId="{87705AEA-AA34-4AB6-91A2-FDD492788067}"/>
          </ac:spMkLst>
        </pc:spChg>
        <pc:spChg chg="mod">
          <ac:chgData name="Ragnhild Halvorsrud" userId="917ea340-fd63-490f-a7db-68428d24cf32" providerId="ADAL" clId="{3F26B701-AADC-4668-AAA4-FB7BA2B947B1}" dt="2020-06-19T17:20:46.610" v="16425" actId="790"/>
          <ac:spMkLst>
            <pc:docMk/>
            <pc:sldMk cId="2858277977" sldId="523"/>
            <ac:spMk id="1844" creationId="{B62BB80E-19D6-4BDF-9A24-4756CFC75836}"/>
          </ac:spMkLst>
        </pc:spChg>
        <pc:spChg chg="mod">
          <ac:chgData name="Ragnhild Halvorsrud" userId="917ea340-fd63-490f-a7db-68428d24cf32" providerId="ADAL" clId="{3F26B701-AADC-4668-AAA4-FB7BA2B947B1}" dt="2020-06-19T17:20:46.612" v="16426" actId="790"/>
          <ac:spMkLst>
            <pc:docMk/>
            <pc:sldMk cId="2858277977" sldId="523"/>
            <ac:spMk id="1845" creationId="{89FCEF25-4B3E-4C99-817D-1B2B539B9FB3}"/>
          </ac:spMkLst>
        </pc:spChg>
        <pc:spChg chg="mod">
          <ac:chgData name="Ragnhild Halvorsrud" userId="917ea340-fd63-490f-a7db-68428d24cf32" providerId="ADAL" clId="{3F26B701-AADC-4668-AAA4-FB7BA2B947B1}" dt="2020-06-19T17:20:46.614" v="16427" actId="790"/>
          <ac:spMkLst>
            <pc:docMk/>
            <pc:sldMk cId="2858277977" sldId="523"/>
            <ac:spMk id="1846" creationId="{9431A7BF-7FF9-45AD-96C8-6D7F34C3E910}"/>
          </ac:spMkLst>
        </pc:spChg>
        <pc:spChg chg="mod">
          <ac:chgData name="Ragnhild Halvorsrud" userId="917ea340-fd63-490f-a7db-68428d24cf32" providerId="ADAL" clId="{3F26B701-AADC-4668-AAA4-FB7BA2B947B1}" dt="2020-06-19T17:20:46.616" v="16428" actId="790"/>
          <ac:spMkLst>
            <pc:docMk/>
            <pc:sldMk cId="2858277977" sldId="523"/>
            <ac:spMk id="1847" creationId="{085429D2-C893-4471-B274-C6D6B62CE9DB}"/>
          </ac:spMkLst>
        </pc:spChg>
        <pc:spChg chg="mod">
          <ac:chgData name="Ragnhild Halvorsrud" userId="917ea340-fd63-490f-a7db-68428d24cf32" providerId="ADAL" clId="{3F26B701-AADC-4668-AAA4-FB7BA2B947B1}" dt="2020-06-19T17:20:46.617" v="16429" actId="790"/>
          <ac:spMkLst>
            <pc:docMk/>
            <pc:sldMk cId="2858277977" sldId="523"/>
            <ac:spMk id="1848" creationId="{C7429C65-43E2-4C18-A0AD-AFF6B937F189}"/>
          </ac:spMkLst>
        </pc:spChg>
        <pc:spChg chg="mod">
          <ac:chgData name="Ragnhild Halvorsrud" userId="917ea340-fd63-490f-a7db-68428d24cf32" providerId="ADAL" clId="{3F26B701-AADC-4668-AAA4-FB7BA2B947B1}" dt="2020-06-19T17:20:46.619" v="16430" actId="790"/>
          <ac:spMkLst>
            <pc:docMk/>
            <pc:sldMk cId="2858277977" sldId="523"/>
            <ac:spMk id="1849" creationId="{7DE181A7-A956-4B28-917C-A03E170AB037}"/>
          </ac:spMkLst>
        </pc:spChg>
        <pc:spChg chg="mod">
          <ac:chgData name="Ragnhild Halvorsrud" userId="917ea340-fd63-490f-a7db-68428d24cf32" providerId="ADAL" clId="{3F26B701-AADC-4668-AAA4-FB7BA2B947B1}" dt="2020-06-19T17:20:46.621" v="16431" actId="790"/>
          <ac:spMkLst>
            <pc:docMk/>
            <pc:sldMk cId="2858277977" sldId="523"/>
            <ac:spMk id="1851" creationId="{99D64769-5921-4BB5-A95F-9B400988392E}"/>
          </ac:spMkLst>
        </pc:spChg>
        <pc:spChg chg="mod">
          <ac:chgData name="Ragnhild Halvorsrud" userId="917ea340-fd63-490f-a7db-68428d24cf32" providerId="ADAL" clId="{3F26B701-AADC-4668-AAA4-FB7BA2B947B1}" dt="2020-06-19T17:20:46.623" v="16432" actId="790"/>
          <ac:spMkLst>
            <pc:docMk/>
            <pc:sldMk cId="2858277977" sldId="523"/>
            <ac:spMk id="1852" creationId="{E90884A8-4C56-4696-BE5C-94784E7A9C85}"/>
          </ac:spMkLst>
        </pc:spChg>
        <pc:spChg chg="mod">
          <ac:chgData name="Ragnhild Halvorsrud" userId="917ea340-fd63-490f-a7db-68428d24cf32" providerId="ADAL" clId="{3F26B701-AADC-4668-AAA4-FB7BA2B947B1}" dt="2020-06-19T17:20:46.624" v="16433" actId="790"/>
          <ac:spMkLst>
            <pc:docMk/>
            <pc:sldMk cId="2858277977" sldId="523"/>
            <ac:spMk id="1853" creationId="{88B25F9B-AF6D-413A-8264-86F56BDB7127}"/>
          </ac:spMkLst>
        </pc:spChg>
        <pc:spChg chg="mod">
          <ac:chgData name="Ragnhild Halvorsrud" userId="917ea340-fd63-490f-a7db-68428d24cf32" providerId="ADAL" clId="{3F26B701-AADC-4668-AAA4-FB7BA2B947B1}" dt="2020-06-19T17:20:46.626" v="16434" actId="790"/>
          <ac:spMkLst>
            <pc:docMk/>
            <pc:sldMk cId="2858277977" sldId="523"/>
            <ac:spMk id="1854" creationId="{2478AF74-FBF6-43B5-B27F-5F2ABD478360}"/>
          </ac:spMkLst>
        </pc:spChg>
        <pc:spChg chg="mod">
          <ac:chgData name="Ragnhild Halvorsrud" userId="917ea340-fd63-490f-a7db-68428d24cf32" providerId="ADAL" clId="{3F26B701-AADC-4668-AAA4-FB7BA2B947B1}" dt="2020-06-19T17:20:46.628" v="16435" actId="790"/>
          <ac:spMkLst>
            <pc:docMk/>
            <pc:sldMk cId="2858277977" sldId="523"/>
            <ac:spMk id="1855" creationId="{36DEC0CD-8DF3-4C23-852A-6F09429FA5BB}"/>
          </ac:spMkLst>
        </pc:spChg>
        <pc:spChg chg="mod">
          <ac:chgData name="Ragnhild Halvorsrud" userId="917ea340-fd63-490f-a7db-68428d24cf32" providerId="ADAL" clId="{3F26B701-AADC-4668-AAA4-FB7BA2B947B1}" dt="2020-06-19T17:20:46.629" v="16436" actId="790"/>
          <ac:spMkLst>
            <pc:docMk/>
            <pc:sldMk cId="2858277977" sldId="523"/>
            <ac:spMk id="1856" creationId="{E4C10C31-0A0C-4582-BB3E-992804D751FD}"/>
          </ac:spMkLst>
        </pc:spChg>
        <pc:spChg chg="mod">
          <ac:chgData name="Ragnhild Halvorsrud" userId="917ea340-fd63-490f-a7db-68428d24cf32" providerId="ADAL" clId="{3F26B701-AADC-4668-AAA4-FB7BA2B947B1}" dt="2020-06-19T17:20:46.631" v="16437" actId="790"/>
          <ac:spMkLst>
            <pc:docMk/>
            <pc:sldMk cId="2858277977" sldId="523"/>
            <ac:spMk id="1857" creationId="{C0C2B968-F374-424C-9358-49C9C6D3C1A5}"/>
          </ac:spMkLst>
        </pc:spChg>
        <pc:spChg chg="mod">
          <ac:chgData name="Ragnhild Halvorsrud" userId="917ea340-fd63-490f-a7db-68428d24cf32" providerId="ADAL" clId="{3F26B701-AADC-4668-AAA4-FB7BA2B947B1}" dt="2020-06-19T17:20:46.633" v="16438" actId="790"/>
          <ac:spMkLst>
            <pc:docMk/>
            <pc:sldMk cId="2858277977" sldId="523"/>
            <ac:spMk id="1858" creationId="{0C4CDB6A-4229-4897-8DE5-1ACF7D2BDBD6}"/>
          </ac:spMkLst>
        </pc:spChg>
        <pc:spChg chg="mod">
          <ac:chgData name="Ragnhild Halvorsrud" userId="917ea340-fd63-490f-a7db-68428d24cf32" providerId="ADAL" clId="{3F26B701-AADC-4668-AAA4-FB7BA2B947B1}" dt="2020-06-19T17:20:46.635" v="16439" actId="790"/>
          <ac:spMkLst>
            <pc:docMk/>
            <pc:sldMk cId="2858277977" sldId="523"/>
            <ac:spMk id="1859" creationId="{A8BA3192-5897-4610-A8EC-3F680A5D381C}"/>
          </ac:spMkLst>
        </pc:spChg>
        <pc:spChg chg="mod">
          <ac:chgData name="Ragnhild Halvorsrud" userId="917ea340-fd63-490f-a7db-68428d24cf32" providerId="ADAL" clId="{3F26B701-AADC-4668-AAA4-FB7BA2B947B1}" dt="2020-06-19T17:20:46.636" v="16440" actId="790"/>
          <ac:spMkLst>
            <pc:docMk/>
            <pc:sldMk cId="2858277977" sldId="523"/>
            <ac:spMk id="1860" creationId="{F6F3ECEE-F060-4DD2-9F55-F8F2D29246EC}"/>
          </ac:spMkLst>
        </pc:spChg>
        <pc:spChg chg="mod">
          <ac:chgData name="Ragnhild Halvorsrud" userId="917ea340-fd63-490f-a7db-68428d24cf32" providerId="ADAL" clId="{3F26B701-AADC-4668-AAA4-FB7BA2B947B1}" dt="2020-06-19T17:20:46.638" v="16441" actId="790"/>
          <ac:spMkLst>
            <pc:docMk/>
            <pc:sldMk cId="2858277977" sldId="523"/>
            <ac:spMk id="1861" creationId="{B5F35C68-EC39-4D75-BCC7-E23C8E41AE6D}"/>
          </ac:spMkLst>
        </pc:spChg>
        <pc:spChg chg="mod">
          <ac:chgData name="Ragnhild Halvorsrud" userId="917ea340-fd63-490f-a7db-68428d24cf32" providerId="ADAL" clId="{3F26B701-AADC-4668-AAA4-FB7BA2B947B1}" dt="2020-06-19T17:20:46.731" v="16490" actId="790"/>
          <ac:spMkLst>
            <pc:docMk/>
            <pc:sldMk cId="2858277977" sldId="523"/>
            <ac:spMk id="1873" creationId="{E0742927-1CC8-4ADC-9DD4-5EAD3300026A}"/>
          </ac:spMkLst>
        </pc:spChg>
        <pc:spChg chg="mod">
          <ac:chgData name="Ragnhild Halvorsrud" userId="917ea340-fd63-490f-a7db-68428d24cf32" providerId="ADAL" clId="{3F26B701-AADC-4668-AAA4-FB7BA2B947B1}" dt="2020-06-19T17:20:46.733" v="16491" actId="790"/>
          <ac:spMkLst>
            <pc:docMk/>
            <pc:sldMk cId="2858277977" sldId="523"/>
            <ac:spMk id="1874" creationId="{68BEB3C4-87A5-4ACC-AF2B-B9BD93D6D32F}"/>
          </ac:spMkLst>
        </pc:spChg>
        <pc:spChg chg="mod">
          <ac:chgData name="Ragnhild Halvorsrud" userId="917ea340-fd63-490f-a7db-68428d24cf32" providerId="ADAL" clId="{3F26B701-AADC-4668-AAA4-FB7BA2B947B1}" dt="2020-06-19T17:20:46.734" v="16492" actId="790"/>
          <ac:spMkLst>
            <pc:docMk/>
            <pc:sldMk cId="2858277977" sldId="523"/>
            <ac:spMk id="1875" creationId="{A5FB9B56-9FC1-409A-AF22-EA68B9ED165A}"/>
          </ac:spMkLst>
        </pc:spChg>
        <pc:spChg chg="mod">
          <ac:chgData name="Ragnhild Halvorsrud" userId="917ea340-fd63-490f-a7db-68428d24cf32" providerId="ADAL" clId="{3F26B701-AADC-4668-AAA4-FB7BA2B947B1}" dt="2020-06-19T17:20:46.736" v="16493" actId="790"/>
          <ac:spMkLst>
            <pc:docMk/>
            <pc:sldMk cId="2858277977" sldId="523"/>
            <ac:spMk id="1876" creationId="{42560089-0D9E-4DCE-83BA-FA789AA17126}"/>
          </ac:spMkLst>
        </pc:spChg>
        <pc:spChg chg="mod">
          <ac:chgData name="Ragnhild Halvorsrud" userId="917ea340-fd63-490f-a7db-68428d24cf32" providerId="ADAL" clId="{3F26B701-AADC-4668-AAA4-FB7BA2B947B1}" dt="2020-06-19T17:20:46.738" v="16494" actId="790"/>
          <ac:spMkLst>
            <pc:docMk/>
            <pc:sldMk cId="2858277977" sldId="523"/>
            <ac:spMk id="1877" creationId="{98E7F9C0-CED4-44E2-B370-53F6458AEFD4}"/>
          </ac:spMkLst>
        </pc:spChg>
        <pc:spChg chg="mod">
          <ac:chgData name="Ragnhild Halvorsrud" userId="917ea340-fd63-490f-a7db-68428d24cf32" providerId="ADAL" clId="{3F26B701-AADC-4668-AAA4-FB7BA2B947B1}" dt="2020-06-19T17:20:46.739" v="16495" actId="790"/>
          <ac:spMkLst>
            <pc:docMk/>
            <pc:sldMk cId="2858277977" sldId="523"/>
            <ac:spMk id="1879" creationId="{5BD2720A-D5A7-42D6-8C93-149829E019A3}"/>
          </ac:spMkLst>
        </pc:spChg>
        <pc:spChg chg="mod">
          <ac:chgData name="Ragnhild Halvorsrud" userId="917ea340-fd63-490f-a7db-68428d24cf32" providerId="ADAL" clId="{3F26B701-AADC-4668-AAA4-FB7BA2B947B1}" dt="2020-06-19T17:20:46.741" v="16496" actId="790"/>
          <ac:spMkLst>
            <pc:docMk/>
            <pc:sldMk cId="2858277977" sldId="523"/>
            <ac:spMk id="1880" creationId="{D77E0A4E-2F8C-46AC-A3E8-44A5083A3744}"/>
          </ac:spMkLst>
        </pc:spChg>
        <pc:spChg chg="mod">
          <ac:chgData name="Ragnhild Halvorsrud" userId="917ea340-fd63-490f-a7db-68428d24cf32" providerId="ADAL" clId="{3F26B701-AADC-4668-AAA4-FB7BA2B947B1}" dt="2020-06-19T17:20:46.743" v="16497" actId="790"/>
          <ac:spMkLst>
            <pc:docMk/>
            <pc:sldMk cId="2858277977" sldId="523"/>
            <ac:spMk id="1881" creationId="{38DC9575-CCE1-47FB-9E97-139E21C31CF7}"/>
          </ac:spMkLst>
        </pc:spChg>
        <pc:spChg chg="mod">
          <ac:chgData name="Ragnhild Halvorsrud" userId="917ea340-fd63-490f-a7db-68428d24cf32" providerId="ADAL" clId="{3F26B701-AADC-4668-AAA4-FB7BA2B947B1}" dt="2020-06-19T17:20:46.744" v="16498" actId="790"/>
          <ac:spMkLst>
            <pc:docMk/>
            <pc:sldMk cId="2858277977" sldId="523"/>
            <ac:spMk id="1882" creationId="{6F9DB253-6CD7-4D32-9AAD-AD775ECC4143}"/>
          </ac:spMkLst>
        </pc:spChg>
        <pc:spChg chg="mod">
          <ac:chgData name="Ragnhild Halvorsrud" userId="917ea340-fd63-490f-a7db-68428d24cf32" providerId="ADAL" clId="{3F26B701-AADC-4668-AAA4-FB7BA2B947B1}" dt="2020-06-19T17:20:46.746" v="16499" actId="790"/>
          <ac:spMkLst>
            <pc:docMk/>
            <pc:sldMk cId="2858277977" sldId="523"/>
            <ac:spMk id="1883" creationId="{A05F62F5-3EAD-4565-860A-25606DAF08DF}"/>
          </ac:spMkLst>
        </pc:spChg>
        <pc:spChg chg="mod">
          <ac:chgData name="Ragnhild Halvorsrud" userId="917ea340-fd63-490f-a7db-68428d24cf32" providerId="ADAL" clId="{3F26B701-AADC-4668-AAA4-FB7BA2B947B1}" dt="2020-06-19T17:20:46.748" v="16500" actId="790"/>
          <ac:spMkLst>
            <pc:docMk/>
            <pc:sldMk cId="2858277977" sldId="523"/>
            <ac:spMk id="1885" creationId="{449B8F0C-7C22-415B-B1BB-F070395ECCA8}"/>
          </ac:spMkLst>
        </pc:spChg>
        <pc:spChg chg="mod">
          <ac:chgData name="Ragnhild Halvorsrud" userId="917ea340-fd63-490f-a7db-68428d24cf32" providerId="ADAL" clId="{3F26B701-AADC-4668-AAA4-FB7BA2B947B1}" dt="2020-06-19T17:20:46.750" v="16501" actId="790"/>
          <ac:spMkLst>
            <pc:docMk/>
            <pc:sldMk cId="2858277977" sldId="523"/>
            <ac:spMk id="1886" creationId="{0FC9ACF9-8032-4213-B257-ADEED30A3BC8}"/>
          </ac:spMkLst>
        </pc:spChg>
        <pc:spChg chg="mod">
          <ac:chgData name="Ragnhild Halvorsrud" userId="917ea340-fd63-490f-a7db-68428d24cf32" providerId="ADAL" clId="{3F26B701-AADC-4668-AAA4-FB7BA2B947B1}" dt="2020-06-19T17:20:46.751" v="16502" actId="790"/>
          <ac:spMkLst>
            <pc:docMk/>
            <pc:sldMk cId="2858277977" sldId="523"/>
            <ac:spMk id="1887" creationId="{AC9B2562-4985-4A08-995A-AD38DF7A432E}"/>
          </ac:spMkLst>
        </pc:spChg>
        <pc:spChg chg="mod">
          <ac:chgData name="Ragnhild Halvorsrud" userId="917ea340-fd63-490f-a7db-68428d24cf32" providerId="ADAL" clId="{3F26B701-AADC-4668-AAA4-FB7BA2B947B1}" dt="2020-06-19T17:20:46.753" v="16503" actId="790"/>
          <ac:spMkLst>
            <pc:docMk/>
            <pc:sldMk cId="2858277977" sldId="523"/>
            <ac:spMk id="1888" creationId="{0417C61E-88D0-4FE2-A1AA-416C8B2DEF3B}"/>
          </ac:spMkLst>
        </pc:spChg>
        <pc:spChg chg="mod">
          <ac:chgData name="Ragnhild Halvorsrud" userId="917ea340-fd63-490f-a7db-68428d24cf32" providerId="ADAL" clId="{3F26B701-AADC-4668-AAA4-FB7BA2B947B1}" dt="2020-06-19T17:20:46.755" v="16504" actId="790"/>
          <ac:spMkLst>
            <pc:docMk/>
            <pc:sldMk cId="2858277977" sldId="523"/>
            <ac:spMk id="1889" creationId="{11F64C31-5D71-4D6C-BFDC-270BB157F6C7}"/>
          </ac:spMkLst>
        </pc:spChg>
        <pc:spChg chg="mod">
          <ac:chgData name="Ragnhild Halvorsrud" userId="917ea340-fd63-490f-a7db-68428d24cf32" providerId="ADAL" clId="{3F26B701-AADC-4668-AAA4-FB7BA2B947B1}" dt="2020-06-19T17:20:46.757" v="16505" actId="790"/>
          <ac:spMkLst>
            <pc:docMk/>
            <pc:sldMk cId="2858277977" sldId="523"/>
            <ac:spMk id="1891" creationId="{48BFE854-0BF0-41A8-9E6F-6B98E8C5D607}"/>
          </ac:spMkLst>
        </pc:spChg>
        <pc:spChg chg="mod">
          <ac:chgData name="Ragnhild Halvorsrud" userId="917ea340-fd63-490f-a7db-68428d24cf32" providerId="ADAL" clId="{3F26B701-AADC-4668-AAA4-FB7BA2B947B1}" dt="2020-06-19T17:20:46.759" v="16506" actId="790"/>
          <ac:spMkLst>
            <pc:docMk/>
            <pc:sldMk cId="2858277977" sldId="523"/>
            <ac:spMk id="1892" creationId="{2A2B3EBA-1AE8-4ED1-8028-CE36A315507B}"/>
          </ac:spMkLst>
        </pc:spChg>
        <pc:spChg chg="mod">
          <ac:chgData name="Ragnhild Halvorsrud" userId="917ea340-fd63-490f-a7db-68428d24cf32" providerId="ADAL" clId="{3F26B701-AADC-4668-AAA4-FB7BA2B947B1}" dt="2020-06-19T17:20:46.760" v="16507" actId="790"/>
          <ac:spMkLst>
            <pc:docMk/>
            <pc:sldMk cId="2858277977" sldId="523"/>
            <ac:spMk id="1893" creationId="{F3B89FD8-1015-44EA-B709-6D2D3AA3B1DE}"/>
          </ac:spMkLst>
        </pc:spChg>
        <pc:spChg chg="mod">
          <ac:chgData name="Ragnhild Halvorsrud" userId="917ea340-fd63-490f-a7db-68428d24cf32" providerId="ADAL" clId="{3F26B701-AADC-4668-AAA4-FB7BA2B947B1}" dt="2020-06-19T17:20:46.762" v="16508" actId="790"/>
          <ac:spMkLst>
            <pc:docMk/>
            <pc:sldMk cId="2858277977" sldId="523"/>
            <ac:spMk id="1894" creationId="{66F992B0-6062-4310-B1F2-0C326B1F3101}"/>
          </ac:spMkLst>
        </pc:spChg>
        <pc:spChg chg="mod">
          <ac:chgData name="Ragnhild Halvorsrud" userId="917ea340-fd63-490f-a7db-68428d24cf32" providerId="ADAL" clId="{3F26B701-AADC-4668-AAA4-FB7BA2B947B1}" dt="2020-06-19T17:20:46.764" v="16509" actId="790"/>
          <ac:spMkLst>
            <pc:docMk/>
            <pc:sldMk cId="2858277977" sldId="523"/>
            <ac:spMk id="1895" creationId="{2CD1BC3A-965E-4234-8C71-7205126B5262}"/>
          </ac:spMkLst>
        </pc:spChg>
        <pc:spChg chg="mod">
          <ac:chgData name="Ragnhild Halvorsrud" userId="917ea340-fd63-490f-a7db-68428d24cf32" providerId="ADAL" clId="{3F26B701-AADC-4668-AAA4-FB7BA2B947B1}" dt="2020-06-19T17:20:46.765" v="16510" actId="790"/>
          <ac:spMkLst>
            <pc:docMk/>
            <pc:sldMk cId="2858277977" sldId="523"/>
            <ac:spMk id="1896" creationId="{51FB2BA8-23DF-4756-95CF-1ABD2B54FAE9}"/>
          </ac:spMkLst>
        </pc:spChg>
        <pc:spChg chg="mod">
          <ac:chgData name="Ragnhild Halvorsrud" userId="917ea340-fd63-490f-a7db-68428d24cf32" providerId="ADAL" clId="{3F26B701-AADC-4668-AAA4-FB7BA2B947B1}" dt="2020-06-19T17:20:46.767" v="16511" actId="790"/>
          <ac:spMkLst>
            <pc:docMk/>
            <pc:sldMk cId="2858277977" sldId="523"/>
            <ac:spMk id="1897" creationId="{248EB943-8700-4EFD-A5CA-594F2F02EE2F}"/>
          </ac:spMkLst>
        </pc:spChg>
        <pc:spChg chg="mod">
          <ac:chgData name="Ragnhild Halvorsrud" userId="917ea340-fd63-490f-a7db-68428d24cf32" providerId="ADAL" clId="{3F26B701-AADC-4668-AAA4-FB7BA2B947B1}" dt="2020-06-19T17:20:46.769" v="16512" actId="790"/>
          <ac:spMkLst>
            <pc:docMk/>
            <pc:sldMk cId="2858277977" sldId="523"/>
            <ac:spMk id="1898" creationId="{C9908F9B-8F34-4583-AAEE-B46E8F444F8C}"/>
          </ac:spMkLst>
        </pc:spChg>
        <pc:spChg chg="mod">
          <ac:chgData name="Ragnhild Halvorsrud" userId="917ea340-fd63-490f-a7db-68428d24cf32" providerId="ADAL" clId="{3F26B701-AADC-4668-AAA4-FB7BA2B947B1}" dt="2020-06-19T17:20:46.771" v="16513" actId="790"/>
          <ac:spMkLst>
            <pc:docMk/>
            <pc:sldMk cId="2858277977" sldId="523"/>
            <ac:spMk id="1899" creationId="{7E6CB0FF-8990-4ABD-9A45-4235316DE64E}"/>
          </ac:spMkLst>
        </pc:spChg>
        <pc:spChg chg="mod">
          <ac:chgData name="Ragnhild Halvorsrud" userId="917ea340-fd63-490f-a7db-68428d24cf32" providerId="ADAL" clId="{3F26B701-AADC-4668-AAA4-FB7BA2B947B1}" dt="2020-06-19T17:20:46.774" v="16514" actId="790"/>
          <ac:spMkLst>
            <pc:docMk/>
            <pc:sldMk cId="2858277977" sldId="523"/>
            <ac:spMk id="1907" creationId="{4F8E1829-7F7E-47EF-8581-E52C00E4037F}"/>
          </ac:spMkLst>
        </pc:spChg>
        <pc:spChg chg="mod">
          <ac:chgData name="Ragnhild Halvorsrud" userId="917ea340-fd63-490f-a7db-68428d24cf32" providerId="ADAL" clId="{3F26B701-AADC-4668-AAA4-FB7BA2B947B1}" dt="2020-06-19T17:20:46.776" v="16515" actId="790"/>
          <ac:spMkLst>
            <pc:docMk/>
            <pc:sldMk cId="2858277977" sldId="523"/>
            <ac:spMk id="1909" creationId="{C3862399-BBA6-440D-BAF9-F7F3632C4E60}"/>
          </ac:spMkLst>
        </pc:spChg>
        <pc:spChg chg="mod">
          <ac:chgData name="Ragnhild Halvorsrud" userId="917ea340-fd63-490f-a7db-68428d24cf32" providerId="ADAL" clId="{3F26B701-AADC-4668-AAA4-FB7BA2B947B1}" dt="2020-06-19T17:20:46.779" v="16516" actId="790"/>
          <ac:spMkLst>
            <pc:docMk/>
            <pc:sldMk cId="2858277977" sldId="523"/>
            <ac:spMk id="1912" creationId="{697E3F84-F1C5-40A8-9FD4-88B050F93213}"/>
          </ac:spMkLst>
        </pc:spChg>
        <pc:spChg chg="mod">
          <ac:chgData name="Ragnhild Halvorsrud" userId="917ea340-fd63-490f-a7db-68428d24cf32" providerId="ADAL" clId="{3F26B701-AADC-4668-AAA4-FB7BA2B947B1}" dt="2020-06-19T17:20:46.780" v="16517" actId="790"/>
          <ac:spMkLst>
            <pc:docMk/>
            <pc:sldMk cId="2858277977" sldId="523"/>
            <ac:spMk id="1913" creationId="{987887CC-BE40-48D7-A103-74AC637B9936}"/>
          </ac:spMkLst>
        </pc:spChg>
        <pc:spChg chg="mod">
          <ac:chgData name="Ragnhild Halvorsrud" userId="917ea340-fd63-490f-a7db-68428d24cf32" providerId="ADAL" clId="{3F26B701-AADC-4668-AAA4-FB7BA2B947B1}" dt="2020-06-19T17:20:46.782" v="16518" actId="790"/>
          <ac:spMkLst>
            <pc:docMk/>
            <pc:sldMk cId="2858277977" sldId="523"/>
            <ac:spMk id="1916" creationId="{EAFB482D-98A3-4A10-A0FF-E23EDC6B8A4F}"/>
          </ac:spMkLst>
        </pc:spChg>
        <pc:spChg chg="mod">
          <ac:chgData name="Ragnhild Halvorsrud" userId="917ea340-fd63-490f-a7db-68428d24cf32" providerId="ADAL" clId="{3F26B701-AADC-4668-AAA4-FB7BA2B947B1}" dt="2020-06-19T17:20:46.784" v="16519" actId="790"/>
          <ac:spMkLst>
            <pc:docMk/>
            <pc:sldMk cId="2858277977" sldId="523"/>
            <ac:spMk id="1917" creationId="{9AF80270-9380-444D-A095-4054F6301175}"/>
          </ac:spMkLst>
        </pc:spChg>
        <pc:spChg chg="mod">
          <ac:chgData name="Ragnhild Halvorsrud" userId="917ea340-fd63-490f-a7db-68428d24cf32" providerId="ADAL" clId="{3F26B701-AADC-4668-AAA4-FB7BA2B947B1}" dt="2020-06-19T17:20:46.786" v="16520" actId="790"/>
          <ac:spMkLst>
            <pc:docMk/>
            <pc:sldMk cId="2858277977" sldId="523"/>
            <ac:spMk id="1919" creationId="{4AFD7C99-9321-4A86-9E05-65D66C093A59}"/>
          </ac:spMkLst>
        </pc:spChg>
        <pc:spChg chg="mod">
          <ac:chgData name="Ragnhild Halvorsrud" userId="917ea340-fd63-490f-a7db-68428d24cf32" providerId="ADAL" clId="{3F26B701-AADC-4668-AAA4-FB7BA2B947B1}" dt="2020-06-19T17:20:46.788" v="16521" actId="790"/>
          <ac:spMkLst>
            <pc:docMk/>
            <pc:sldMk cId="2858277977" sldId="523"/>
            <ac:spMk id="1922" creationId="{3AC3554C-99E7-47B8-A65A-CBEE369CEEB7}"/>
          </ac:spMkLst>
        </pc:spChg>
        <pc:spChg chg="mod">
          <ac:chgData name="Ragnhild Halvorsrud" userId="917ea340-fd63-490f-a7db-68428d24cf32" providerId="ADAL" clId="{3F26B701-AADC-4668-AAA4-FB7BA2B947B1}" dt="2020-06-19T17:20:46.790" v="16522" actId="790"/>
          <ac:spMkLst>
            <pc:docMk/>
            <pc:sldMk cId="2858277977" sldId="523"/>
            <ac:spMk id="1923" creationId="{75B3550E-DD14-4302-83C3-BB6D0006C7CE}"/>
          </ac:spMkLst>
        </pc:spChg>
        <pc:spChg chg="mod">
          <ac:chgData name="Ragnhild Halvorsrud" userId="917ea340-fd63-490f-a7db-68428d24cf32" providerId="ADAL" clId="{3F26B701-AADC-4668-AAA4-FB7BA2B947B1}" dt="2020-06-19T17:20:46.792" v="16523" actId="790"/>
          <ac:spMkLst>
            <pc:docMk/>
            <pc:sldMk cId="2858277977" sldId="523"/>
            <ac:spMk id="1924" creationId="{CFF11CF3-CCF1-4C97-B88A-B73CA6690AAB}"/>
          </ac:spMkLst>
        </pc:spChg>
        <pc:spChg chg="mod">
          <ac:chgData name="Ragnhild Halvorsrud" userId="917ea340-fd63-490f-a7db-68428d24cf32" providerId="ADAL" clId="{3F26B701-AADC-4668-AAA4-FB7BA2B947B1}" dt="2020-06-19T17:20:46.794" v="16524" actId="790"/>
          <ac:spMkLst>
            <pc:docMk/>
            <pc:sldMk cId="2858277977" sldId="523"/>
            <ac:spMk id="1925" creationId="{01F41E8F-2AD7-4313-AE8E-1B855AF37B1C}"/>
          </ac:spMkLst>
        </pc:spChg>
        <pc:spChg chg="mod">
          <ac:chgData name="Ragnhild Halvorsrud" userId="917ea340-fd63-490f-a7db-68428d24cf32" providerId="ADAL" clId="{3F26B701-AADC-4668-AAA4-FB7BA2B947B1}" dt="2020-06-19T17:20:46.796" v="16525" actId="790"/>
          <ac:spMkLst>
            <pc:docMk/>
            <pc:sldMk cId="2858277977" sldId="523"/>
            <ac:spMk id="1930" creationId="{79F60186-2289-47E7-916A-E1CF67F30888}"/>
          </ac:spMkLst>
        </pc:spChg>
        <pc:spChg chg="mod">
          <ac:chgData name="Ragnhild Halvorsrud" userId="917ea340-fd63-490f-a7db-68428d24cf32" providerId="ADAL" clId="{3F26B701-AADC-4668-AAA4-FB7BA2B947B1}" dt="2020-06-19T17:20:46.798" v="16526" actId="790"/>
          <ac:spMkLst>
            <pc:docMk/>
            <pc:sldMk cId="2858277977" sldId="523"/>
            <ac:spMk id="1932" creationId="{566B9590-74B9-404C-89B4-3FB322AFEE8B}"/>
          </ac:spMkLst>
        </pc:spChg>
        <pc:spChg chg="mod">
          <ac:chgData name="Ragnhild Halvorsrud" userId="917ea340-fd63-490f-a7db-68428d24cf32" providerId="ADAL" clId="{3F26B701-AADC-4668-AAA4-FB7BA2B947B1}" dt="2020-06-19T17:20:46.800" v="16527" actId="790"/>
          <ac:spMkLst>
            <pc:docMk/>
            <pc:sldMk cId="2858277977" sldId="523"/>
            <ac:spMk id="1935" creationId="{77B2F231-8128-4705-BCBD-9EDCABA70D3B}"/>
          </ac:spMkLst>
        </pc:spChg>
        <pc:spChg chg="mod">
          <ac:chgData name="Ragnhild Halvorsrud" userId="917ea340-fd63-490f-a7db-68428d24cf32" providerId="ADAL" clId="{3F26B701-AADC-4668-AAA4-FB7BA2B947B1}" dt="2020-06-19T17:20:46.802" v="16528" actId="790"/>
          <ac:spMkLst>
            <pc:docMk/>
            <pc:sldMk cId="2858277977" sldId="523"/>
            <ac:spMk id="1936" creationId="{425E5A31-3557-4C00-895B-583085549C29}"/>
          </ac:spMkLst>
        </pc:spChg>
        <pc:spChg chg="mod">
          <ac:chgData name="Ragnhild Halvorsrud" userId="917ea340-fd63-490f-a7db-68428d24cf32" providerId="ADAL" clId="{3F26B701-AADC-4668-AAA4-FB7BA2B947B1}" dt="2020-06-19T17:20:46.803" v="16529" actId="790"/>
          <ac:spMkLst>
            <pc:docMk/>
            <pc:sldMk cId="2858277977" sldId="523"/>
            <ac:spMk id="1937" creationId="{BAF5FB3B-1BAA-4A19-A294-275B62F17ED9}"/>
          </ac:spMkLst>
        </pc:spChg>
        <pc:spChg chg="mod">
          <ac:chgData name="Ragnhild Halvorsrud" userId="917ea340-fd63-490f-a7db-68428d24cf32" providerId="ADAL" clId="{3F26B701-AADC-4668-AAA4-FB7BA2B947B1}" dt="2020-06-19T17:20:46.805" v="16530" actId="790"/>
          <ac:spMkLst>
            <pc:docMk/>
            <pc:sldMk cId="2858277977" sldId="523"/>
            <ac:spMk id="1939" creationId="{A6CF1ECE-FE29-4EFA-A3C8-FC999EDF9D51}"/>
          </ac:spMkLst>
        </pc:spChg>
        <pc:spChg chg="mod">
          <ac:chgData name="Ragnhild Halvorsrud" userId="917ea340-fd63-490f-a7db-68428d24cf32" providerId="ADAL" clId="{3F26B701-AADC-4668-AAA4-FB7BA2B947B1}" dt="2020-06-19T17:20:46.807" v="16531" actId="790"/>
          <ac:spMkLst>
            <pc:docMk/>
            <pc:sldMk cId="2858277977" sldId="523"/>
            <ac:spMk id="1940" creationId="{801C43B4-8EE0-40FA-9D5C-D42F45D208E8}"/>
          </ac:spMkLst>
        </pc:spChg>
        <pc:spChg chg="mod">
          <ac:chgData name="Ragnhild Halvorsrud" userId="917ea340-fd63-490f-a7db-68428d24cf32" providerId="ADAL" clId="{3F26B701-AADC-4668-AAA4-FB7BA2B947B1}" dt="2020-06-19T17:20:46.809" v="16532" actId="790"/>
          <ac:spMkLst>
            <pc:docMk/>
            <pc:sldMk cId="2858277977" sldId="523"/>
            <ac:spMk id="1941" creationId="{5518AA36-02FE-47A2-A0A9-0D62CE2AC932}"/>
          </ac:spMkLst>
        </pc:spChg>
        <pc:spChg chg="mod">
          <ac:chgData name="Ragnhild Halvorsrud" userId="917ea340-fd63-490f-a7db-68428d24cf32" providerId="ADAL" clId="{3F26B701-AADC-4668-AAA4-FB7BA2B947B1}" dt="2020-06-19T17:20:46.812" v="16533" actId="790"/>
          <ac:spMkLst>
            <pc:docMk/>
            <pc:sldMk cId="2858277977" sldId="523"/>
            <ac:spMk id="1945" creationId="{9554C25D-A4C8-49F5-AC2E-E39895FBC865}"/>
          </ac:spMkLst>
        </pc:spChg>
        <pc:spChg chg="mod">
          <ac:chgData name="Ragnhild Halvorsrud" userId="917ea340-fd63-490f-a7db-68428d24cf32" providerId="ADAL" clId="{3F26B701-AADC-4668-AAA4-FB7BA2B947B1}" dt="2020-06-19T17:20:46.814" v="16534" actId="790"/>
          <ac:spMkLst>
            <pc:docMk/>
            <pc:sldMk cId="2858277977" sldId="523"/>
            <ac:spMk id="1946" creationId="{47568839-5CD8-4F98-8915-960EEFEF9FD1}"/>
          </ac:spMkLst>
        </pc:spChg>
        <pc:spChg chg="mod">
          <ac:chgData name="Ragnhild Halvorsrud" userId="917ea340-fd63-490f-a7db-68428d24cf32" providerId="ADAL" clId="{3F26B701-AADC-4668-AAA4-FB7BA2B947B1}" dt="2020-06-19T17:20:46.817" v="16535" actId="790"/>
          <ac:spMkLst>
            <pc:docMk/>
            <pc:sldMk cId="2858277977" sldId="523"/>
            <ac:spMk id="1950" creationId="{C631118D-4AA9-4A18-B5C5-E16FBCB902A7}"/>
          </ac:spMkLst>
        </pc:spChg>
        <pc:spChg chg="mod">
          <ac:chgData name="Ragnhild Halvorsrud" userId="917ea340-fd63-490f-a7db-68428d24cf32" providerId="ADAL" clId="{3F26B701-AADC-4668-AAA4-FB7BA2B947B1}" dt="2020-06-19T17:20:46.820" v="16536" actId="790"/>
          <ac:spMkLst>
            <pc:docMk/>
            <pc:sldMk cId="2858277977" sldId="523"/>
            <ac:spMk id="1953" creationId="{0667E5FA-78A8-449C-A0E1-ED0EE67A6F63}"/>
          </ac:spMkLst>
        </pc:spChg>
        <pc:spChg chg="mod">
          <ac:chgData name="Ragnhild Halvorsrud" userId="917ea340-fd63-490f-a7db-68428d24cf32" providerId="ADAL" clId="{3F26B701-AADC-4668-AAA4-FB7BA2B947B1}" dt="2020-06-19T17:20:46.823" v="16537" actId="790"/>
          <ac:spMkLst>
            <pc:docMk/>
            <pc:sldMk cId="2858277977" sldId="523"/>
            <ac:spMk id="1955" creationId="{F9361307-1AE2-41A0-8CDC-D01428FDA351}"/>
          </ac:spMkLst>
        </pc:spChg>
        <pc:spChg chg="mod">
          <ac:chgData name="Ragnhild Halvorsrud" userId="917ea340-fd63-490f-a7db-68428d24cf32" providerId="ADAL" clId="{3F26B701-AADC-4668-AAA4-FB7BA2B947B1}" dt="2020-06-19T17:20:46.825" v="16538" actId="790"/>
          <ac:spMkLst>
            <pc:docMk/>
            <pc:sldMk cId="2858277977" sldId="523"/>
            <ac:spMk id="1956" creationId="{232FFAD8-5C86-4B7E-A5FE-A16B4737B87F}"/>
          </ac:spMkLst>
        </pc:spChg>
        <pc:spChg chg="mod">
          <ac:chgData name="Ragnhild Halvorsrud" userId="917ea340-fd63-490f-a7db-68428d24cf32" providerId="ADAL" clId="{3F26B701-AADC-4668-AAA4-FB7BA2B947B1}" dt="2020-06-19T17:20:46.827" v="16539" actId="790"/>
          <ac:spMkLst>
            <pc:docMk/>
            <pc:sldMk cId="2858277977" sldId="523"/>
            <ac:spMk id="1957" creationId="{3C1ABDB9-5ED5-4A1E-A4C6-C6A4EDB5E3AE}"/>
          </ac:spMkLst>
        </pc:spChg>
        <pc:spChg chg="mod">
          <ac:chgData name="Ragnhild Halvorsrud" userId="917ea340-fd63-490f-a7db-68428d24cf32" providerId="ADAL" clId="{3F26B701-AADC-4668-AAA4-FB7BA2B947B1}" dt="2020-06-19T17:20:46.829" v="16540" actId="790"/>
          <ac:spMkLst>
            <pc:docMk/>
            <pc:sldMk cId="2858277977" sldId="523"/>
            <ac:spMk id="1960" creationId="{3A9E5AB2-5D11-41AE-AA79-E8497AB17E2C}"/>
          </ac:spMkLst>
        </pc:spChg>
        <pc:spChg chg="mod">
          <ac:chgData name="Ragnhild Halvorsrud" userId="917ea340-fd63-490f-a7db-68428d24cf32" providerId="ADAL" clId="{3F26B701-AADC-4668-AAA4-FB7BA2B947B1}" dt="2020-06-19T17:20:46.831" v="16541" actId="790"/>
          <ac:spMkLst>
            <pc:docMk/>
            <pc:sldMk cId="2858277977" sldId="523"/>
            <ac:spMk id="1962" creationId="{C07678D4-6652-44FA-931F-54B7632E15A7}"/>
          </ac:spMkLst>
        </pc:spChg>
        <pc:spChg chg="mod">
          <ac:chgData name="Ragnhild Halvorsrud" userId="917ea340-fd63-490f-a7db-68428d24cf32" providerId="ADAL" clId="{3F26B701-AADC-4668-AAA4-FB7BA2B947B1}" dt="2020-06-19T17:20:46.833" v="16542" actId="790"/>
          <ac:spMkLst>
            <pc:docMk/>
            <pc:sldMk cId="2858277977" sldId="523"/>
            <ac:spMk id="1964" creationId="{5792BAA2-DD59-449F-8544-354BC0F87C1A}"/>
          </ac:spMkLst>
        </pc:spChg>
        <pc:spChg chg="mod">
          <ac:chgData name="Ragnhild Halvorsrud" userId="917ea340-fd63-490f-a7db-68428d24cf32" providerId="ADAL" clId="{3F26B701-AADC-4668-AAA4-FB7BA2B947B1}" dt="2020-06-19T17:20:46.835" v="16543" actId="790"/>
          <ac:spMkLst>
            <pc:docMk/>
            <pc:sldMk cId="2858277977" sldId="523"/>
            <ac:spMk id="1965" creationId="{36B9131E-F041-4E3B-8E79-12075F0A594D}"/>
          </ac:spMkLst>
        </pc:spChg>
        <pc:spChg chg="mod">
          <ac:chgData name="Ragnhild Halvorsrud" userId="917ea340-fd63-490f-a7db-68428d24cf32" providerId="ADAL" clId="{3F26B701-AADC-4668-AAA4-FB7BA2B947B1}" dt="2020-06-19T17:20:46.837" v="16544" actId="790"/>
          <ac:spMkLst>
            <pc:docMk/>
            <pc:sldMk cId="2858277977" sldId="523"/>
            <ac:spMk id="1966" creationId="{C7368C64-0628-435B-8301-187FC442D7C1}"/>
          </ac:spMkLst>
        </pc:spChg>
        <pc:spChg chg="mod">
          <ac:chgData name="Ragnhild Halvorsrud" userId="917ea340-fd63-490f-a7db-68428d24cf32" providerId="ADAL" clId="{3F26B701-AADC-4668-AAA4-FB7BA2B947B1}" dt="2020-06-19T17:20:46.838" v="16545" actId="790"/>
          <ac:spMkLst>
            <pc:docMk/>
            <pc:sldMk cId="2858277977" sldId="523"/>
            <ac:spMk id="1968" creationId="{BE514549-7D03-465D-816D-B580B57FB451}"/>
          </ac:spMkLst>
        </pc:spChg>
        <pc:spChg chg="mod">
          <ac:chgData name="Ragnhild Halvorsrud" userId="917ea340-fd63-490f-a7db-68428d24cf32" providerId="ADAL" clId="{3F26B701-AADC-4668-AAA4-FB7BA2B947B1}" dt="2020-06-19T17:20:46.841" v="16546" actId="790"/>
          <ac:spMkLst>
            <pc:docMk/>
            <pc:sldMk cId="2858277977" sldId="523"/>
            <ac:spMk id="1972" creationId="{79152F2F-FA4C-44EE-AA94-BC5B27715D9B}"/>
          </ac:spMkLst>
        </pc:spChg>
        <pc:spChg chg="mod">
          <ac:chgData name="Ragnhild Halvorsrud" userId="917ea340-fd63-490f-a7db-68428d24cf32" providerId="ADAL" clId="{3F26B701-AADC-4668-AAA4-FB7BA2B947B1}" dt="2020-06-19T17:20:46.842" v="16547" actId="790"/>
          <ac:spMkLst>
            <pc:docMk/>
            <pc:sldMk cId="2858277977" sldId="523"/>
            <ac:spMk id="1973" creationId="{6818B1FF-E107-4E34-A22C-E877EE46365F}"/>
          </ac:spMkLst>
        </pc:spChg>
        <pc:spChg chg="mod">
          <ac:chgData name="Ragnhild Halvorsrud" userId="917ea340-fd63-490f-a7db-68428d24cf32" providerId="ADAL" clId="{3F26B701-AADC-4668-AAA4-FB7BA2B947B1}" dt="2020-06-19T17:20:46.847" v="16548" actId="790"/>
          <ac:spMkLst>
            <pc:docMk/>
            <pc:sldMk cId="2858277977" sldId="523"/>
            <ac:spMk id="1985" creationId="{43A12735-36FB-4DB6-BD6B-52E6D5782B0E}"/>
          </ac:spMkLst>
        </pc:spChg>
        <pc:spChg chg="mod">
          <ac:chgData name="Ragnhild Halvorsrud" userId="917ea340-fd63-490f-a7db-68428d24cf32" providerId="ADAL" clId="{3F26B701-AADC-4668-AAA4-FB7BA2B947B1}" dt="2020-06-19T17:20:46.716" v="16482" actId="790"/>
          <ac:spMkLst>
            <pc:docMk/>
            <pc:sldMk cId="2858277977" sldId="523"/>
            <ac:spMk id="1987" creationId="{6C773EE9-DF84-4231-BA1C-C61AFF9EE146}"/>
          </ac:spMkLst>
        </pc:spChg>
        <pc:spChg chg="mod">
          <ac:chgData name="Ragnhild Halvorsrud" userId="917ea340-fd63-490f-a7db-68428d24cf32" providerId="ADAL" clId="{3F26B701-AADC-4668-AAA4-FB7BA2B947B1}" dt="2020-06-19T17:20:46.717" v="16483" actId="790"/>
          <ac:spMkLst>
            <pc:docMk/>
            <pc:sldMk cId="2858277977" sldId="523"/>
            <ac:spMk id="1988" creationId="{2694CEAD-8795-4CEF-9151-AAEC7455F9B5}"/>
          </ac:spMkLst>
        </pc:spChg>
        <pc:spChg chg="mod">
          <ac:chgData name="Ragnhild Halvorsrud" userId="917ea340-fd63-490f-a7db-68428d24cf32" providerId="ADAL" clId="{3F26B701-AADC-4668-AAA4-FB7BA2B947B1}" dt="2020-06-19T17:20:46.719" v="16484" actId="790"/>
          <ac:spMkLst>
            <pc:docMk/>
            <pc:sldMk cId="2858277977" sldId="523"/>
            <ac:spMk id="1989" creationId="{4B36F06F-0E11-4EDE-915E-7C5B4D104D04}"/>
          </ac:spMkLst>
        </pc:spChg>
        <pc:spChg chg="mod">
          <ac:chgData name="Ragnhild Halvorsrud" userId="917ea340-fd63-490f-a7db-68428d24cf32" providerId="ADAL" clId="{3F26B701-AADC-4668-AAA4-FB7BA2B947B1}" dt="2020-06-19T17:20:46.721" v="16485" actId="790"/>
          <ac:spMkLst>
            <pc:docMk/>
            <pc:sldMk cId="2858277977" sldId="523"/>
            <ac:spMk id="1991" creationId="{204EBC8B-86E9-412F-8BFA-C46C3372393F}"/>
          </ac:spMkLst>
        </pc:spChg>
        <pc:spChg chg="mod">
          <ac:chgData name="Ragnhild Halvorsrud" userId="917ea340-fd63-490f-a7db-68428d24cf32" providerId="ADAL" clId="{3F26B701-AADC-4668-AAA4-FB7BA2B947B1}" dt="2020-06-19T17:20:46.723" v="16486" actId="790"/>
          <ac:spMkLst>
            <pc:docMk/>
            <pc:sldMk cId="2858277977" sldId="523"/>
            <ac:spMk id="1992" creationId="{2A6133C8-4447-4307-BD70-0CDC19303387}"/>
          </ac:spMkLst>
        </pc:spChg>
        <pc:spChg chg="mod">
          <ac:chgData name="Ragnhild Halvorsrud" userId="917ea340-fd63-490f-a7db-68428d24cf32" providerId="ADAL" clId="{3F26B701-AADC-4668-AAA4-FB7BA2B947B1}" dt="2020-06-19T17:20:46.724" v="16487" actId="790"/>
          <ac:spMkLst>
            <pc:docMk/>
            <pc:sldMk cId="2858277977" sldId="523"/>
            <ac:spMk id="1993" creationId="{86BA0AB7-76F4-48FD-9DC2-EBCC07B5F83A}"/>
          </ac:spMkLst>
        </pc:spChg>
        <pc:spChg chg="mod">
          <ac:chgData name="Ragnhild Halvorsrud" userId="917ea340-fd63-490f-a7db-68428d24cf32" providerId="ADAL" clId="{3F26B701-AADC-4668-AAA4-FB7BA2B947B1}" dt="2020-06-19T17:20:46.727" v="16488" actId="790"/>
          <ac:spMkLst>
            <pc:docMk/>
            <pc:sldMk cId="2858277977" sldId="523"/>
            <ac:spMk id="1995" creationId="{B15CD6A1-D0D7-4D2D-AA99-1793EC7DCF5E}"/>
          </ac:spMkLst>
        </pc:spChg>
        <pc:spChg chg="mod">
          <ac:chgData name="Ragnhild Halvorsrud" userId="917ea340-fd63-490f-a7db-68428d24cf32" providerId="ADAL" clId="{3F26B701-AADC-4668-AAA4-FB7BA2B947B1}" dt="2020-06-19T17:20:46.728" v="16489" actId="790"/>
          <ac:spMkLst>
            <pc:docMk/>
            <pc:sldMk cId="2858277977" sldId="523"/>
            <ac:spMk id="1996" creationId="{CCC164C2-FF33-4023-9631-17F169865E1A}"/>
          </ac:spMkLst>
        </pc:spChg>
        <pc:spChg chg="mod">
          <ac:chgData name="Ragnhild Halvorsrud" userId="917ea340-fd63-490f-a7db-68428d24cf32" providerId="ADAL" clId="{3F26B701-AADC-4668-AAA4-FB7BA2B947B1}" dt="2020-06-19T17:20:46.642" v="16442" actId="790"/>
          <ac:spMkLst>
            <pc:docMk/>
            <pc:sldMk cId="2858277977" sldId="523"/>
            <ac:spMk id="1999" creationId="{8CBF4A35-43BD-4058-9C92-DFC7117F9438}"/>
          </ac:spMkLst>
        </pc:spChg>
        <pc:spChg chg="mod">
          <ac:chgData name="Ragnhild Halvorsrud" userId="917ea340-fd63-490f-a7db-68428d24cf32" providerId="ADAL" clId="{3F26B701-AADC-4668-AAA4-FB7BA2B947B1}" dt="2020-06-19T17:20:46.643" v="16443" actId="790"/>
          <ac:spMkLst>
            <pc:docMk/>
            <pc:sldMk cId="2858277977" sldId="523"/>
            <ac:spMk id="2000" creationId="{248A1A84-73CA-47A7-ABD2-7A1D7FEA4362}"/>
          </ac:spMkLst>
        </pc:spChg>
        <pc:spChg chg="mod">
          <ac:chgData name="Ragnhild Halvorsrud" userId="917ea340-fd63-490f-a7db-68428d24cf32" providerId="ADAL" clId="{3F26B701-AADC-4668-AAA4-FB7BA2B947B1}" dt="2020-06-19T17:20:46.645" v="16444" actId="790"/>
          <ac:spMkLst>
            <pc:docMk/>
            <pc:sldMk cId="2858277977" sldId="523"/>
            <ac:spMk id="2001" creationId="{1089D0AD-F435-4854-8B9F-36DDE4E2BD05}"/>
          </ac:spMkLst>
        </pc:spChg>
        <pc:spChg chg="mod">
          <ac:chgData name="Ragnhild Halvorsrud" userId="917ea340-fd63-490f-a7db-68428d24cf32" providerId="ADAL" clId="{3F26B701-AADC-4668-AAA4-FB7BA2B947B1}" dt="2020-06-19T17:20:46.646" v="16445" actId="790"/>
          <ac:spMkLst>
            <pc:docMk/>
            <pc:sldMk cId="2858277977" sldId="523"/>
            <ac:spMk id="2002" creationId="{C766D3F8-4F0F-4285-93D7-C949753D7CB4}"/>
          </ac:spMkLst>
        </pc:spChg>
        <pc:spChg chg="mod">
          <ac:chgData name="Ragnhild Halvorsrud" userId="917ea340-fd63-490f-a7db-68428d24cf32" providerId="ADAL" clId="{3F26B701-AADC-4668-AAA4-FB7BA2B947B1}" dt="2020-06-19T17:20:46.648" v="16446" actId="790"/>
          <ac:spMkLst>
            <pc:docMk/>
            <pc:sldMk cId="2858277977" sldId="523"/>
            <ac:spMk id="2003" creationId="{5888C61A-9BDA-45A4-9A97-D1FD63983321}"/>
          </ac:spMkLst>
        </pc:spChg>
        <pc:spChg chg="mod">
          <ac:chgData name="Ragnhild Halvorsrud" userId="917ea340-fd63-490f-a7db-68428d24cf32" providerId="ADAL" clId="{3F26B701-AADC-4668-AAA4-FB7BA2B947B1}" dt="2020-06-19T17:20:46.650" v="16447" actId="790"/>
          <ac:spMkLst>
            <pc:docMk/>
            <pc:sldMk cId="2858277977" sldId="523"/>
            <ac:spMk id="2004" creationId="{A2561B84-ECC7-4C5D-AD3F-CE4F9B861CB0}"/>
          </ac:spMkLst>
        </pc:spChg>
        <pc:spChg chg="mod">
          <ac:chgData name="Ragnhild Halvorsrud" userId="917ea340-fd63-490f-a7db-68428d24cf32" providerId="ADAL" clId="{3F26B701-AADC-4668-AAA4-FB7BA2B947B1}" dt="2020-06-19T17:20:46.652" v="16448" actId="790"/>
          <ac:spMkLst>
            <pc:docMk/>
            <pc:sldMk cId="2858277977" sldId="523"/>
            <ac:spMk id="2005" creationId="{5F9C6B08-BA1A-4E14-A943-5F449BCEF90C}"/>
          </ac:spMkLst>
        </pc:spChg>
        <pc:spChg chg="mod">
          <ac:chgData name="Ragnhild Halvorsrud" userId="917ea340-fd63-490f-a7db-68428d24cf32" providerId="ADAL" clId="{3F26B701-AADC-4668-AAA4-FB7BA2B947B1}" dt="2020-06-19T17:20:46.654" v="16449" actId="790"/>
          <ac:spMkLst>
            <pc:docMk/>
            <pc:sldMk cId="2858277977" sldId="523"/>
            <ac:spMk id="2007" creationId="{4DAE9BA4-F911-4A23-AF9D-C97EE359704C}"/>
          </ac:spMkLst>
        </pc:spChg>
        <pc:spChg chg="mod">
          <ac:chgData name="Ragnhild Halvorsrud" userId="917ea340-fd63-490f-a7db-68428d24cf32" providerId="ADAL" clId="{3F26B701-AADC-4668-AAA4-FB7BA2B947B1}" dt="2020-06-19T17:20:46.655" v="16450" actId="790"/>
          <ac:spMkLst>
            <pc:docMk/>
            <pc:sldMk cId="2858277977" sldId="523"/>
            <ac:spMk id="2008" creationId="{D4180B14-2D66-43D4-AAED-D3B3DB972695}"/>
          </ac:spMkLst>
        </pc:spChg>
        <pc:spChg chg="mod">
          <ac:chgData name="Ragnhild Halvorsrud" userId="917ea340-fd63-490f-a7db-68428d24cf32" providerId="ADAL" clId="{3F26B701-AADC-4668-AAA4-FB7BA2B947B1}" dt="2020-06-19T17:20:46.657" v="16451" actId="790"/>
          <ac:spMkLst>
            <pc:docMk/>
            <pc:sldMk cId="2858277977" sldId="523"/>
            <ac:spMk id="2009" creationId="{65F28CED-95A4-410B-A3CD-E5A65849EABE}"/>
          </ac:spMkLst>
        </pc:spChg>
        <pc:spChg chg="mod">
          <ac:chgData name="Ragnhild Halvorsrud" userId="917ea340-fd63-490f-a7db-68428d24cf32" providerId="ADAL" clId="{3F26B701-AADC-4668-AAA4-FB7BA2B947B1}" dt="2020-06-19T17:20:46.659" v="16452" actId="790"/>
          <ac:spMkLst>
            <pc:docMk/>
            <pc:sldMk cId="2858277977" sldId="523"/>
            <ac:spMk id="2010" creationId="{8C281F76-4A34-4378-8BB2-8DD31AC406FF}"/>
          </ac:spMkLst>
        </pc:spChg>
        <pc:spChg chg="mod">
          <ac:chgData name="Ragnhild Halvorsrud" userId="917ea340-fd63-490f-a7db-68428d24cf32" providerId="ADAL" clId="{3F26B701-AADC-4668-AAA4-FB7BA2B947B1}" dt="2020-06-19T17:20:46.660" v="16453" actId="790"/>
          <ac:spMkLst>
            <pc:docMk/>
            <pc:sldMk cId="2858277977" sldId="523"/>
            <ac:spMk id="2011" creationId="{207A5837-F8CD-4B59-980B-7A78881A8949}"/>
          </ac:spMkLst>
        </pc:spChg>
        <pc:spChg chg="mod">
          <ac:chgData name="Ragnhild Halvorsrud" userId="917ea340-fd63-490f-a7db-68428d24cf32" providerId="ADAL" clId="{3F26B701-AADC-4668-AAA4-FB7BA2B947B1}" dt="2020-06-19T17:20:46.662" v="16454" actId="790"/>
          <ac:spMkLst>
            <pc:docMk/>
            <pc:sldMk cId="2858277977" sldId="523"/>
            <ac:spMk id="2012" creationId="{5EF6BB19-0D79-47B4-BC7F-43D99FB57B8B}"/>
          </ac:spMkLst>
        </pc:spChg>
        <pc:spChg chg="mod">
          <ac:chgData name="Ragnhild Halvorsrud" userId="917ea340-fd63-490f-a7db-68428d24cf32" providerId="ADAL" clId="{3F26B701-AADC-4668-AAA4-FB7BA2B947B1}" dt="2020-06-19T17:20:46.664" v="16455" actId="790"/>
          <ac:spMkLst>
            <pc:docMk/>
            <pc:sldMk cId="2858277977" sldId="523"/>
            <ac:spMk id="2013" creationId="{33674D22-0CC6-4968-8C53-4E94BC61480B}"/>
          </ac:spMkLst>
        </pc:spChg>
        <pc:spChg chg="mod">
          <ac:chgData name="Ragnhild Halvorsrud" userId="917ea340-fd63-490f-a7db-68428d24cf32" providerId="ADAL" clId="{3F26B701-AADC-4668-AAA4-FB7BA2B947B1}" dt="2020-06-19T17:20:46.667" v="16456" actId="790"/>
          <ac:spMkLst>
            <pc:docMk/>
            <pc:sldMk cId="2858277977" sldId="523"/>
            <ac:spMk id="2015" creationId="{374B687C-DAB8-4466-A834-00CFC02D7649}"/>
          </ac:spMkLst>
        </pc:spChg>
        <pc:spChg chg="mod">
          <ac:chgData name="Ragnhild Halvorsrud" userId="917ea340-fd63-490f-a7db-68428d24cf32" providerId="ADAL" clId="{3F26B701-AADC-4668-AAA4-FB7BA2B947B1}" dt="2020-06-19T17:20:46.668" v="16457" actId="790"/>
          <ac:spMkLst>
            <pc:docMk/>
            <pc:sldMk cId="2858277977" sldId="523"/>
            <ac:spMk id="2016" creationId="{41AC4AEF-1D5E-4558-A73D-AB9BF6E88406}"/>
          </ac:spMkLst>
        </pc:spChg>
        <pc:spChg chg="mod">
          <ac:chgData name="Ragnhild Halvorsrud" userId="917ea340-fd63-490f-a7db-68428d24cf32" providerId="ADAL" clId="{3F26B701-AADC-4668-AAA4-FB7BA2B947B1}" dt="2020-06-19T17:20:46.670" v="16458" actId="790"/>
          <ac:spMkLst>
            <pc:docMk/>
            <pc:sldMk cId="2858277977" sldId="523"/>
            <ac:spMk id="2017" creationId="{2FE34010-57A2-4B0F-B79C-9F21B737637A}"/>
          </ac:spMkLst>
        </pc:spChg>
        <pc:spChg chg="mod">
          <ac:chgData name="Ragnhild Halvorsrud" userId="917ea340-fd63-490f-a7db-68428d24cf32" providerId="ADAL" clId="{3F26B701-AADC-4668-AAA4-FB7BA2B947B1}" dt="2020-06-19T17:20:46.672" v="16459" actId="790"/>
          <ac:spMkLst>
            <pc:docMk/>
            <pc:sldMk cId="2858277977" sldId="523"/>
            <ac:spMk id="2018" creationId="{CCD4FF9F-7A7F-4242-8576-83A75CABDD04}"/>
          </ac:spMkLst>
        </pc:spChg>
        <pc:spChg chg="mod">
          <ac:chgData name="Ragnhild Halvorsrud" userId="917ea340-fd63-490f-a7db-68428d24cf32" providerId="ADAL" clId="{3F26B701-AADC-4668-AAA4-FB7BA2B947B1}" dt="2020-06-19T17:20:46.674" v="16460" actId="790"/>
          <ac:spMkLst>
            <pc:docMk/>
            <pc:sldMk cId="2858277977" sldId="523"/>
            <ac:spMk id="2019" creationId="{66B9D564-8816-4D0F-AF63-39AA96917AEC}"/>
          </ac:spMkLst>
        </pc:spChg>
        <pc:spChg chg="mod">
          <ac:chgData name="Ragnhild Halvorsrud" userId="917ea340-fd63-490f-a7db-68428d24cf32" providerId="ADAL" clId="{3F26B701-AADC-4668-AAA4-FB7BA2B947B1}" dt="2020-06-19T17:20:46.675" v="16461" actId="790"/>
          <ac:spMkLst>
            <pc:docMk/>
            <pc:sldMk cId="2858277977" sldId="523"/>
            <ac:spMk id="2020" creationId="{C84B0800-F770-4BD1-A070-AC8F0FB9E2F9}"/>
          </ac:spMkLst>
        </pc:spChg>
        <pc:spChg chg="mod">
          <ac:chgData name="Ragnhild Halvorsrud" userId="917ea340-fd63-490f-a7db-68428d24cf32" providerId="ADAL" clId="{3F26B701-AADC-4668-AAA4-FB7BA2B947B1}" dt="2020-06-19T17:20:46.677" v="16462" actId="790"/>
          <ac:spMkLst>
            <pc:docMk/>
            <pc:sldMk cId="2858277977" sldId="523"/>
            <ac:spMk id="2021" creationId="{C56C2043-8205-4280-8F0E-09B8F63CB39D}"/>
          </ac:spMkLst>
        </pc:spChg>
        <pc:spChg chg="mod">
          <ac:chgData name="Ragnhild Halvorsrud" userId="917ea340-fd63-490f-a7db-68428d24cf32" providerId="ADAL" clId="{3F26B701-AADC-4668-AAA4-FB7BA2B947B1}" dt="2020-06-19T17:20:46.679" v="16463" actId="790"/>
          <ac:spMkLst>
            <pc:docMk/>
            <pc:sldMk cId="2858277977" sldId="523"/>
            <ac:spMk id="2023" creationId="{98B9DDEC-08F1-4E50-A05F-D32FD02460CC}"/>
          </ac:spMkLst>
        </pc:spChg>
        <pc:spChg chg="mod">
          <ac:chgData name="Ragnhild Halvorsrud" userId="917ea340-fd63-490f-a7db-68428d24cf32" providerId="ADAL" clId="{3F26B701-AADC-4668-AAA4-FB7BA2B947B1}" dt="2020-06-19T17:20:46.681" v="16464" actId="790"/>
          <ac:spMkLst>
            <pc:docMk/>
            <pc:sldMk cId="2858277977" sldId="523"/>
            <ac:spMk id="2024" creationId="{34E2E9F8-D444-48F8-9C73-5A4CDBF81594}"/>
          </ac:spMkLst>
        </pc:spChg>
        <pc:spChg chg="mod">
          <ac:chgData name="Ragnhild Halvorsrud" userId="917ea340-fd63-490f-a7db-68428d24cf32" providerId="ADAL" clId="{3F26B701-AADC-4668-AAA4-FB7BA2B947B1}" dt="2020-06-19T17:20:46.683" v="16465" actId="790"/>
          <ac:spMkLst>
            <pc:docMk/>
            <pc:sldMk cId="2858277977" sldId="523"/>
            <ac:spMk id="2025" creationId="{27AE6608-0F57-4282-8B7E-0BE3FF5A165F}"/>
          </ac:spMkLst>
        </pc:spChg>
        <pc:spChg chg="mod">
          <ac:chgData name="Ragnhild Halvorsrud" userId="917ea340-fd63-490f-a7db-68428d24cf32" providerId="ADAL" clId="{3F26B701-AADC-4668-AAA4-FB7BA2B947B1}" dt="2020-06-19T17:20:46.684" v="16466" actId="790"/>
          <ac:spMkLst>
            <pc:docMk/>
            <pc:sldMk cId="2858277977" sldId="523"/>
            <ac:spMk id="2026" creationId="{C22D5E92-A253-43B6-AFE3-252E9FD89954}"/>
          </ac:spMkLst>
        </pc:spChg>
        <pc:spChg chg="mod">
          <ac:chgData name="Ragnhild Halvorsrud" userId="917ea340-fd63-490f-a7db-68428d24cf32" providerId="ADAL" clId="{3F26B701-AADC-4668-AAA4-FB7BA2B947B1}" dt="2020-06-19T17:20:46.686" v="16467" actId="790"/>
          <ac:spMkLst>
            <pc:docMk/>
            <pc:sldMk cId="2858277977" sldId="523"/>
            <ac:spMk id="2027" creationId="{57F779F2-EFD0-4B40-A350-24BCABDD1E28}"/>
          </ac:spMkLst>
        </pc:spChg>
        <pc:spChg chg="mod">
          <ac:chgData name="Ragnhild Halvorsrud" userId="917ea340-fd63-490f-a7db-68428d24cf32" providerId="ADAL" clId="{3F26B701-AADC-4668-AAA4-FB7BA2B947B1}" dt="2020-06-19T17:20:46.688" v="16468" actId="790"/>
          <ac:spMkLst>
            <pc:docMk/>
            <pc:sldMk cId="2858277977" sldId="523"/>
            <ac:spMk id="2028" creationId="{19825C66-EE37-4D98-8B69-DF5AFEEF6A67}"/>
          </ac:spMkLst>
        </pc:spChg>
        <pc:spChg chg="mod">
          <ac:chgData name="Ragnhild Halvorsrud" userId="917ea340-fd63-490f-a7db-68428d24cf32" providerId="ADAL" clId="{3F26B701-AADC-4668-AAA4-FB7BA2B947B1}" dt="2020-06-19T17:20:46.691" v="16469" actId="790"/>
          <ac:spMkLst>
            <pc:docMk/>
            <pc:sldMk cId="2858277977" sldId="523"/>
            <ac:spMk id="2029" creationId="{B84DA3A5-B5DE-4EB4-B3E4-A9A204B6EFC4}"/>
          </ac:spMkLst>
        </pc:spChg>
        <pc:spChg chg="mod">
          <ac:chgData name="Ragnhild Halvorsrud" userId="917ea340-fd63-490f-a7db-68428d24cf32" providerId="ADAL" clId="{3F26B701-AADC-4668-AAA4-FB7BA2B947B1}" dt="2020-06-19T17:20:46.692" v="16470" actId="790"/>
          <ac:spMkLst>
            <pc:docMk/>
            <pc:sldMk cId="2858277977" sldId="523"/>
            <ac:spMk id="2031" creationId="{B3C1DE6A-BC0A-47D1-9D78-8CBCC7F6970E}"/>
          </ac:spMkLst>
        </pc:spChg>
        <pc:spChg chg="mod">
          <ac:chgData name="Ragnhild Halvorsrud" userId="917ea340-fd63-490f-a7db-68428d24cf32" providerId="ADAL" clId="{3F26B701-AADC-4668-AAA4-FB7BA2B947B1}" dt="2020-06-19T17:20:46.694" v="16471" actId="790"/>
          <ac:spMkLst>
            <pc:docMk/>
            <pc:sldMk cId="2858277977" sldId="523"/>
            <ac:spMk id="2032" creationId="{075E6D0F-A422-4BCF-B1E0-C15D9E3A683F}"/>
          </ac:spMkLst>
        </pc:spChg>
        <pc:spChg chg="mod">
          <ac:chgData name="Ragnhild Halvorsrud" userId="917ea340-fd63-490f-a7db-68428d24cf32" providerId="ADAL" clId="{3F26B701-AADC-4668-AAA4-FB7BA2B947B1}" dt="2020-06-19T17:20:46.696" v="16472" actId="790"/>
          <ac:spMkLst>
            <pc:docMk/>
            <pc:sldMk cId="2858277977" sldId="523"/>
            <ac:spMk id="2033" creationId="{E60CF4E5-231B-445B-914B-FCF00D8BAE94}"/>
          </ac:spMkLst>
        </pc:spChg>
        <pc:spChg chg="mod">
          <ac:chgData name="Ragnhild Halvorsrud" userId="917ea340-fd63-490f-a7db-68428d24cf32" providerId="ADAL" clId="{3F26B701-AADC-4668-AAA4-FB7BA2B947B1}" dt="2020-06-19T17:20:46.698" v="16473" actId="790"/>
          <ac:spMkLst>
            <pc:docMk/>
            <pc:sldMk cId="2858277977" sldId="523"/>
            <ac:spMk id="2034" creationId="{6033FCAF-71B2-44CE-AAB5-8B8659493BD7}"/>
          </ac:spMkLst>
        </pc:spChg>
        <pc:spChg chg="mod">
          <ac:chgData name="Ragnhild Halvorsrud" userId="917ea340-fd63-490f-a7db-68428d24cf32" providerId="ADAL" clId="{3F26B701-AADC-4668-AAA4-FB7BA2B947B1}" dt="2020-06-19T17:20:46.700" v="16474" actId="790"/>
          <ac:spMkLst>
            <pc:docMk/>
            <pc:sldMk cId="2858277977" sldId="523"/>
            <ac:spMk id="2035" creationId="{0CE23E96-A577-4BD9-8A84-863CF7FFC428}"/>
          </ac:spMkLst>
        </pc:spChg>
        <pc:spChg chg="mod">
          <ac:chgData name="Ragnhild Halvorsrud" userId="917ea340-fd63-490f-a7db-68428d24cf32" providerId="ADAL" clId="{3F26B701-AADC-4668-AAA4-FB7BA2B947B1}" dt="2020-06-19T17:20:46.702" v="16475" actId="790"/>
          <ac:spMkLst>
            <pc:docMk/>
            <pc:sldMk cId="2858277977" sldId="523"/>
            <ac:spMk id="2036" creationId="{45410D6F-851E-48AC-94C1-1F4A1925B435}"/>
          </ac:spMkLst>
        </pc:spChg>
        <pc:spChg chg="mod">
          <ac:chgData name="Ragnhild Halvorsrud" userId="917ea340-fd63-490f-a7db-68428d24cf32" providerId="ADAL" clId="{3F26B701-AADC-4668-AAA4-FB7BA2B947B1}" dt="2020-06-19T17:20:46.703" v="16476" actId="790"/>
          <ac:spMkLst>
            <pc:docMk/>
            <pc:sldMk cId="2858277977" sldId="523"/>
            <ac:spMk id="2037" creationId="{20B3D234-6ADB-4AAF-AF1C-BFC14F83AF45}"/>
          </ac:spMkLst>
        </pc:spChg>
        <pc:spChg chg="mod">
          <ac:chgData name="Ragnhild Halvorsrud" userId="917ea340-fd63-490f-a7db-68428d24cf32" providerId="ADAL" clId="{3F26B701-AADC-4668-AAA4-FB7BA2B947B1}" dt="2020-06-19T17:20:46.705" v="16477" actId="790"/>
          <ac:spMkLst>
            <pc:docMk/>
            <pc:sldMk cId="2858277977" sldId="523"/>
            <ac:spMk id="2038" creationId="{63ED00B4-76BC-43CD-ADF1-64A1BFFECE64}"/>
          </ac:spMkLst>
        </pc:spChg>
        <pc:spChg chg="mod">
          <ac:chgData name="Ragnhild Halvorsrud" userId="917ea340-fd63-490f-a7db-68428d24cf32" providerId="ADAL" clId="{3F26B701-AADC-4668-AAA4-FB7BA2B947B1}" dt="2020-06-19T17:20:46.707" v="16478" actId="790"/>
          <ac:spMkLst>
            <pc:docMk/>
            <pc:sldMk cId="2858277977" sldId="523"/>
            <ac:spMk id="2039" creationId="{E21CB0B7-64EA-4C5B-85CE-AA618DDB12DB}"/>
          </ac:spMkLst>
        </pc:spChg>
        <pc:spChg chg="mod">
          <ac:chgData name="Ragnhild Halvorsrud" userId="917ea340-fd63-490f-a7db-68428d24cf32" providerId="ADAL" clId="{3F26B701-AADC-4668-AAA4-FB7BA2B947B1}" dt="2020-06-19T17:20:46.708" v="16479" actId="790"/>
          <ac:spMkLst>
            <pc:docMk/>
            <pc:sldMk cId="2858277977" sldId="523"/>
            <ac:spMk id="2040" creationId="{5B5C993D-6EDC-462E-9191-16BFD2E13BC8}"/>
          </ac:spMkLst>
        </pc:spChg>
        <pc:spChg chg="mod">
          <ac:chgData name="Ragnhild Halvorsrud" userId="917ea340-fd63-490f-a7db-68428d24cf32" providerId="ADAL" clId="{3F26B701-AADC-4668-AAA4-FB7BA2B947B1}" dt="2020-06-19T17:20:46.710" v="16480" actId="790"/>
          <ac:spMkLst>
            <pc:docMk/>
            <pc:sldMk cId="2858277977" sldId="523"/>
            <ac:spMk id="2041" creationId="{1ACFC217-5BA7-4F89-B407-523AAA105430}"/>
          </ac:spMkLst>
        </pc:spChg>
        <pc:spChg chg="mod">
          <ac:chgData name="Ragnhild Halvorsrud" userId="917ea340-fd63-490f-a7db-68428d24cf32" providerId="ADAL" clId="{3F26B701-AADC-4668-AAA4-FB7BA2B947B1}" dt="2020-06-19T17:20:46.712" v="16481" actId="790"/>
          <ac:spMkLst>
            <pc:docMk/>
            <pc:sldMk cId="2858277977" sldId="523"/>
            <ac:spMk id="2042" creationId="{BDA4FC48-4D0F-4C96-AAB8-70A7AC9D46AC}"/>
          </ac:spMkLst>
        </pc:spChg>
        <pc:spChg chg="mod">
          <ac:chgData name="Ragnhild Halvorsrud" userId="917ea340-fd63-490f-a7db-68428d24cf32" providerId="ADAL" clId="{3F26B701-AADC-4668-AAA4-FB7BA2B947B1}" dt="2020-06-19T17:20:46.480" v="16353" actId="790"/>
          <ac:spMkLst>
            <pc:docMk/>
            <pc:sldMk cId="2858277977" sldId="523"/>
            <ac:spMk id="2052" creationId="{2A6A2736-D9FE-49AD-979C-42F6E1E2B17A}"/>
          </ac:spMkLst>
        </pc:spChg>
        <pc:spChg chg="mod">
          <ac:chgData name="Ragnhild Halvorsrud" userId="917ea340-fd63-490f-a7db-68428d24cf32" providerId="ADAL" clId="{3F26B701-AADC-4668-AAA4-FB7BA2B947B1}" dt="2020-06-19T17:20:46.481" v="16354" actId="790"/>
          <ac:spMkLst>
            <pc:docMk/>
            <pc:sldMk cId="2858277977" sldId="523"/>
            <ac:spMk id="2053" creationId="{73B31559-8754-47DF-B23F-F630160522E0}"/>
          </ac:spMkLst>
        </pc:spChg>
        <pc:spChg chg="mod">
          <ac:chgData name="Ragnhild Halvorsrud" userId="917ea340-fd63-490f-a7db-68428d24cf32" providerId="ADAL" clId="{3F26B701-AADC-4668-AAA4-FB7BA2B947B1}" dt="2020-06-19T17:20:46.483" v="16355" actId="790"/>
          <ac:spMkLst>
            <pc:docMk/>
            <pc:sldMk cId="2858277977" sldId="523"/>
            <ac:spMk id="2054" creationId="{D3AEC19B-A262-410B-9CE9-E2E0B6D34890}"/>
          </ac:spMkLst>
        </pc:spChg>
        <pc:spChg chg="mod">
          <ac:chgData name="Ragnhild Halvorsrud" userId="917ea340-fd63-490f-a7db-68428d24cf32" providerId="ADAL" clId="{3F26B701-AADC-4668-AAA4-FB7BA2B947B1}" dt="2020-06-19T17:20:46.485" v="16356" actId="790"/>
          <ac:spMkLst>
            <pc:docMk/>
            <pc:sldMk cId="2858277977" sldId="523"/>
            <ac:spMk id="2055" creationId="{6E8C2C84-7E96-4F86-89E9-3AC5870DA59E}"/>
          </ac:spMkLst>
        </pc:spChg>
        <pc:spChg chg="mod">
          <ac:chgData name="Ragnhild Halvorsrud" userId="917ea340-fd63-490f-a7db-68428d24cf32" providerId="ADAL" clId="{3F26B701-AADC-4668-AAA4-FB7BA2B947B1}" dt="2020-06-19T17:20:46.486" v="16357" actId="790"/>
          <ac:spMkLst>
            <pc:docMk/>
            <pc:sldMk cId="2858277977" sldId="523"/>
            <ac:spMk id="2056" creationId="{BFEB1408-487F-4B0C-95D6-85B64D93E477}"/>
          </ac:spMkLst>
        </pc:spChg>
        <pc:spChg chg="mod">
          <ac:chgData name="Ragnhild Halvorsrud" userId="917ea340-fd63-490f-a7db-68428d24cf32" providerId="ADAL" clId="{3F26B701-AADC-4668-AAA4-FB7BA2B947B1}" dt="2020-06-19T17:20:46.488" v="16358" actId="790"/>
          <ac:spMkLst>
            <pc:docMk/>
            <pc:sldMk cId="2858277977" sldId="523"/>
            <ac:spMk id="2057" creationId="{B64F2372-BB4A-4CE1-8F42-775A57973D7B}"/>
          </ac:spMkLst>
        </pc:spChg>
        <pc:spChg chg="mod">
          <ac:chgData name="Ragnhild Halvorsrud" userId="917ea340-fd63-490f-a7db-68428d24cf32" providerId="ADAL" clId="{3F26B701-AADC-4668-AAA4-FB7BA2B947B1}" dt="2020-06-19T17:20:46.490" v="16359" actId="790"/>
          <ac:spMkLst>
            <pc:docMk/>
            <pc:sldMk cId="2858277977" sldId="523"/>
            <ac:spMk id="2058" creationId="{E5F03EA4-4592-423A-8738-DEBC34FB8717}"/>
          </ac:spMkLst>
        </pc:spChg>
        <pc:spChg chg="mod">
          <ac:chgData name="Ragnhild Halvorsrud" userId="917ea340-fd63-490f-a7db-68428d24cf32" providerId="ADAL" clId="{3F26B701-AADC-4668-AAA4-FB7BA2B947B1}" dt="2020-06-19T17:20:46.491" v="16360" actId="790"/>
          <ac:spMkLst>
            <pc:docMk/>
            <pc:sldMk cId="2858277977" sldId="523"/>
            <ac:spMk id="2059" creationId="{E4A00EE1-76D5-40A5-9FAC-8845F294A09E}"/>
          </ac:spMkLst>
        </pc:spChg>
        <pc:spChg chg="mod">
          <ac:chgData name="Ragnhild Halvorsrud" userId="917ea340-fd63-490f-a7db-68428d24cf32" providerId="ADAL" clId="{3F26B701-AADC-4668-AAA4-FB7BA2B947B1}" dt="2020-06-19T17:20:46.494" v="16361" actId="790"/>
          <ac:spMkLst>
            <pc:docMk/>
            <pc:sldMk cId="2858277977" sldId="523"/>
            <ac:spMk id="2061" creationId="{B0C9DCEE-48F7-44A6-8DBA-E7A830A73BC7}"/>
          </ac:spMkLst>
        </pc:spChg>
        <pc:spChg chg="mod">
          <ac:chgData name="Ragnhild Halvorsrud" userId="917ea340-fd63-490f-a7db-68428d24cf32" providerId="ADAL" clId="{3F26B701-AADC-4668-AAA4-FB7BA2B947B1}" dt="2020-06-19T17:20:46.495" v="16362" actId="790"/>
          <ac:spMkLst>
            <pc:docMk/>
            <pc:sldMk cId="2858277977" sldId="523"/>
            <ac:spMk id="2062" creationId="{8E913812-FDA4-4064-A58F-C7EE2F00DF36}"/>
          </ac:spMkLst>
        </pc:spChg>
        <pc:spChg chg="mod">
          <ac:chgData name="Ragnhild Halvorsrud" userId="917ea340-fd63-490f-a7db-68428d24cf32" providerId="ADAL" clId="{3F26B701-AADC-4668-AAA4-FB7BA2B947B1}" dt="2020-06-19T17:20:46.496" v="16363" actId="790"/>
          <ac:spMkLst>
            <pc:docMk/>
            <pc:sldMk cId="2858277977" sldId="523"/>
            <ac:spMk id="2063" creationId="{8833EB79-B222-4C6B-AA7A-CED462976391}"/>
          </ac:spMkLst>
        </pc:spChg>
        <pc:spChg chg="mod">
          <ac:chgData name="Ragnhild Halvorsrud" userId="917ea340-fd63-490f-a7db-68428d24cf32" providerId="ADAL" clId="{3F26B701-AADC-4668-AAA4-FB7BA2B947B1}" dt="2020-06-19T17:20:46.498" v="16364" actId="790"/>
          <ac:spMkLst>
            <pc:docMk/>
            <pc:sldMk cId="2858277977" sldId="523"/>
            <ac:spMk id="2064" creationId="{825CED63-C722-4275-9489-32A9961544A2}"/>
          </ac:spMkLst>
        </pc:spChg>
        <pc:spChg chg="mod">
          <ac:chgData name="Ragnhild Halvorsrud" userId="917ea340-fd63-490f-a7db-68428d24cf32" providerId="ADAL" clId="{3F26B701-AADC-4668-AAA4-FB7BA2B947B1}" dt="2020-06-19T17:20:46.500" v="16365" actId="790"/>
          <ac:spMkLst>
            <pc:docMk/>
            <pc:sldMk cId="2858277977" sldId="523"/>
            <ac:spMk id="2065" creationId="{066EC70A-F96A-4C11-BED9-9612ED0D5EF5}"/>
          </ac:spMkLst>
        </pc:spChg>
        <pc:spChg chg="mod">
          <ac:chgData name="Ragnhild Halvorsrud" userId="917ea340-fd63-490f-a7db-68428d24cf32" providerId="ADAL" clId="{3F26B701-AADC-4668-AAA4-FB7BA2B947B1}" dt="2020-06-19T17:20:46.502" v="16366" actId="790"/>
          <ac:spMkLst>
            <pc:docMk/>
            <pc:sldMk cId="2858277977" sldId="523"/>
            <ac:spMk id="2066" creationId="{46A92245-EF4B-4E41-896A-45BD35640B11}"/>
          </ac:spMkLst>
        </pc:spChg>
        <pc:spChg chg="mod">
          <ac:chgData name="Ragnhild Halvorsrud" userId="917ea340-fd63-490f-a7db-68428d24cf32" providerId="ADAL" clId="{3F26B701-AADC-4668-AAA4-FB7BA2B947B1}" dt="2020-06-19T17:20:46.503" v="16367" actId="790"/>
          <ac:spMkLst>
            <pc:docMk/>
            <pc:sldMk cId="2858277977" sldId="523"/>
            <ac:spMk id="2067" creationId="{BD3DD51B-5371-40EC-A17A-B01EE7A9A614}"/>
          </ac:spMkLst>
        </pc:spChg>
        <pc:spChg chg="mod">
          <ac:chgData name="Ragnhild Halvorsrud" userId="917ea340-fd63-490f-a7db-68428d24cf32" providerId="ADAL" clId="{3F26B701-AADC-4668-AAA4-FB7BA2B947B1}" dt="2020-06-19T17:20:46.505" v="16368" actId="790"/>
          <ac:spMkLst>
            <pc:docMk/>
            <pc:sldMk cId="2858277977" sldId="523"/>
            <ac:spMk id="2068" creationId="{9CFF7035-C923-4296-ACC2-4583D5D28B03}"/>
          </ac:spMkLst>
        </pc:spChg>
        <pc:spChg chg="mod">
          <ac:chgData name="Ragnhild Halvorsrud" userId="917ea340-fd63-490f-a7db-68428d24cf32" providerId="ADAL" clId="{3F26B701-AADC-4668-AAA4-FB7BA2B947B1}" dt="2020-06-19T17:20:46.507" v="16369" actId="790"/>
          <ac:spMkLst>
            <pc:docMk/>
            <pc:sldMk cId="2858277977" sldId="523"/>
            <ac:spMk id="2070" creationId="{99834E2B-E728-41B8-8BFC-822DF6CDDE71}"/>
          </ac:spMkLst>
        </pc:spChg>
        <pc:spChg chg="mod">
          <ac:chgData name="Ragnhild Halvorsrud" userId="917ea340-fd63-490f-a7db-68428d24cf32" providerId="ADAL" clId="{3F26B701-AADC-4668-AAA4-FB7BA2B947B1}" dt="2020-06-19T17:20:46.509" v="16370" actId="790"/>
          <ac:spMkLst>
            <pc:docMk/>
            <pc:sldMk cId="2858277977" sldId="523"/>
            <ac:spMk id="2071" creationId="{644A7E12-FC6F-4901-A36E-EAFC4D300931}"/>
          </ac:spMkLst>
        </pc:spChg>
        <pc:spChg chg="mod">
          <ac:chgData name="Ragnhild Halvorsrud" userId="917ea340-fd63-490f-a7db-68428d24cf32" providerId="ADAL" clId="{3F26B701-AADC-4668-AAA4-FB7BA2B947B1}" dt="2020-06-19T17:20:46.511" v="16371" actId="790"/>
          <ac:spMkLst>
            <pc:docMk/>
            <pc:sldMk cId="2858277977" sldId="523"/>
            <ac:spMk id="2072" creationId="{03B9A957-F725-4D3E-BDD0-B2ECD1CAF324}"/>
          </ac:spMkLst>
        </pc:spChg>
        <pc:spChg chg="mod">
          <ac:chgData name="Ragnhild Halvorsrud" userId="917ea340-fd63-490f-a7db-68428d24cf32" providerId="ADAL" clId="{3F26B701-AADC-4668-AAA4-FB7BA2B947B1}" dt="2020-06-19T17:20:46.513" v="16372" actId="790"/>
          <ac:spMkLst>
            <pc:docMk/>
            <pc:sldMk cId="2858277977" sldId="523"/>
            <ac:spMk id="2073" creationId="{A4191C92-2D9A-4B2A-897B-7ED8FCAC5D3E}"/>
          </ac:spMkLst>
        </pc:spChg>
        <pc:spChg chg="mod">
          <ac:chgData name="Ragnhild Halvorsrud" userId="917ea340-fd63-490f-a7db-68428d24cf32" providerId="ADAL" clId="{3F26B701-AADC-4668-AAA4-FB7BA2B947B1}" dt="2020-06-19T17:20:46.514" v="16373" actId="790"/>
          <ac:spMkLst>
            <pc:docMk/>
            <pc:sldMk cId="2858277977" sldId="523"/>
            <ac:spMk id="2074" creationId="{A73F6020-1DF8-4DFE-8AD4-9FD24946D5AE}"/>
          </ac:spMkLst>
        </pc:spChg>
        <pc:spChg chg="mod">
          <ac:chgData name="Ragnhild Halvorsrud" userId="917ea340-fd63-490f-a7db-68428d24cf32" providerId="ADAL" clId="{3F26B701-AADC-4668-AAA4-FB7BA2B947B1}" dt="2020-06-19T17:20:46.516" v="16374" actId="790"/>
          <ac:spMkLst>
            <pc:docMk/>
            <pc:sldMk cId="2858277977" sldId="523"/>
            <ac:spMk id="2075" creationId="{E021E85F-B0D8-4198-A458-1FBFE337F93C}"/>
          </ac:spMkLst>
        </pc:spChg>
        <pc:spChg chg="mod">
          <ac:chgData name="Ragnhild Halvorsrud" userId="917ea340-fd63-490f-a7db-68428d24cf32" providerId="ADAL" clId="{3F26B701-AADC-4668-AAA4-FB7BA2B947B1}" dt="2020-06-19T17:20:46.518" v="16375" actId="790"/>
          <ac:spMkLst>
            <pc:docMk/>
            <pc:sldMk cId="2858277977" sldId="523"/>
            <ac:spMk id="2076" creationId="{D4ED9806-4850-46ED-9FF8-B797C4E7246A}"/>
          </ac:spMkLst>
        </pc:spChg>
        <pc:spChg chg="mod">
          <ac:chgData name="Ragnhild Halvorsrud" userId="917ea340-fd63-490f-a7db-68428d24cf32" providerId="ADAL" clId="{3F26B701-AADC-4668-AAA4-FB7BA2B947B1}" dt="2020-06-19T17:20:46.519" v="16376" actId="790"/>
          <ac:spMkLst>
            <pc:docMk/>
            <pc:sldMk cId="2858277977" sldId="523"/>
            <ac:spMk id="2077" creationId="{E336D4F9-CE6A-4A6B-82AD-4C1F1724D207}"/>
          </ac:spMkLst>
        </pc:spChg>
        <pc:spChg chg="mod">
          <ac:chgData name="Ragnhild Halvorsrud" userId="917ea340-fd63-490f-a7db-68428d24cf32" providerId="ADAL" clId="{3F26B701-AADC-4668-AAA4-FB7BA2B947B1}" dt="2020-06-19T17:20:46.521" v="16377" actId="790"/>
          <ac:spMkLst>
            <pc:docMk/>
            <pc:sldMk cId="2858277977" sldId="523"/>
            <ac:spMk id="2079" creationId="{0A27CF30-9304-4531-A635-82DE4A6059C1}"/>
          </ac:spMkLst>
        </pc:spChg>
        <pc:spChg chg="mod">
          <ac:chgData name="Ragnhild Halvorsrud" userId="917ea340-fd63-490f-a7db-68428d24cf32" providerId="ADAL" clId="{3F26B701-AADC-4668-AAA4-FB7BA2B947B1}" dt="2020-06-19T17:20:46.523" v="16378" actId="790"/>
          <ac:spMkLst>
            <pc:docMk/>
            <pc:sldMk cId="2858277977" sldId="523"/>
            <ac:spMk id="2080" creationId="{03E8482F-A433-449C-B0D7-D6A3616D21AD}"/>
          </ac:spMkLst>
        </pc:spChg>
        <pc:spChg chg="mod">
          <ac:chgData name="Ragnhild Halvorsrud" userId="917ea340-fd63-490f-a7db-68428d24cf32" providerId="ADAL" clId="{3F26B701-AADC-4668-AAA4-FB7BA2B947B1}" dt="2020-06-19T17:20:46.525" v="16379" actId="790"/>
          <ac:spMkLst>
            <pc:docMk/>
            <pc:sldMk cId="2858277977" sldId="523"/>
            <ac:spMk id="2081" creationId="{54DC2C82-3FFC-4425-A8F3-9A2BB07900A0}"/>
          </ac:spMkLst>
        </pc:spChg>
        <pc:spChg chg="mod">
          <ac:chgData name="Ragnhild Halvorsrud" userId="917ea340-fd63-490f-a7db-68428d24cf32" providerId="ADAL" clId="{3F26B701-AADC-4668-AAA4-FB7BA2B947B1}" dt="2020-06-19T17:20:46.526" v="16380" actId="790"/>
          <ac:spMkLst>
            <pc:docMk/>
            <pc:sldMk cId="2858277977" sldId="523"/>
            <ac:spMk id="2082" creationId="{40AE2042-46AD-46DB-A24E-84E20FD0CDE7}"/>
          </ac:spMkLst>
        </pc:spChg>
        <pc:spChg chg="mod">
          <ac:chgData name="Ragnhild Halvorsrud" userId="917ea340-fd63-490f-a7db-68428d24cf32" providerId="ADAL" clId="{3F26B701-AADC-4668-AAA4-FB7BA2B947B1}" dt="2020-06-19T17:20:46.528" v="16381" actId="790"/>
          <ac:spMkLst>
            <pc:docMk/>
            <pc:sldMk cId="2858277977" sldId="523"/>
            <ac:spMk id="2083" creationId="{45D7C351-3EEA-4723-9D01-3F70454EDE65}"/>
          </ac:spMkLst>
        </pc:spChg>
        <pc:spChg chg="mod">
          <ac:chgData name="Ragnhild Halvorsrud" userId="917ea340-fd63-490f-a7db-68428d24cf32" providerId="ADAL" clId="{3F26B701-AADC-4668-AAA4-FB7BA2B947B1}" dt="2020-06-19T17:20:46.530" v="16382" actId="790"/>
          <ac:spMkLst>
            <pc:docMk/>
            <pc:sldMk cId="2858277977" sldId="523"/>
            <ac:spMk id="2084" creationId="{4EE67A4A-8CC3-48A2-88CD-C71AE8B64B1F}"/>
          </ac:spMkLst>
        </pc:spChg>
        <pc:spChg chg="mod">
          <ac:chgData name="Ragnhild Halvorsrud" userId="917ea340-fd63-490f-a7db-68428d24cf32" providerId="ADAL" clId="{3F26B701-AADC-4668-AAA4-FB7BA2B947B1}" dt="2020-06-19T17:20:46.532" v="16383" actId="790"/>
          <ac:spMkLst>
            <pc:docMk/>
            <pc:sldMk cId="2858277977" sldId="523"/>
            <ac:spMk id="2085" creationId="{46A03F6D-CF1B-48B5-A042-63D518AA7BFE}"/>
          </ac:spMkLst>
        </pc:spChg>
        <pc:spChg chg="mod">
          <ac:chgData name="Ragnhild Halvorsrud" userId="917ea340-fd63-490f-a7db-68428d24cf32" providerId="ADAL" clId="{3F26B701-AADC-4668-AAA4-FB7BA2B947B1}" dt="2020-06-19T17:20:46.534" v="16384" actId="790"/>
          <ac:spMkLst>
            <pc:docMk/>
            <pc:sldMk cId="2858277977" sldId="523"/>
            <ac:spMk id="2086" creationId="{8E45646D-18E4-48CB-9FAD-A6080E5C4DD3}"/>
          </ac:spMkLst>
        </pc:spChg>
        <pc:spChg chg="mod">
          <ac:chgData name="Ragnhild Halvorsrud" userId="917ea340-fd63-490f-a7db-68428d24cf32" providerId="ADAL" clId="{3F26B701-AADC-4668-AAA4-FB7BA2B947B1}" dt="2020-06-19T17:20:46.536" v="16385" actId="790"/>
          <ac:spMkLst>
            <pc:docMk/>
            <pc:sldMk cId="2858277977" sldId="523"/>
            <ac:spMk id="2088" creationId="{8EB9445D-A06A-4A55-95C3-98480DF56034}"/>
          </ac:spMkLst>
        </pc:spChg>
        <pc:spChg chg="mod">
          <ac:chgData name="Ragnhild Halvorsrud" userId="917ea340-fd63-490f-a7db-68428d24cf32" providerId="ADAL" clId="{3F26B701-AADC-4668-AAA4-FB7BA2B947B1}" dt="2020-06-19T17:20:46.538" v="16386" actId="790"/>
          <ac:spMkLst>
            <pc:docMk/>
            <pc:sldMk cId="2858277977" sldId="523"/>
            <ac:spMk id="2089" creationId="{7B578040-CAFC-4762-85BB-BB56D7C186A5}"/>
          </ac:spMkLst>
        </pc:spChg>
        <pc:spChg chg="mod">
          <ac:chgData name="Ragnhild Halvorsrud" userId="917ea340-fd63-490f-a7db-68428d24cf32" providerId="ADAL" clId="{3F26B701-AADC-4668-AAA4-FB7BA2B947B1}" dt="2020-06-19T17:20:46.540" v="16387" actId="790"/>
          <ac:spMkLst>
            <pc:docMk/>
            <pc:sldMk cId="2858277977" sldId="523"/>
            <ac:spMk id="2090" creationId="{6464C260-D088-41F2-ABFC-2F770344FBFC}"/>
          </ac:spMkLst>
        </pc:spChg>
        <pc:spChg chg="mod">
          <ac:chgData name="Ragnhild Halvorsrud" userId="917ea340-fd63-490f-a7db-68428d24cf32" providerId="ADAL" clId="{3F26B701-AADC-4668-AAA4-FB7BA2B947B1}" dt="2020-06-19T17:20:46.541" v="16388" actId="790"/>
          <ac:spMkLst>
            <pc:docMk/>
            <pc:sldMk cId="2858277977" sldId="523"/>
            <ac:spMk id="2091" creationId="{5E9DCA65-FDE6-442F-9C3B-019911B24F6E}"/>
          </ac:spMkLst>
        </pc:spChg>
        <pc:spChg chg="mod">
          <ac:chgData name="Ragnhild Halvorsrud" userId="917ea340-fd63-490f-a7db-68428d24cf32" providerId="ADAL" clId="{3F26B701-AADC-4668-AAA4-FB7BA2B947B1}" dt="2020-06-19T17:20:46.543" v="16389" actId="790"/>
          <ac:spMkLst>
            <pc:docMk/>
            <pc:sldMk cId="2858277977" sldId="523"/>
            <ac:spMk id="2092" creationId="{A734620E-5981-41C4-A520-948ED503D957}"/>
          </ac:spMkLst>
        </pc:spChg>
        <pc:spChg chg="mod">
          <ac:chgData name="Ragnhild Halvorsrud" userId="917ea340-fd63-490f-a7db-68428d24cf32" providerId="ADAL" clId="{3F26B701-AADC-4668-AAA4-FB7BA2B947B1}" dt="2020-06-19T17:20:46.545" v="16390" actId="790"/>
          <ac:spMkLst>
            <pc:docMk/>
            <pc:sldMk cId="2858277977" sldId="523"/>
            <ac:spMk id="2093" creationId="{7F4DC0AD-9993-428A-9605-25C358203765}"/>
          </ac:spMkLst>
        </pc:spChg>
        <pc:spChg chg="mod">
          <ac:chgData name="Ragnhild Halvorsrud" userId="917ea340-fd63-490f-a7db-68428d24cf32" providerId="ADAL" clId="{3F26B701-AADC-4668-AAA4-FB7BA2B947B1}" dt="2020-06-19T17:20:46.546" v="16391" actId="790"/>
          <ac:spMkLst>
            <pc:docMk/>
            <pc:sldMk cId="2858277977" sldId="523"/>
            <ac:spMk id="2094" creationId="{59DA25A7-C70B-4173-B65D-2DF79AFFCDF6}"/>
          </ac:spMkLst>
        </pc:spChg>
        <pc:spChg chg="mod">
          <ac:chgData name="Ragnhild Halvorsrud" userId="917ea340-fd63-490f-a7db-68428d24cf32" providerId="ADAL" clId="{3F26B701-AADC-4668-AAA4-FB7BA2B947B1}" dt="2020-06-19T17:20:46.548" v="16392" actId="790"/>
          <ac:spMkLst>
            <pc:docMk/>
            <pc:sldMk cId="2858277977" sldId="523"/>
            <ac:spMk id="2095" creationId="{7252C839-E974-481A-B124-1874F9E19C6B}"/>
          </ac:spMkLst>
        </pc:spChg>
        <pc:spChg chg="mod">
          <ac:chgData name="Ragnhild Halvorsrud" userId="917ea340-fd63-490f-a7db-68428d24cf32" providerId="ADAL" clId="{3F26B701-AADC-4668-AAA4-FB7BA2B947B1}" dt="2020-06-19T17:20:46.550" v="16393" actId="790"/>
          <ac:spMkLst>
            <pc:docMk/>
            <pc:sldMk cId="2858277977" sldId="523"/>
            <ac:spMk id="2097" creationId="{C2C08D29-C3F5-40C1-A2E2-D5C06A6285D6}"/>
          </ac:spMkLst>
        </pc:spChg>
        <pc:spChg chg="mod">
          <ac:chgData name="Ragnhild Halvorsrud" userId="917ea340-fd63-490f-a7db-68428d24cf32" providerId="ADAL" clId="{3F26B701-AADC-4668-AAA4-FB7BA2B947B1}" dt="2020-06-19T17:20:46.552" v="16394" actId="790"/>
          <ac:spMkLst>
            <pc:docMk/>
            <pc:sldMk cId="2858277977" sldId="523"/>
            <ac:spMk id="2098" creationId="{E329F172-ED19-4613-A8BE-879C968F165A}"/>
          </ac:spMkLst>
        </pc:spChg>
        <pc:spChg chg="mod">
          <ac:chgData name="Ragnhild Halvorsrud" userId="917ea340-fd63-490f-a7db-68428d24cf32" providerId="ADAL" clId="{3F26B701-AADC-4668-AAA4-FB7BA2B947B1}" dt="2020-06-19T17:20:46.554" v="16395" actId="790"/>
          <ac:spMkLst>
            <pc:docMk/>
            <pc:sldMk cId="2858277977" sldId="523"/>
            <ac:spMk id="2099" creationId="{8D07ABF2-A6FA-45CD-BE38-B13B414069B5}"/>
          </ac:spMkLst>
        </pc:spChg>
        <pc:spChg chg="mod">
          <ac:chgData name="Ragnhild Halvorsrud" userId="917ea340-fd63-490f-a7db-68428d24cf32" providerId="ADAL" clId="{3F26B701-AADC-4668-AAA4-FB7BA2B947B1}" dt="2020-06-19T17:20:46.556" v="16396" actId="790"/>
          <ac:spMkLst>
            <pc:docMk/>
            <pc:sldMk cId="2858277977" sldId="523"/>
            <ac:spMk id="2100" creationId="{96C76B50-D4BC-46CD-8298-DCE1B38AADF5}"/>
          </ac:spMkLst>
        </pc:spChg>
        <pc:spChg chg="mod">
          <ac:chgData name="Ragnhild Halvorsrud" userId="917ea340-fd63-490f-a7db-68428d24cf32" providerId="ADAL" clId="{3F26B701-AADC-4668-AAA4-FB7BA2B947B1}" dt="2020-06-19T17:20:46.558" v="16397" actId="790"/>
          <ac:spMkLst>
            <pc:docMk/>
            <pc:sldMk cId="2858277977" sldId="523"/>
            <ac:spMk id="2101" creationId="{949904D9-8003-4FAD-B78A-5D4B49931897}"/>
          </ac:spMkLst>
        </pc:spChg>
        <pc:spChg chg="mod">
          <ac:chgData name="Ragnhild Halvorsrud" userId="917ea340-fd63-490f-a7db-68428d24cf32" providerId="ADAL" clId="{3F26B701-AADC-4668-AAA4-FB7BA2B947B1}" dt="2020-06-19T17:20:46.559" v="16398" actId="790"/>
          <ac:spMkLst>
            <pc:docMk/>
            <pc:sldMk cId="2858277977" sldId="523"/>
            <ac:spMk id="2102" creationId="{2DBAB399-F81B-42F4-8CF6-22E746ECE70F}"/>
          </ac:spMkLst>
        </pc:spChg>
        <pc:spChg chg="mod">
          <ac:chgData name="Ragnhild Halvorsrud" userId="917ea340-fd63-490f-a7db-68428d24cf32" providerId="ADAL" clId="{3F26B701-AADC-4668-AAA4-FB7BA2B947B1}" dt="2020-06-19T17:20:46.561" v="16399" actId="790"/>
          <ac:spMkLst>
            <pc:docMk/>
            <pc:sldMk cId="2858277977" sldId="523"/>
            <ac:spMk id="2103" creationId="{C1430C96-65CD-4818-9E44-8729AB129EE2}"/>
          </ac:spMkLst>
        </pc:spChg>
        <pc:spChg chg="mod">
          <ac:chgData name="Ragnhild Halvorsrud" userId="917ea340-fd63-490f-a7db-68428d24cf32" providerId="ADAL" clId="{3F26B701-AADC-4668-AAA4-FB7BA2B947B1}" dt="2020-06-19T17:20:46.562" v="16400" actId="790"/>
          <ac:spMkLst>
            <pc:docMk/>
            <pc:sldMk cId="2858277977" sldId="523"/>
            <ac:spMk id="2104" creationId="{59C8D811-3E40-4946-B570-D87B95CB263E}"/>
          </ac:spMkLst>
        </pc:spChg>
        <pc:spChg chg="mod">
          <ac:chgData name="Ragnhild Halvorsrud" userId="917ea340-fd63-490f-a7db-68428d24cf32" providerId="ADAL" clId="{3F26B701-AADC-4668-AAA4-FB7BA2B947B1}" dt="2020-06-19T17:20:46.564" v="16401" actId="790"/>
          <ac:spMkLst>
            <pc:docMk/>
            <pc:sldMk cId="2858277977" sldId="523"/>
            <ac:spMk id="2105" creationId="{ADF0E8BD-F47E-40EA-A662-504B13BBB8F0}"/>
          </ac:spMkLst>
        </pc:spChg>
        <pc:spChg chg="mod">
          <ac:chgData name="Ragnhild Halvorsrud" userId="917ea340-fd63-490f-a7db-68428d24cf32" providerId="ADAL" clId="{3F26B701-AADC-4668-AAA4-FB7BA2B947B1}" dt="2020-06-19T17:20:46.566" v="16402" actId="790"/>
          <ac:spMkLst>
            <pc:docMk/>
            <pc:sldMk cId="2858277977" sldId="523"/>
            <ac:spMk id="2106" creationId="{532937C9-2655-418E-8A37-4EA41166E278}"/>
          </ac:spMkLst>
        </pc:spChg>
        <pc:spChg chg="mod">
          <ac:chgData name="Ragnhild Halvorsrud" userId="917ea340-fd63-490f-a7db-68428d24cf32" providerId="ADAL" clId="{3F26B701-AADC-4668-AAA4-FB7BA2B947B1}" dt="2020-06-19T17:20:46.567" v="16403" actId="790"/>
          <ac:spMkLst>
            <pc:docMk/>
            <pc:sldMk cId="2858277977" sldId="523"/>
            <ac:spMk id="2107" creationId="{AD2B6AE2-119E-42AE-9D6C-19AC6C1AE2F7}"/>
          </ac:spMkLst>
        </pc:spChg>
        <pc:spChg chg="mod">
          <ac:chgData name="Ragnhild Halvorsrud" userId="917ea340-fd63-490f-a7db-68428d24cf32" providerId="ADAL" clId="{3F26B701-AADC-4668-AAA4-FB7BA2B947B1}" dt="2020-06-19T17:20:46.569" v="16404" actId="790"/>
          <ac:spMkLst>
            <pc:docMk/>
            <pc:sldMk cId="2858277977" sldId="523"/>
            <ac:spMk id="2108" creationId="{A226D080-119C-4D02-8B13-341B19268F0C}"/>
          </ac:spMkLst>
        </pc:spChg>
        <pc:spChg chg="mod">
          <ac:chgData name="Ragnhild Halvorsrud" userId="917ea340-fd63-490f-a7db-68428d24cf32" providerId="ADAL" clId="{3F26B701-AADC-4668-AAA4-FB7BA2B947B1}" dt="2020-06-19T17:20:46.571" v="16405" actId="790"/>
          <ac:spMkLst>
            <pc:docMk/>
            <pc:sldMk cId="2858277977" sldId="523"/>
            <ac:spMk id="2109" creationId="{AA4A104C-D05E-4353-8270-566B887ADB44}"/>
          </ac:spMkLst>
        </pc:spChg>
        <pc:spChg chg="mod">
          <ac:chgData name="Ragnhild Halvorsrud" userId="917ea340-fd63-490f-a7db-68428d24cf32" providerId="ADAL" clId="{3F26B701-AADC-4668-AAA4-FB7BA2B947B1}" dt="2020-06-19T17:20:46.573" v="16406" actId="790"/>
          <ac:spMkLst>
            <pc:docMk/>
            <pc:sldMk cId="2858277977" sldId="523"/>
            <ac:spMk id="2110" creationId="{0DE90823-0B3E-41F2-83F1-64B144A86BDF}"/>
          </ac:spMkLst>
        </pc:spChg>
        <pc:spChg chg="add del mod">
          <ac:chgData name="Ragnhild Halvorsrud" userId="917ea340-fd63-490f-a7db-68428d24cf32" providerId="ADAL" clId="{3F26B701-AADC-4668-AAA4-FB7BA2B947B1}" dt="2020-06-19T09:43:05.593" v="7188" actId="478"/>
          <ac:spMkLst>
            <pc:docMk/>
            <pc:sldMk cId="2858277977" sldId="523"/>
            <ac:spMk id="2121" creationId="{E2B5BEBF-0D02-4233-9DA6-EB45CB187D49}"/>
          </ac:spMkLst>
        </pc:spChg>
        <pc:spChg chg="add mod">
          <ac:chgData name="Ragnhild Halvorsrud" userId="917ea340-fd63-490f-a7db-68428d24cf32" providerId="ADAL" clId="{3F26B701-AADC-4668-AAA4-FB7BA2B947B1}" dt="2020-06-19T17:20:46.849" v="16549" actId="790"/>
          <ac:spMkLst>
            <pc:docMk/>
            <pc:sldMk cId="2858277977" sldId="523"/>
            <ac:spMk id="2123" creationId="{A83BFBB8-FA60-4942-8CEF-6579E5AB5504}"/>
          </ac:spMkLst>
        </pc:spChg>
        <pc:spChg chg="add del mod">
          <ac:chgData name="Ragnhild Halvorsrud" userId="917ea340-fd63-490f-a7db-68428d24cf32" providerId="ADAL" clId="{3F26B701-AADC-4668-AAA4-FB7BA2B947B1}" dt="2020-06-19T16:51:23.863" v="12455" actId="478"/>
          <ac:spMkLst>
            <pc:docMk/>
            <pc:sldMk cId="2858277977" sldId="523"/>
            <ac:spMk id="2125" creationId="{DCFDA30F-232C-466C-B3FD-C01438B400EA}"/>
          </ac:spMkLst>
        </pc:spChg>
        <pc:spChg chg="add mod">
          <ac:chgData name="Ragnhild Halvorsrud" userId="917ea340-fd63-490f-a7db-68428d24cf32" providerId="ADAL" clId="{3F26B701-AADC-4668-AAA4-FB7BA2B947B1}" dt="2020-06-19T17:20:46.851" v="16550" actId="790"/>
          <ac:spMkLst>
            <pc:docMk/>
            <pc:sldMk cId="2858277977" sldId="523"/>
            <ac:spMk id="2126" creationId="{47477C64-89FB-45F3-9CD5-1C14209AB5E4}"/>
          </ac:spMkLst>
        </pc:spChg>
        <pc:spChg chg="add mod">
          <ac:chgData name="Ragnhild Halvorsrud" userId="917ea340-fd63-490f-a7db-68428d24cf32" providerId="ADAL" clId="{3F26B701-AADC-4668-AAA4-FB7BA2B947B1}" dt="2020-06-19T17:20:46.853" v="16551" actId="790"/>
          <ac:spMkLst>
            <pc:docMk/>
            <pc:sldMk cId="2858277977" sldId="523"/>
            <ac:spMk id="2127" creationId="{CB54FEAE-37E5-47C1-A04A-AC204CFF3079}"/>
          </ac:spMkLst>
        </pc:spChg>
        <pc:spChg chg="add mod">
          <ac:chgData name="Ragnhild Halvorsrud" userId="917ea340-fd63-490f-a7db-68428d24cf32" providerId="ADAL" clId="{3F26B701-AADC-4668-AAA4-FB7BA2B947B1}" dt="2020-06-19T17:20:46.854" v="16552" actId="790"/>
          <ac:spMkLst>
            <pc:docMk/>
            <pc:sldMk cId="2858277977" sldId="523"/>
            <ac:spMk id="2129" creationId="{8E90F8F5-A5D9-4262-BD95-3430F574D895}"/>
          </ac:spMkLst>
        </pc:spChg>
        <pc:spChg chg="add mod">
          <ac:chgData name="Ragnhild Halvorsrud" userId="917ea340-fd63-490f-a7db-68428d24cf32" providerId="ADAL" clId="{3F26B701-AADC-4668-AAA4-FB7BA2B947B1}" dt="2020-06-19T17:20:46.856" v="16553" actId="790"/>
          <ac:spMkLst>
            <pc:docMk/>
            <pc:sldMk cId="2858277977" sldId="523"/>
            <ac:spMk id="2137" creationId="{E698CC64-2606-4675-82E0-626BC752790F}"/>
          </ac:spMkLst>
        </pc:spChg>
        <pc:grpChg chg="del">
          <ac:chgData name="Ragnhild Halvorsrud" userId="917ea340-fd63-490f-a7db-68428d24cf32" providerId="ADAL" clId="{3F26B701-AADC-4668-AAA4-FB7BA2B947B1}" dt="2020-06-19T09:17:11.218" v="5156" actId="478"/>
          <ac:grpSpMkLst>
            <pc:docMk/>
            <pc:sldMk cId="2858277977" sldId="523"/>
            <ac:grpSpMk id="4" creationId="{19838274-CD14-4988-9475-DE281C297B5F}"/>
          </ac:grpSpMkLst>
        </pc:grpChg>
        <pc:grpChg chg="del">
          <ac:chgData name="Ragnhild Halvorsrud" userId="917ea340-fd63-490f-a7db-68428d24cf32" providerId="ADAL" clId="{3F26B701-AADC-4668-AAA4-FB7BA2B947B1}" dt="2020-06-19T09:17:11.218" v="5156" actId="478"/>
          <ac:grpSpMkLst>
            <pc:docMk/>
            <pc:sldMk cId="2858277977" sldId="523"/>
            <ac:grpSpMk id="123" creationId="{4C1459BC-4D8F-44F9-B207-A981A5532C8B}"/>
          </ac:grpSpMkLst>
        </pc:grpChg>
        <pc:grpChg chg="del">
          <ac:chgData name="Ragnhild Halvorsrud" userId="917ea340-fd63-490f-a7db-68428d24cf32" providerId="ADAL" clId="{3F26B701-AADC-4668-AAA4-FB7BA2B947B1}" dt="2020-06-19T09:17:11.218" v="5156" actId="478"/>
          <ac:grpSpMkLst>
            <pc:docMk/>
            <pc:sldMk cId="2858277977" sldId="523"/>
            <ac:grpSpMk id="177" creationId="{42B501C7-495F-48C3-9404-458FAE9518E4}"/>
          </ac:grpSpMkLst>
        </pc:grpChg>
        <pc:grpChg chg="add del mod">
          <ac:chgData name="Ragnhild Halvorsrud" userId="917ea340-fd63-490f-a7db-68428d24cf32" providerId="ADAL" clId="{3F26B701-AADC-4668-AAA4-FB7BA2B947B1}" dt="2020-06-19T09:17:33.445" v="5158"/>
          <ac:grpSpMkLst>
            <pc:docMk/>
            <pc:sldMk cId="2858277977" sldId="523"/>
            <ac:grpSpMk id="309" creationId="{40638204-3202-4DC7-9684-CF3DB8AC7429}"/>
          </ac:grpSpMkLst>
        </pc:grpChg>
        <pc:grpChg chg="add del mod">
          <ac:chgData name="Ragnhild Halvorsrud" userId="917ea340-fd63-490f-a7db-68428d24cf32" providerId="ADAL" clId="{3F26B701-AADC-4668-AAA4-FB7BA2B947B1}" dt="2020-06-19T09:17:33.445" v="5158"/>
          <ac:grpSpMkLst>
            <pc:docMk/>
            <pc:sldMk cId="2858277977" sldId="523"/>
            <ac:grpSpMk id="430" creationId="{87C649DC-8EFA-4C1A-8119-00B772854740}"/>
          </ac:grpSpMkLst>
        </pc:grpChg>
        <pc:grpChg chg="add del mod">
          <ac:chgData name="Ragnhild Halvorsrud" userId="917ea340-fd63-490f-a7db-68428d24cf32" providerId="ADAL" clId="{3F26B701-AADC-4668-AAA4-FB7BA2B947B1}" dt="2020-06-19T09:17:33.445" v="5158"/>
          <ac:grpSpMkLst>
            <pc:docMk/>
            <pc:sldMk cId="2858277977" sldId="523"/>
            <ac:grpSpMk id="484" creationId="{7AAB48D9-25F6-4788-97E2-B1790B4EA73C}"/>
          </ac:grpSpMkLst>
        </pc:grpChg>
        <pc:grpChg chg="add del mod">
          <ac:chgData name="Ragnhild Halvorsrud" userId="917ea340-fd63-490f-a7db-68428d24cf32" providerId="ADAL" clId="{3F26B701-AADC-4668-AAA4-FB7BA2B947B1}" dt="2020-06-19T09:17:47.506" v="5162"/>
          <ac:grpSpMkLst>
            <pc:docMk/>
            <pc:sldMk cId="2858277977" sldId="523"/>
            <ac:grpSpMk id="613" creationId="{6758095E-5EFF-44E0-8BFB-6A49F45D5C09}"/>
          </ac:grpSpMkLst>
        </pc:grpChg>
        <pc:grpChg chg="add del mod">
          <ac:chgData name="Ragnhild Halvorsrud" userId="917ea340-fd63-490f-a7db-68428d24cf32" providerId="ADAL" clId="{3F26B701-AADC-4668-AAA4-FB7BA2B947B1}" dt="2020-06-19T09:17:47.506" v="5162"/>
          <ac:grpSpMkLst>
            <pc:docMk/>
            <pc:sldMk cId="2858277977" sldId="523"/>
            <ac:grpSpMk id="732" creationId="{E4A432DF-53B2-4633-B3B0-B5CE782A5E7F}"/>
          </ac:grpSpMkLst>
        </pc:grpChg>
        <pc:grpChg chg="add del mod">
          <ac:chgData name="Ragnhild Halvorsrud" userId="917ea340-fd63-490f-a7db-68428d24cf32" providerId="ADAL" clId="{3F26B701-AADC-4668-AAA4-FB7BA2B947B1}" dt="2020-06-19T09:17:47.506" v="5162"/>
          <ac:grpSpMkLst>
            <pc:docMk/>
            <pc:sldMk cId="2858277977" sldId="523"/>
            <ac:grpSpMk id="786" creationId="{00766EFD-A2BD-42B2-8DA9-98B9C5029063}"/>
          </ac:grpSpMkLst>
        </pc:grpChg>
        <pc:grpChg chg="add del mod">
          <ac:chgData name="Ragnhild Halvorsrud" userId="917ea340-fd63-490f-a7db-68428d24cf32" providerId="ADAL" clId="{3F26B701-AADC-4668-AAA4-FB7BA2B947B1}" dt="2020-06-19T09:18:16.536" v="5165"/>
          <ac:grpSpMkLst>
            <pc:docMk/>
            <pc:sldMk cId="2858277977" sldId="523"/>
            <ac:grpSpMk id="915" creationId="{868DFA80-474F-4FE2-A2F5-B05D2931F5AC}"/>
          </ac:grpSpMkLst>
        </pc:grpChg>
        <pc:grpChg chg="add del mod">
          <ac:chgData name="Ragnhild Halvorsrud" userId="917ea340-fd63-490f-a7db-68428d24cf32" providerId="ADAL" clId="{3F26B701-AADC-4668-AAA4-FB7BA2B947B1}" dt="2020-06-19T09:18:16.536" v="5165"/>
          <ac:grpSpMkLst>
            <pc:docMk/>
            <pc:sldMk cId="2858277977" sldId="523"/>
            <ac:grpSpMk id="1034" creationId="{A946B08C-AB47-4DAA-BA75-B08DFE909A86}"/>
          </ac:grpSpMkLst>
        </pc:grpChg>
        <pc:grpChg chg="add del mod">
          <ac:chgData name="Ragnhild Halvorsrud" userId="917ea340-fd63-490f-a7db-68428d24cf32" providerId="ADAL" clId="{3F26B701-AADC-4668-AAA4-FB7BA2B947B1}" dt="2020-06-19T09:18:16.536" v="5165"/>
          <ac:grpSpMkLst>
            <pc:docMk/>
            <pc:sldMk cId="2858277977" sldId="523"/>
            <ac:grpSpMk id="1088" creationId="{3424ED2C-8EFE-43E2-BFBF-1F22534C8C04}"/>
          </ac:grpSpMkLst>
        </pc:grpChg>
        <pc:grpChg chg="add del mod">
          <ac:chgData name="Ragnhild Halvorsrud" userId="917ea340-fd63-490f-a7db-68428d24cf32" providerId="ADAL" clId="{3F26B701-AADC-4668-AAA4-FB7BA2B947B1}" dt="2020-06-19T09:18:41.401" v="5169"/>
          <ac:grpSpMkLst>
            <pc:docMk/>
            <pc:sldMk cId="2858277977" sldId="523"/>
            <ac:grpSpMk id="1217" creationId="{F31D8911-4B5F-4CC0-810C-F4CC9C7E006A}"/>
          </ac:grpSpMkLst>
        </pc:grpChg>
        <pc:grpChg chg="add del mod">
          <ac:chgData name="Ragnhild Halvorsrud" userId="917ea340-fd63-490f-a7db-68428d24cf32" providerId="ADAL" clId="{3F26B701-AADC-4668-AAA4-FB7BA2B947B1}" dt="2020-06-19T09:18:41.401" v="5169"/>
          <ac:grpSpMkLst>
            <pc:docMk/>
            <pc:sldMk cId="2858277977" sldId="523"/>
            <ac:grpSpMk id="1336" creationId="{030B2135-F8D4-4038-BA47-43346ACA8A61}"/>
          </ac:grpSpMkLst>
        </pc:grpChg>
        <pc:grpChg chg="add del mod">
          <ac:chgData name="Ragnhild Halvorsrud" userId="917ea340-fd63-490f-a7db-68428d24cf32" providerId="ADAL" clId="{3F26B701-AADC-4668-AAA4-FB7BA2B947B1}" dt="2020-06-19T09:18:41.401" v="5169"/>
          <ac:grpSpMkLst>
            <pc:docMk/>
            <pc:sldMk cId="2858277977" sldId="523"/>
            <ac:grpSpMk id="1390" creationId="{FCE2B9B7-474D-48E2-A702-4ADF5E863B41}"/>
          </ac:grpSpMkLst>
        </pc:grpChg>
        <pc:grpChg chg="add del mod">
          <ac:chgData name="Ragnhild Halvorsrud" userId="917ea340-fd63-490f-a7db-68428d24cf32" providerId="ADAL" clId="{3F26B701-AADC-4668-AAA4-FB7BA2B947B1}" dt="2020-06-19T09:18:56.122" v="5173"/>
          <ac:grpSpMkLst>
            <pc:docMk/>
            <pc:sldMk cId="2858277977" sldId="523"/>
            <ac:grpSpMk id="1519" creationId="{D76329AE-B45C-41F5-92E6-96D6A570587B}"/>
          </ac:grpSpMkLst>
        </pc:grpChg>
        <pc:grpChg chg="mod">
          <ac:chgData name="Ragnhild Halvorsrud" userId="917ea340-fd63-490f-a7db-68428d24cf32" providerId="ADAL" clId="{3F26B701-AADC-4668-AAA4-FB7BA2B947B1}" dt="2020-06-19T09:18:50.191" v="5170"/>
          <ac:grpSpMkLst>
            <pc:docMk/>
            <pc:sldMk cId="2858277977" sldId="523"/>
            <ac:grpSpMk id="1520" creationId="{CB39F938-DC6A-42BA-B211-A169D0A43F75}"/>
          </ac:grpSpMkLst>
        </pc:grpChg>
        <pc:grpChg chg="mod">
          <ac:chgData name="Ragnhild Halvorsrud" userId="917ea340-fd63-490f-a7db-68428d24cf32" providerId="ADAL" clId="{3F26B701-AADC-4668-AAA4-FB7BA2B947B1}" dt="2020-06-19T09:18:50.191" v="5170"/>
          <ac:grpSpMkLst>
            <pc:docMk/>
            <pc:sldMk cId="2858277977" sldId="523"/>
            <ac:grpSpMk id="1569" creationId="{EE0CFA09-E040-424B-9D83-2641509E1120}"/>
          </ac:grpSpMkLst>
        </pc:grpChg>
        <pc:grpChg chg="mod">
          <ac:chgData name="Ragnhild Halvorsrud" userId="917ea340-fd63-490f-a7db-68428d24cf32" providerId="ADAL" clId="{3F26B701-AADC-4668-AAA4-FB7BA2B947B1}" dt="2020-06-19T09:18:50.191" v="5170"/>
          <ac:grpSpMkLst>
            <pc:docMk/>
            <pc:sldMk cId="2858277977" sldId="523"/>
            <ac:grpSpMk id="1570" creationId="{C694BB27-36D4-4275-91B7-8F8428AC4832}"/>
          </ac:grpSpMkLst>
        </pc:grpChg>
        <pc:grpChg chg="add mod">
          <ac:chgData name="Ragnhild Halvorsrud" userId="917ea340-fd63-490f-a7db-68428d24cf32" providerId="ADAL" clId="{3F26B701-AADC-4668-AAA4-FB7BA2B947B1}" dt="2020-06-19T09:33:23.457" v="6760" actId="1076"/>
          <ac:grpSpMkLst>
            <pc:docMk/>
            <pc:sldMk cId="2858277977" sldId="523"/>
            <ac:grpSpMk id="1820" creationId="{1A895D49-DD88-4B99-97AC-98171CB01988}"/>
          </ac:grpSpMkLst>
        </pc:grpChg>
        <pc:grpChg chg="mod">
          <ac:chgData name="Ragnhild Halvorsrud" userId="917ea340-fd63-490f-a7db-68428d24cf32" providerId="ADAL" clId="{3F26B701-AADC-4668-AAA4-FB7BA2B947B1}" dt="2020-06-19T09:18:56.232" v="5174"/>
          <ac:grpSpMkLst>
            <pc:docMk/>
            <pc:sldMk cId="2858277977" sldId="523"/>
            <ac:grpSpMk id="1821" creationId="{4176CA68-2584-4627-81AA-87D07116749D}"/>
          </ac:grpSpMkLst>
        </pc:grpChg>
        <pc:grpChg chg="mod">
          <ac:chgData name="Ragnhild Halvorsrud" userId="917ea340-fd63-490f-a7db-68428d24cf32" providerId="ADAL" clId="{3F26B701-AADC-4668-AAA4-FB7BA2B947B1}" dt="2020-06-19T09:18:56.232" v="5174"/>
          <ac:grpSpMkLst>
            <pc:docMk/>
            <pc:sldMk cId="2858277977" sldId="523"/>
            <ac:grpSpMk id="1870" creationId="{6E0D2282-6570-4F68-A2E6-C2C7037FD5B8}"/>
          </ac:grpSpMkLst>
        </pc:grpChg>
        <pc:grpChg chg="mod">
          <ac:chgData name="Ragnhild Halvorsrud" userId="917ea340-fd63-490f-a7db-68428d24cf32" providerId="ADAL" clId="{3F26B701-AADC-4668-AAA4-FB7BA2B947B1}" dt="2020-06-19T09:18:56.232" v="5174"/>
          <ac:grpSpMkLst>
            <pc:docMk/>
            <pc:sldMk cId="2858277977" sldId="523"/>
            <ac:grpSpMk id="1871" creationId="{D46049BD-D168-4352-8222-841ED2111E8E}"/>
          </ac:grpSpMkLst>
        </pc:grpChg>
        <pc:picChg chg="add del mod">
          <ac:chgData name="Ragnhild Halvorsrud" userId="917ea340-fd63-490f-a7db-68428d24cf32" providerId="ADAL" clId="{3F26B701-AADC-4668-AAA4-FB7BA2B947B1}" dt="2020-06-19T09:17:33.445" v="5158"/>
          <ac:picMkLst>
            <pc:docMk/>
            <pc:sldMk cId="2858277977" sldId="523"/>
            <ac:picMk id="612" creationId="{1B4FE05C-E6B9-4F12-BB11-4261609DA7F5}"/>
          </ac:picMkLst>
        </pc:picChg>
        <pc:picChg chg="add del mod">
          <ac:chgData name="Ragnhild Halvorsrud" userId="917ea340-fd63-490f-a7db-68428d24cf32" providerId="ADAL" clId="{3F26B701-AADC-4668-AAA4-FB7BA2B947B1}" dt="2020-06-19T09:17:47.506" v="5162"/>
          <ac:picMkLst>
            <pc:docMk/>
            <pc:sldMk cId="2858277977" sldId="523"/>
            <ac:picMk id="914" creationId="{15C21A70-C8C2-4827-B89B-33F2A67613D6}"/>
          </ac:picMkLst>
        </pc:picChg>
        <pc:picChg chg="add del mod">
          <ac:chgData name="Ragnhild Halvorsrud" userId="917ea340-fd63-490f-a7db-68428d24cf32" providerId="ADAL" clId="{3F26B701-AADC-4668-AAA4-FB7BA2B947B1}" dt="2020-06-19T09:18:16.536" v="5165"/>
          <ac:picMkLst>
            <pc:docMk/>
            <pc:sldMk cId="2858277977" sldId="523"/>
            <ac:picMk id="1216" creationId="{9F21D072-6210-4F44-9CC3-D756A04135F4}"/>
          </ac:picMkLst>
        </pc:picChg>
        <pc:picChg chg="add del mod">
          <ac:chgData name="Ragnhild Halvorsrud" userId="917ea340-fd63-490f-a7db-68428d24cf32" providerId="ADAL" clId="{3F26B701-AADC-4668-AAA4-FB7BA2B947B1}" dt="2020-06-19T09:18:41.401" v="5169"/>
          <ac:picMkLst>
            <pc:docMk/>
            <pc:sldMk cId="2858277977" sldId="523"/>
            <ac:picMk id="1518" creationId="{25410F17-69A9-4F63-B7A6-E5D57C52F0C8}"/>
          </ac:picMkLst>
        </pc:picChg>
        <pc:picChg chg="add mod">
          <ac:chgData name="Ragnhild Halvorsrud" userId="917ea340-fd63-490f-a7db-68428d24cf32" providerId="ADAL" clId="{3F26B701-AADC-4668-AAA4-FB7BA2B947B1}" dt="2020-06-19T09:41:27.888" v="7070" actId="1076"/>
          <ac:picMkLst>
            <pc:docMk/>
            <pc:sldMk cId="2858277977" sldId="523"/>
            <ac:picMk id="2122" creationId="{00303C42-1B15-49B9-A85D-C255E3B27ADA}"/>
          </ac:picMkLst>
        </pc:picChg>
        <pc:picChg chg="add mod">
          <ac:chgData name="Ragnhild Halvorsrud" userId="917ea340-fd63-490f-a7db-68428d24cf32" providerId="ADAL" clId="{3F26B701-AADC-4668-AAA4-FB7BA2B947B1}" dt="2020-06-19T09:47:43.096" v="7434" actId="1076"/>
          <ac:picMkLst>
            <pc:docMk/>
            <pc:sldMk cId="2858277977" sldId="523"/>
            <ac:picMk id="2128" creationId="{99ABDC2B-294A-4818-BB16-0711835468CF}"/>
          </ac:picMkLst>
        </pc:picChg>
        <pc:picChg chg="add mod">
          <ac:chgData name="Ragnhild Halvorsrud" userId="917ea340-fd63-490f-a7db-68428d24cf32" providerId="ADAL" clId="{3F26B701-AADC-4668-AAA4-FB7BA2B947B1}" dt="2020-06-19T16:51:54.320" v="12457" actId="1076"/>
          <ac:picMkLst>
            <pc:docMk/>
            <pc:sldMk cId="2858277977" sldId="523"/>
            <ac:picMk id="2138" creationId="{F0A6152F-810E-4064-A61E-3B13EA83CCF7}"/>
          </ac:picMkLst>
        </pc:picChg>
        <pc:cxnChg chg="mod">
          <ac:chgData name="Ragnhild Halvorsrud" userId="917ea340-fd63-490f-a7db-68428d24cf32" providerId="ADAL" clId="{3F26B701-AADC-4668-AAA4-FB7BA2B947B1}" dt="2020-06-19T09:17:11.218" v="5156" actId="478"/>
          <ac:cxnSpMkLst>
            <pc:docMk/>
            <pc:sldMk cId="2858277977" sldId="523"/>
            <ac:cxnSpMk id="5" creationId="{BF297F20-3FA6-4BA0-9191-3821B4BA3CF5}"/>
          </ac:cxnSpMkLst>
        </pc:cxnChg>
        <pc:cxnChg chg="mod">
          <ac:chgData name="Ragnhild Halvorsrud" userId="917ea340-fd63-490f-a7db-68428d24cf32" providerId="ADAL" clId="{3F26B701-AADC-4668-AAA4-FB7BA2B947B1}" dt="2020-06-19T09:17:11.218" v="5156" actId="478"/>
          <ac:cxnSpMkLst>
            <pc:docMk/>
            <pc:sldMk cId="2858277977" sldId="523"/>
            <ac:cxnSpMk id="14" creationId="{FD4865EE-E968-4420-B5F7-E8AB332B39FB}"/>
          </ac:cxnSpMkLst>
        </pc:cxnChg>
        <pc:cxnChg chg="mod">
          <ac:chgData name="Ragnhild Halvorsrud" userId="917ea340-fd63-490f-a7db-68428d24cf32" providerId="ADAL" clId="{3F26B701-AADC-4668-AAA4-FB7BA2B947B1}" dt="2020-06-19T09:17:11.218" v="5156" actId="478"/>
          <ac:cxnSpMkLst>
            <pc:docMk/>
            <pc:sldMk cId="2858277977" sldId="523"/>
            <ac:cxnSpMk id="23" creationId="{328CB6ED-3E65-4292-A537-3BEDD379011E}"/>
          </ac:cxnSpMkLst>
        </pc:cxnChg>
        <pc:cxnChg chg="mod">
          <ac:chgData name="Ragnhild Halvorsrud" userId="917ea340-fd63-490f-a7db-68428d24cf32" providerId="ADAL" clId="{3F26B701-AADC-4668-AAA4-FB7BA2B947B1}" dt="2020-06-19T09:17:11.218" v="5156" actId="478"/>
          <ac:cxnSpMkLst>
            <pc:docMk/>
            <pc:sldMk cId="2858277977" sldId="523"/>
            <ac:cxnSpMk id="32" creationId="{4B2D6B59-BF80-4920-B181-1A26736C43B7}"/>
          </ac:cxnSpMkLst>
        </pc:cxnChg>
        <pc:cxnChg chg="mod">
          <ac:chgData name="Ragnhild Halvorsrud" userId="917ea340-fd63-490f-a7db-68428d24cf32" providerId="ADAL" clId="{3F26B701-AADC-4668-AAA4-FB7BA2B947B1}" dt="2020-06-19T09:17:11.218" v="5156" actId="478"/>
          <ac:cxnSpMkLst>
            <pc:docMk/>
            <pc:sldMk cId="2858277977" sldId="523"/>
            <ac:cxnSpMk id="41" creationId="{0D829C62-5945-479C-9D47-3AB5465B9A8D}"/>
          </ac:cxnSpMkLst>
        </pc:cxnChg>
        <pc:cxnChg chg="mod">
          <ac:chgData name="Ragnhild Halvorsrud" userId="917ea340-fd63-490f-a7db-68428d24cf32" providerId="ADAL" clId="{3F26B701-AADC-4668-AAA4-FB7BA2B947B1}" dt="2020-06-19T09:17:11.218" v="5156" actId="478"/>
          <ac:cxnSpMkLst>
            <pc:docMk/>
            <pc:sldMk cId="2858277977" sldId="523"/>
            <ac:cxnSpMk id="50" creationId="{42FE404D-3A2F-43A9-A797-83DE7CA780F4}"/>
          </ac:cxnSpMkLst>
        </pc:cxnChg>
        <pc:cxnChg chg="mod">
          <ac:chgData name="Ragnhild Halvorsrud" userId="917ea340-fd63-490f-a7db-68428d24cf32" providerId="ADAL" clId="{3F26B701-AADC-4668-AAA4-FB7BA2B947B1}" dt="2020-06-19T09:17:11.218" v="5156" actId="478"/>
          <ac:cxnSpMkLst>
            <pc:docMk/>
            <pc:sldMk cId="2858277977" sldId="523"/>
            <ac:cxnSpMk id="65" creationId="{A32523F6-633E-4D3D-B1EC-28BFB9D92D66}"/>
          </ac:cxnSpMkLst>
        </pc:cxnChg>
        <pc:cxnChg chg="mod">
          <ac:chgData name="Ragnhild Halvorsrud" userId="917ea340-fd63-490f-a7db-68428d24cf32" providerId="ADAL" clId="{3F26B701-AADC-4668-AAA4-FB7BA2B947B1}" dt="2020-06-19T09:17:11.218" v="5156" actId="478"/>
          <ac:cxnSpMkLst>
            <pc:docMk/>
            <pc:sldMk cId="2858277977" sldId="523"/>
            <ac:cxnSpMk id="66" creationId="{FE235409-C8F2-4D82-8053-17784B1682C9}"/>
          </ac:cxnSpMkLst>
        </pc:cxnChg>
        <pc:cxnChg chg="mod">
          <ac:chgData name="Ragnhild Halvorsrud" userId="917ea340-fd63-490f-a7db-68428d24cf32" providerId="ADAL" clId="{3F26B701-AADC-4668-AAA4-FB7BA2B947B1}" dt="2020-06-19T09:17:11.218" v="5156" actId="478"/>
          <ac:cxnSpMkLst>
            <pc:docMk/>
            <pc:sldMk cId="2858277977" sldId="523"/>
            <ac:cxnSpMk id="67" creationId="{48EA1606-CD20-41ED-85D7-3E610F8D7E20}"/>
          </ac:cxnSpMkLst>
        </pc:cxnChg>
        <pc:cxnChg chg="mod">
          <ac:chgData name="Ragnhild Halvorsrud" userId="917ea340-fd63-490f-a7db-68428d24cf32" providerId="ADAL" clId="{3F26B701-AADC-4668-AAA4-FB7BA2B947B1}" dt="2020-06-19T09:17:11.218" v="5156" actId="478"/>
          <ac:cxnSpMkLst>
            <pc:docMk/>
            <pc:sldMk cId="2858277977" sldId="523"/>
            <ac:cxnSpMk id="68" creationId="{85C879F5-037A-439C-872E-59A4C9F46FA1}"/>
          </ac:cxnSpMkLst>
        </pc:cxnChg>
        <pc:cxnChg chg="mod">
          <ac:chgData name="Ragnhild Halvorsrud" userId="917ea340-fd63-490f-a7db-68428d24cf32" providerId="ADAL" clId="{3F26B701-AADC-4668-AAA4-FB7BA2B947B1}" dt="2020-06-19T09:17:11.218" v="5156" actId="478"/>
          <ac:cxnSpMkLst>
            <pc:docMk/>
            <pc:sldMk cId="2858277977" sldId="523"/>
            <ac:cxnSpMk id="69" creationId="{A3DDCE53-0961-4439-B7DC-8863D426EA06}"/>
          </ac:cxnSpMkLst>
        </pc:cxnChg>
        <pc:cxnChg chg="mod">
          <ac:chgData name="Ragnhild Halvorsrud" userId="917ea340-fd63-490f-a7db-68428d24cf32" providerId="ADAL" clId="{3F26B701-AADC-4668-AAA4-FB7BA2B947B1}" dt="2020-06-19T09:17:11.218" v="5156" actId="478"/>
          <ac:cxnSpMkLst>
            <pc:docMk/>
            <pc:sldMk cId="2858277977" sldId="523"/>
            <ac:cxnSpMk id="70" creationId="{6999A65C-A5AB-477F-8DD8-0C2B5ADF0675}"/>
          </ac:cxnSpMkLst>
        </pc:cxnChg>
        <pc:cxnChg chg="mod">
          <ac:chgData name="Ragnhild Halvorsrud" userId="917ea340-fd63-490f-a7db-68428d24cf32" providerId="ADAL" clId="{3F26B701-AADC-4668-AAA4-FB7BA2B947B1}" dt="2020-06-19T09:17:11.218" v="5156" actId="478"/>
          <ac:cxnSpMkLst>
            <pc:docMk/>
            <pc:sldMk cId="2858277977" sldId="523"/>
            <ac:cxnSpMk id="71" creationId="{0121D46C-82A6-4ECC-9411-E41FECE19911}"/>
          </ac:cxnSpMkLst>
        </pc:cxnChg>
        <pc:cxnChg chg="mod">
          <ac:chgData name="Ragnhild Halvorsrud" userId="917ea340-fd63-490f-a7db-68428d24cf32" providerId="ADAL" clId="{3F26B701-AADC-4668-AAA4-FB7BA2B947B1}" dt="2020-06-19T09:17:11.218" v="5156" actId="478"/>
          <ac:cxnSpMkLst>
            <pc:docMk/>
            <pc:sldMk cId="2858277977" sldId="523"/>
            <ac:cxnSpMk id="72" creationId="{8400B641-9332-486A-A572-C9303467D585}"/>
          </ac:cxnSpMkLst>
        </pc:cxnChg>
        <pc:cxnChg chg="mod">
          <ac:chgData name="Ragnhild Halvorsrud" userId="917ea340-fd63-490f-a7db-68428d24cf32" providerId="ADAL" clId="{3F26B701-AADC-4668-AAA4-FB7BA2B947B1}" dt="2020-06-19T09:17:11.218" v="5156" actId="478"/>
          <ac:cxnSpMkLst>
            <pc:docMk/>
            <pc:sldMk cId="2858277977" sldId="523"/>
            <ac:cxnSpMk id="73" creationId="{67477189-C449-4B67-8F56-49EECEE24A74}"/>
          </ac:cxnSpMkLst>
        </pc:cxnChg>
        <pc:cxnChg chg="mod">
          <ac:chgData name="Ragnhild Halvorsrud" userId="917ea340-fd63-490f-a7db-68428d24cf32" providerId="ADAL" clId="{3F26B701-AADC-4668-AAA4-FB7BA2B947B1}" dt="2020-06-19T09:17:11.218" v="5156" actId="478"/>
          <ac:cxnSpMkLst>
            <pc:docMk/>
            <pc:sldMk cId="2858277977" sldId="523"/>
            <ac:cxnSpMk id="74" creationId="{89FF4413-99E6-46D5-9751-27C6466C8F1B}"/>
          </ac:cxnSpMkLst>
        </pc:cxnChg>
        <pc:cxnChg chg="del mod">
          <ac:chgData name="Ragnhild Halvorsrud" userId="917ea340-fd63-490f-a7db-68428d24cf32" providerId="ADAL" clId="{3F26B701-AADC-4668-AAA4-FB7BA2B947B1}" dt="2020-06-19T09:17:11.218" v="5156" actId="478"/>
          <ac:cxnSpMkLst>
            <pc:docMk/>
            <pc:sldMk cId="2858277977" sldId="523"/>
            <ac:cxnSpMk id="75" creationId="{41C7FA3C-E180-4406-9098-58A281F9FE70}"/>
          </ac:cxnSpMkLst>
        </pc:cxnChg>
        <pc:cxnChg chg="del mod">
          <ac:chgData name="Ragnhild Halvorsrud" userId="917ea340-fd63-490f-a7db-68428d24cf32" providerId="ADAL" clId="{3F26B701-AADC-4668-AAA4-FB7BA2B947B1}" dt="2020-06-19T09:17:11.218" v="5156" actId="478"/>
          <ac:cxnSpMkLst>
            <pc:docMk/>
            <pc:sldMk cId="2858277977" sldId="523"/>
            <ac:cxnSpMk id="82" creationId="{C8434A13-377D-4619-B914-8B6370CFFF5B}"/>
          </ac:cxnSpMkLst>
        </pc:cxnChg>
        <pc:cxnChg chg="del mod">
          <ac:chgData name="Ragnhild Halvorsrud" userId="917ea340-fd63-490f-a7db-68428d24cf32" providerId="ADAL" clId="{3F26B701-AADC-4668-AAA4-FB7BA2B947B1}" dt="2020-06-19T09:17:11.218" v="5156" actId="478"/>
          <ac:cxnSpMkLst>
            <pc:docMk/>
            <pc:sldMk cId="2858277977" sldId="523"/>
            <ac:cxnSpMk id="89" creationId="{74B300FC-3422-4577-AB78-9A9D11F59375}"/>
          </ac:cxnSpMkLst>
        </pc:cxnChg>
        <pc:cxnChg chg="del mod">
          <ac:chgData name="Ragnhild Halvorsrud" userId="917ea340-fd63-490f-a7db-68428d24cf32" providerId="ADAL" clId="{3F26B701-AADC-4668-AAA4-FB7BA2B947B1}" dt="2020-06-19T09:17:11.218" v="5156" actId="478"/>
          <ac:cxnSpMkLst>
            <pc:docMk/>
            <pc:sldMk cId="2858277977" sldId="523"/>
            <ac:cxnSpMk id="96" creationId="{083B3AAE-7973-42EF-9821-FFC414B14826}"/>
          </ac:cxnSpMkLst>
        </pc:cxnChg>
        <pc:cxnChg chg="del mod">
          <ac:chgData name="Ragnhild Halvorsrud" userId="917ea340-fd63-490f-a7db-68428d24cf32" providerId="ADAL" clId="{3F26B701-AADC-4668-AAA4-FB7BA2B947B1}" dt="2020-06-19T09:17:11.218" v="5156" actId="478"/>
          <ac:cxnSpMkLst>
            <pc:docMk/>
            <pc:sldMk cId="2858277977" sldId="523"/>
            <ac:cxnSpMk id="103" creationId="{F5BF84BF-5DC3-4865-AFDE-E27FB9B900FC}"/>
          </ac:cxnSpMkLst>
        </pc:cxnChg>
        <pc:cxnChg chg="del mod">
          <ac:chgData name="Ragnhild Halvorsrud" userId="917ea340-fd63-490f-a7db-68428d24cf32" providerId="ADAL" clId="{3F26B701-AADC-4668-AAA4-FB7BA2B947B1}" dt="2020-06-19T09:17:11.218" v="5156" actId="478"/>
          <ac:cxnSpMkLst>
            <pc:docMk/>
            <pc:sldMk cId="2858277977" sldId="523"/>
            <ac:cxnSpMk id="115" creationId="{A6C8085A-0F68-43E7-8B42-41E4EF81537A}"/>
          </ac:cxnSpMkLst>
        </pc:cxnChg>
        <pc:cxnChg chg="del mod">
          <ac:chgData name="Ragnhild Halvorsrud" userId="917ea340-fd63-490f-a7db-68428d24cf32" providerId="ADAL" clId="{3F26B701-AADC-4668-AAA4-FB7BA2B947B1}" dt="2020-06-19T09:17:11.218" v="5156" actId="478"/>
          <ac:cxnSpMkLst>
            <pc:docMk/>
            <pc:sldMk cId="2858277977" sldId="523"/>
            <ac:cxnSpMk id="116" creationId="{B716392A-6359-46B7-AE6C-75BC81AAB18A}"/>
          </ac:cxnSpMkLst>
        </pc:cxnChg>
        <pc:cxnChg chg="del mod">
          <ac:chgData name="Ragnhild Halvorsrud" userId="917ea340-fd63-490f-a7db-68428d24cf32" providerId="ADAL" clId="{3F26B701-AADC-4668-AAA4-FB7BA2B947B1}" dt="2020-06-19T09:17:11.218" v="5156" actId="478"/>
          <ac:cxnSpMkLst>
            <pc:docMk/>
            <pc:sldMk cId="2858277977" sldId="523"/>
            <ac:cxnSpMk id="117" creationId="{00E96EC2-B011-498F-B22F-81C6C558C601}"/>
          </ac:cxnSpMkLst>
        </pc:cxnChg>
        <pc:cxnChg chg="del mod">
          <ac:chgData name="Ragnhild Halvorsrud" userId="917ea340-fd63-490f-a7db-68428d24cf32" providerId="ADAL" clId="{3F26B701-AADC-4668-AAA4-FB7BA2B947B1}" dt="2020-06-19T09:17:11.218" v="5156" actId="478"/>
          <ac:cxnSpMkLst>
            <pc:docMk/>
            <pc:sldMk cId="2858277977" sldId="523"/>
            <ac:cxnSpMk id="118" creationId="{36C44676-DD9D-41FC-B2F3-684072ECE760}"/>
          </ac:cxnSpMkLst>
        </pc:cxnChg>
        <pc:cxnChg chg="del mod">
          <ac:chgData name="Ragnhild Halvorsrud" userId="917ea340-fd63-490f-a7db-68428d24cf32" providerId="ADAL" clId="{3F26B701-AADC-4668-AAA4-FB7BA2B947B1}" dt="2020-06-19T09:17:11.218" v="5156" actId="478"/>
          <ac:cxnSpMkLst>
            <pc:docMk/>
            <pc:sldMk cId="2858277977" sldId="523"/>
            <ac:cxnSpMk id="119" creationId="{C16B030C-54FA-4016-8C09-A816A632937A}"/>
          </ac:cxnSpMkLst>
        </pc:cxnChg>
        <pc:cxnChg chg="del mod">
          <ac:chgData name="Ragnhild Halvorsrud" userId="917ea340-fd63-490f-a7db-68428d24cf32" providerId="ADAL" clId="{3F26B701-AADC-4668-AAA4-FB7BA2B947B1}" dt="2020-06-19T09:17:11.218" v="5156" actId="478"/>
          <ac:cxnSpMkLst>
            <pc:docMk/>
            <pc:sldMk cId="2858277977" sldId="523"/>
            <ac:cxnSpMk id="120" creationId="{36195B1F-F322-4EB8-83FB-137A1AF4F681}"/>
          </ac:cxnSpMkLst>
        </pc:cxnChg>
        <pc:cxnChg chg="del mod">
          <ac:chgData name="Ragnhild Halvorsrud" userId="917ea340-fd63-490f-a7db-68428d24cf32" providerId="ADAL" clId="{3F26B701-AADC-4668-AAA4-FB7BA2B947B1}" dt="2020-06-19T09:17:11.218" v="5156" actId="478"/>
          <ac:cxnSpMkLst>
            <pc:docMk/>
            <pc:sldMk cId="2858277977" sldId="523"/>
            <ac:cxnSpMk id="121" creationId="{24024EB9-A66F-4793-90D6-A790F65036D7}"/>
          </ac:cxnSpMkLst>
        </pc:cxnChg>
        <pc:cxnChg chg="del mod">
          <ac:chgData name="Ragnhild Halvorsrud" userId="917ea340-fd63-490f-a7db-68428d24cf32" providerId="ADAL" clId="{3F26B701-AADC-4668-AAA4-FB7BA2B947B1}" dt="2020-06-19T09:17:11.218" v="5156" actId="478"/>
          <ac:cxnSpMkLst>
            <pc:docMk/>
            <pc:sldMk cId="2858277977" sldId="523"/>
            <ac:cxnSpMk id="122" creationId="{8E4DA92D-7A2B-4AD4-99C5-2A9F43F48CE5}"/>
          </ac:cxnSpMkLst>
        </pc:cxnChg>
        <pc:cxnChg chg="mod">
          <ac:chgData name="Ragnhild Halvorsrud" userId="917ea340-fd63-490f-a7db-68428d24cf32" providerId="ADAL" clId="{3F26B701-AADC-4668-AAA4-FB7BA2B947B1}" dt="2020-06-19T09:17:11.218" v="5156" actId="478"/>
          <ac:cxnSpMkLst>
            <pc:docMk/>
            <pc:sldMk cId="2858277977" sldId="523"/>
            <ac:cxnSpMk id="124" creationId="{220FFA6D-1166-4D15-BCB8-03D50BF14374}"/>
          </ac:cxnSpMkLst>
        </pc:cxnChg>
        <pc:cxnChg chg="mod">
          <ac:chgData name="Ragnhild Halvorsrud" userId="917ea340-fd63-490f-a7db-68428d24cf32" providerId="ADAL" clId="{3F26B701-AADC-4668-AAA4-FB7BA2B947B1}" dt="2020-06-19T09:17:11.218" v="5156" actId="478"/>
          <ac:cxnSpMkLst>
            <pc:docMk/>
            <pc:sldMk cId="2858277977" sldId="523"/>
            <ac:cxnSpMk id="132" creationId="{F0A21B40-0B75-451C-A8A3-3E46B1F63BA6}"/>
          </ac:cxnSpMkLst>
        </pc:cxnChg>
        <pc:cxnChg chg="mod">
          <ac:chgData name="Ragnhild Halvorsrud" userId="917ea340-fd63-490f-a7db-68428d24cf32" providerId="ADAL" clId="{3F26B701-AADC-4668-AAA4-FB7BA2B947B1}" dt="2020-06-19T09:17:11.218" v="5156" actId="478"/>
          <ac:cxnSpMkLst>
            <pc:docMk/>
            <pc:sldMk cId="2858277977" sldId="523"/>
            <ac:cxnSpMk id="140" creationId="{3E663377-0C5E-4D3F-88AC-90A4FF04DBF3}"/>
          </ac:cxnSpMkLst>
        </pc:cxnChg>
        <pc:cxnChg chg="mod">
          <ac:chgData name="Ragnhild Halvorsrud" userId="917ea340-fd63-490f-a7db-68428d24cf32" providerId="ADAL" clId="{3F26B701-AADC-4668-AAA4-FB7BA2B947B1}" dt="2020-06-19T09:17:11.218" v="5156" actId="478"/>
          <ac:cxnSpMkLst>
            <pc:docMk/>
            <pc:sldMk cId="2858277977" sldId="523"/>
            <ac:cxnSpMk id="148" creationId="{B955446B-B971-4518-A37A-BD0E82066D9C}"/>
          </ac:cxnSpMkLst>
        </pc:cxnChg>
        <pc:cxnChg chg="mod">
          <ac:chgData name="Ragnhild Halvorsrud" userId="917ea340-fd63-490f-a7db-68428d24cf32" providerId="ADAL" clId="{3F26B701-AADC-4668-AAA4-FB7BA2B947B1}" dt="2020-06-19T09:17:11.218" v="5156" actId="478"/>
          <ac:cxnSpMkLst>
            <pc:docMk/>
            <pc:sldMk cId="2858277977" sldId="523"/>
            <ac:cxnSpMk id="156" creationId="{773FE097-4970-40F2-8FA6-126F1E1EDB98}"/>
          </ac:cxnSpMkLst>
        </pc:cxnChg>
        <pc:cxnChg chg="mod">
          <ac:chgData name="Ragnhild Halvorsrud" userId="917ea340-fd63-490f-a7db-68428d24cf32" providerId="ADAL" clId="{3F26B701-AADC-4668-AAA4-FB7BA2B947B1}" dt="2020-06-19T09:17:11.218" v="5156" actId="478"/>
          <ac:cxnSpMkLst>
            <pc:docMk/>
            <pc:sldMk cId="2858277977" sldId="523"/>
            <ac:cxnSpMk id="169" creationId="{97691A14-2916-40ED-A554-1F9D82225DF2}"/>
          </ac:cxnSpMkLst>
        </pc:cxnChg>
        <pc:cxnChg chg="mod">
          <ac:chgData name="Ragnhild Halvorsrud" userId="917ea340-fd63-490f-a7db-68428d24cf32" providerId="ADAL" clId="{3F26B701-AADC-4668-AAA4-FB7BA2B947B1}" dt="2020-06-19T09:17:11.218" v="5156" actId="478"/>
          <ac:cxnSpMkLst>
            <pc:docMk/>
            <pc:sldMk cId="2858277977" sldId="523"/>
            <ac:cxnSpMk id="170" creationId="{533D3966-A848-4035-A546-31667EB347E5}"/>
          </ac:cxnSpMkLst>
        </pc:cxnChg>
        <pc:cxnChg chg="mod">
          <ac:chgData name="Ragnhild Halvorsrud" userId="917ea340-fd63-490f-a7db-68428d24cf32" providerId="ADAL" clId="{3F26B701-AADC-4668-AAA4-FB7BA2B947B1}" dt="2020-06-19T09:17:11.218" v="5156" actId="478"/>
          <ac:cxnSpMkLst>
            <pc:docMk/>
            <pc:sldMk cId="2858277977" sldId="523"/>
            <ac:cxnSpMk id="171" creationId="{708AF8C5-B905-49FA-A2D8-A3DE8E9B23A5}"/>
          </ac:cxnSpMkLst>
        </pc:cxnChg>
        <pc:cxnChg chg="mod">
          <ac:chgData name="Ragnhild Halvorsrud" userId="917ea340-fd63-490f-a7db-68428d24cf32" providerId="ADAL" clId="{3F26B701-AADC-4668-AAA4-FB7BA2B947B1}" dt="2020-06-19T09:17:11.218" v="5156" actId="478"/>
          <ac:cxnSpMkLst>
            <pc:docMk/>
            <pc:sldMk cId="2858277977" sldId="523"/>
            <ac:cxnSpMk id="172" creationId="{5E522936-5969-49CC-8C1E-23956C20E781}"/>
          </ac:cxnSpMkLst>
        </pc:cxnChg>
        <pc:cxnChg chg="mod">
          <ac:chgData name="Ragnhild Halvorsrud" userId="917ea340-fd63-490f-a7db-68428d24cf32" providerId="ADAL" clId="{3F26B701-AADC-4668-AAA4-FB7BA2B947B1}" dt="2020-06-19T09:17:11.218" v="5156" actId="478"/>
          <ac:cxnSpMkLst>
            <pc:docMk/>
            <pc:sldMk cId="2858277977" sldId="523"/>
            <ac:cxnSpMk id="173" creationId="{1FCFEF8A-8E6A-45B8-B619-97633C1AFC07}"/>
          </ac:cxnSpMkLst>
        </pc:cxnChg>
        <pc:cxnChg chg="mod">
          <ac:chgData name="Ragnhild Halvorsrud" userId="917ea340-fd63-490f-a7db-68428d24cf32" providerId="ADAL" clId="{3F26B701-AADC-4668-AAA4-FB7BA2B947B1}" dt="2020-06-19T09:17:11.218" v="5156" actId="478"/>
          <ac:cxnSpMkLst>
            <pc:docMk/>
            <pc:sldMk cId="2858277977" sldId="523"/>
            <ac:cxnSpMk id="174" creationId="{5F64F3D5-76C8-4C30-B916-3923F553689D}"/>
          </ac:cxnSpMkLst>
        </pc:cxnChg>
        <pc:cxnChg chg="mod">
          <ac:chgData name="Ragnhild Halvorsrud" userId="917ea340-fd63-490f-a7db-68428d24cf32" providerId="ADAL" clId="{3F26B701-AADC-4668-AAA4-FB7BA2B947B1}" dt="2020-06-19T09:17:11.218" v="5156" actId="478"/>
          <ac:cxnSpMkLst>
            <pc:docMk/>
            <pc:sldMk cId="2858277977" sldId="523"/>
            <ac:cxnSpMk id="175" creationId="{5849952E-1ACF-4351-B771-3D3A166B1B77}"/>
          </ac:cxnSpMkLst>
        </pc:cxnChg>
        <pc:cxnChg chg="mod">
          <ac:chgData name="Ragnhild Halvorsrud" userId="917ea340-fd63-490f-a7db-68428d24cf32" providerId="ADAL" clId="{3F26B701-AADC-4668-AAA4-FB7BA2B947B1}" dt="2020-06-19T09:17:11.218" v="5156" actId="478"/>
          <ac:cxnSpMkLst>
            <pc:docMk/>
            <pc:sldMk cId="2858277977" sldId="523"/>
            <ac:cxnSpMk id="176" creationId="{A9BBF020-0B72-4B0C-9C70-2D554E886E5B}"/>
          </ac:cxnSpMkLst>
        </pc:cxnChg>
        <pc:cxnChg chg="mod">
          <ac:chgData name="Ragnhild Halvorsrud" userId="917ea340-fd63-490f-a7db-68428d24cf32" providerId="ADAL" clId="{3F26B701-AADC-4668-AAA4-FB7BA2B947B1}" dt="2020-06-19T09:17:11.218" v="5156" actId="478"/>
          <ac:cxnSpMkLst>
            <pc:docMk/>
            <pc:sldMk cId="2858277977" sldId="523"/>
            <ac:cxnSpMk id="178" creationId="{F430BDFD-3E60-40BD-A5E0-64104408656A}"/>
          </ac:cxnSpMkLst>
        </pc:cxnChg>
        <pc:cxnChg chg="mod">
          <ac:chgData name="Ragnhild Halvorsrud" userId="917ea340-fd63-490f-a7db-68428d24cf32" providerId="ADAL" clId="{3F26B701-AADC-4668-AAA4-FB7BA2B947B1}" dt="2020-06-19T09:17:11.218" v="5156" actId="478"/>
          <ac:cxnSpMkLst>
            <pc:docMk/>
            <pc:sldMk cId="2858277977" sldId="523"/>
            <ac:cxnSpMk id="182" creationId="{FB117DBB-4D7C-4897-8118-5829C8420035}"/>
          </ac:cxnSpMkLst>
        </pc:cxnChg>
        <pc:cxnChg chg="mod">
          <ac:chgData name="Ragnhild Halvorsrud" userId="917ea340-fd63-490f-a7db-68428d24cf32" providerId="ADAL" clId="{3F26B701-AADC-4668-AAA4-FB7BA2B947B1}" dt="2020-06-19T09:17:11.218" v="5156" actId="478"/>
          <ac:cxnSpMkLst>
            <pc:docMk/>
            <pc:sldMk cId="2858277977" sldId="523"/>
            <ac:cxnSpMk id="186" creationId="{4FA8656B-8277-4E52-93B0-93780F8171BC}"/>
          </ac:cxnSpMkLst>
        </pc:cxnChg>
        <pc:cxnChg chg="mod">
          <ac:chgData name="Ragnhild Halvorsrud" userId="917ea340-fd63-490f-a7db-68428d24cf32" providerId="ADAL" clId="{3F26B701-AADC-4668-AAA4-FB7BA2B947B1}" dt="2020-06-19T09:17:11.218" v="5156" actId="478"/>
          <ac:cxnSpMkLst>
            <pc:docMk/>
            <pc:sldMk cId="2858277977" sldId="523"/>
            <ac:cxnSpMk id="189" creationId="{1F69DC00-BC7F-41CD-A4FD-8E57AF443416}"/>
          </ac:cxnSpMkLst>
        </pc:cxnChg>
        <pc:cxnChg chg="del mod">
          <ac:chgData name="Ragnhild Halvorsrud" userId="917ea340-fd63-490f-a7db-68428d24cf32" providerId="ADAL" clId="{3F26B701-AADC-4668-AAA4-FB7BA2B947B1}" dt="2020-06-19T09:17:11.218" v="5156" actId="478"/>
          <ac:cxnSpMkLst>
            <pc:docMk/>
            <pc:sldMk cId="2858277977" sldId="523"/>
            <ac:cxnSpMk id="190" creationId="{3C5CCF92-5D3D-4820-AF3E-DC52C03A2E71}"/>
          </ac:cxnSpMkLst>
        </pc:cxnChg>
        <pc:cxnChg chg="del mod">
          <ac:chgData name="Ragnhild Halvorsrud" userId="917ea340-fd63-490f-a7db-68428d24cf32" providerId="ADAL" clId="{3F26B701-AADC-4668-AAA4-FB7BA2B947B1}" dt="2020-06-19T09:17:11.218" v="5156" actId="478"/>
          <ac:cxnSpMkLst>
            <pc:docMk/>
            <pc:sldMk cId="2858277977" sldId="523"/>
            <ac:cxnSpMk id="196" creationId="{27FD458D-4CAC-43A8-984A-F168CF0A1BEC}"/>
          </ac:cxnSpMkLst>
        </pc:cxnChg>
        <pc:cxnChg chg="del mod">
          <ac:chgData name="Ragnhild Halvorsrud" userId="917ea340-fd63-490f-a7db-68428d24cf32" providerId="ADAL" clId="{3F26B701-AADC-4668-AAA4-FB7BA2B947B1}" dt="2020-06-19T09:17:11.218" v="5156" actId="478"/>
          <ac:cxnSpMkLst>
            <pc:docMk/>
            <pc:sldMk cId="2858277977" sldId="523"/>
            <ac:cxnSpMk id="198" creationId="{E4479A84-65D9-4E16-9E01-89EB06799EF9}"/>
          </ac:cxnSpMkLst>
        </pc:cxnChg>
        <pc:cxnChg chg="del mod">
          <ac:chgData name="Ragnhild Halvorsrud" userId="917ea340-fd63-490f-a7db-68428d24cf32" providerId="ADAL" clId="{3F26B701-AADC-4668-AAA4-FB7BA2B947B1}" dt="2020-06-19T09:17:11.218" v="5156" actId="478"/>
          <ac:cxnSpMkLst>
            <pc:docMk/>
            <pc:sldMk cId="2858277977" sldId="523"/>
            <ac:cxnSpMk id="204" creationId="{BCB84761-BEC8-4692-AAD7-6D21A85622CE}"/>
          </ac:cxnSpMkLst>
        </pc:cxnChg>
        <pc:cxnChg chg="del mod">
          <ac:chgData name="Ragnhild Halvorsrud" userId="917ea340-fd63-490f-a7db-68428d24cf32" providerId="ADAL" clId="{3F26B701-AADC-4668-AAA4-FB7BA2B947B1}" dt="2020-06-19T09:17:11.218" v="5156" actId="478"/>
          <ac:cxnSpMkLst>
            <pc:docMk/>
            <pc:sldMk cId="2858277977" sldId="523"/>
            <ac:cxnSpMk id="214" creationId="{109F0D0A-DC20-46D8-8012-AA6B3D021B8A}"/>
          </ac:cxnSpMkLst>
        </pc:cxnChg>
        <pc:cxnChg chg="del mod">
          <ac:chgData name="Ragnhild Halvorsrud" userId="917ea340-fd63-490f-a7db-68428d24cf32" providerId="ADAL" clId="{3F26B701-AADC-4668-AAA4-FB7BA2B947B1}" dt="2020-06-19T09:17:11.218" v="5156" actId="478"/>
          <ac:cxnSpMkLst>
            <pc:docMk/>
            <pc:sldMk cId="2858277977" sldId="523"/>
            <ac:cxnSpMk id="215" creationId="{BCC19FAC-4867-404B-955D-18DE2CB30C79}"/>
          </ac:cxnSpMkLst>
        </pc:cxnChg>
        <pc:cxnChg chg="del mod">
          <ac:chgData name="Ragnhild Halvorsrud" userId="917ea340-fd63-490f-a7db-68428d24cf32" providerId="ADAL" clId="{3F26B701-AADC-4668-AAA4-FB7BA2B947B1}" dt="2020-06-19T09:17:11.218" v="5156" actId="478"/>
          <ac:cxnSpMkLst>
            <pc:docMk/>
            <pc:sldMk cId="2858277977" sldId="523"/>
            <ac:cxnSpMk id="216" creationId="{0FA20378-BAC4-40EC-BE81-57D3DA4DA941}"/>
          </ac:cxnSpMkLst>
        </pc:cxnChg>
        <pc:cxnChg chg="del mod">
          <ac:chgData name="Ragnhild Halvorsrud" userId="917ea340-fd63-490f-a7db-68428d24cf32" providerId="ADAL" clId="{3F26B701-AADC-4668-AAA4-FB7BA2B947B1}" dt="2020-06-19T09:17:11.218" v="5156" actId="478"/>
          <ac:cxnSpMkLst>
            <pc:docMk/>
            <pc:sldMk cId="2858277977" sldId="523"/>
            <ac:cxnSpMk id="217" creationId="{4CC02713-F44D-443D-85C2-B1CE5AAFB899}"/>
          </ac:cxnSpMkLst>
        </pc:cxnChg>
        <pc:cxnChg chg="del mod">
          <ac:chgData name="Ragnhild Halvorsrud" userId="917ea340-fd63-490f-a7db-68428d24cf32" providerId="ADAL" clId="{3F26B701-AADC-4668-AAA4-FB7BA2B947B1}" dt="2020-06-19T09:17:11.218" v="5156" actId="478"/>
          <ac:cxnSpMkLst>
            <pc:docMk/>
            <pc:sldMk cId="2858277977" sldId="523"/>
            <ac:cxnSpMk id="218" creationId="{410FE770-A52E-4EF9-A51E-99FD1B4AACE6}"/>
          </ac:cxnSpMkLst>
        </pc:cxnChg>
        <pc:cxnChg chg="del mod">
          <ac:chgData name="Ragnhild Halvorsrud" userId="917ea340-fd63-490f-a7db-68428d24cf32" providerId="ADAL" clId="{3F26B701-AADC-4668-AAA4-FB7BA2B947B1}" dt="2020-06-19T09:17:11.218" v="5156" actId="478"/>
          <ac:cxnSpMkLst>
            <pc:docMk/>
            <pc:sldMk cId="2858277977" sldId="523"/>
            <ac:cxnSpMk id="219" creationId="{00481B7B-BD51-4558-9BE5-EB7427DE63FA}"/>
          </ac:cxnSpMkLst>
        </pc:cxnChg>
        <pc:cxnChg chg="del mod">
          <ac:chgData name="Ragnhild Halvorsrud" userId="917ea340-fd63-490f-a7db-68428d24cf32" providerId="ADAL" clId="{3F26B701-AADC-4668-AAA4-FB7BA2B947B1}" dt="2020-06-19T09:17:11.218" v="5156" actId="478"/>
          <ac:cxnSpMkLst>
            <pc:docMk/>
            <pc:sldMk cId="2858277977" sldId="523"/>
            <ac:cxnSpMk id="220" creationId="{F42A8645-2AB0-44DF-B2FA-F85077B75279}"/>
          </ac:cxnSpMkLst>
        </pc:cxnChg>
        <pc:cxnChg chg="del mod">
          <ac:chgData name="Ragnhild Halvorsrud" userId="917ea340-fd63-490f-a7db-68428d24cf32" providerId="ADAL" clId="{3F26B701-AADC-4668-AAA4-FB7BA2B947B1}" dt="2020-06-19T09:17:11.218" v="5156" actId="478"/>
          <ac:cxnSpMkLst>
            <pc:docMk/>
            <pc:sldMk cId="2858277977" sldId="523"/>
            <ac:cxnSpMk id="222" creationId="{6C8D2EAA-7D13-4F83-985C-BF0463BCB2C0}"/>
          </ac:cxnSpMkLst>
        </pc:cxnChg>
        <pc:cxnChg chg="del mod">
          <ac:chgData name="Ragnhild Halvorsrud" userId="917ea340-fd63-490f-a7db-68428d24cf32" providerId="ADAL" clId="{3F26B701-AADC-4668-AAA4-FB7BA2B947B1}" dt="2020-06-19T09:17:11.218" v="5156" actId="478"/>
          <ac:cxnSpMkLst>
            <pc:docMk/>
            <pc:sldMk cId="2858277977" sldId="523"/>
            <ac:cxnSpMk id="224" creationId="{39B3B52D-5967-4240-BCF7-077463DF4120}"/>
          </ac:cxnSpMkLst>
        </pc:cxnChg>
        <pc:cxnChg chg="del mod">
          <ac:chgData name="Ragnhild Halvorsrud" userId="917ea340-fd63-490f-a7db-68428d24cf32" providerId="ADAL" clId="{3F26B701-AADC-4668-AAA4-FB7BA2B947B1}" dt="2020-06-19T09:17:11.218" v="5156" actId="478"/>
          <ac:cxnSpMkLst>
            <pc:docMk/>
            <pc:sldMk cId="2858277977" sldId="523"/>
            <ac:cxnSpMk id="225" creationId="{A65CB5B3-9BD6-4F1A-8BC0-59BA5A25A0B8}"/>
          </ac:cxnSpMkLst>
        </pc:cxnChg>
        <pc:cxnChg chg="del mod">
          <ac:chgData name="Ragnhild Halvorsrud" userId="917ea340-fd63-490f-a7db-68428d24cf32" providerId="ADAL" clId="{3F26B701-AADC-4668-AAA4-FB7BA2B947B1}" dt="2020-06-19T09:17:11.218" v="5156" actId="478"/>
          <ac:cxnSpMkLst>
            <pc:docMk/>
            <pc:sldMk cId="2858277977" sldId="523"/>
            <ac:cxnSpMk id="228" creationId="{7D95B863-3362-4716-8592-49C88349627C}"/>
          </ac:cxnSpMkLst>
        </pc:cxnChg>
        <pc:cxnChg chg="del mod">
          <ac:chgData name="Ragnhild Halvorsrud" userId="917ea340-fd63-490f-a7db-68428d24cf32" providerId="ADAL" clId="{3F26B701-AADC-4668-AAA4-FB7BA2B947B1}" dt="2020-06-19T09:17:11.218" v="5156" actId="478"/>
          <ac:cxnSpMkLst>
            <pc:docMk/>
            <pc:sldMk cId="2858277977" sldId="523"/>
            <ac:cxnSpMk id="229" creationId="{6CA1ABCB-666E-4878-8AFC-4EF9C2633DD1}"/>
          </ac:cxnSpMkLst>
        </pc:cxnChg>
        <pc:cxnChg chg="del mod">
          <ac:chgData name="Ragnhild Halvorsrud" userId="917ea340-fd63-490f-a7db-68428d24cf32" providerId="ADAL" clId="{3F26B701-AADC-4668-AAA4-FB7BA2B947B1}" dt="2020-06-19T09:17:11.218" v="5156" actId="478"/>
          <ac:cxnSpMkLst>
            <pc:docMk/>
            <pc:sldMk cId="2858277977" sldId="523"/>
            <ac:cxnSpMk id="232" creationId="{25DEF4FF-6415-4C0B-94EE-F62E8CF42420}"/>
          </ac:cxnSpMkLst>
        </pc:cxnChg>
        <pc:cxnChg chg="del mod">
          <ac:chgData name="Ragnhild Halvorsrud" userId="917ea340-fd63-490f-a7db-68428d24cf32" providerId="ADAL" clId="{3F26B701-AADC-4668-AAA4-FB7BA2B947B1}" dt="2020-06-19T09:17:11.218" v="5156" actId="478"/>
          <ac:cxnSpMkLst>
            <pc:docMk/>
            <pc:sldMk cId="2858277977" sldId="523"/>
            <ac:cxnSpMk id="234" creationId="{D063C195-8D7C-4543-A211-06D7A6A17606}"/>
          </ac:cxnSpMkLst>
        </pc:cxnChg>
        <pc:cxnChg chg="del mod">
          <ac:chgData name="Ragnhild Halvorsrud" userId="917ea340-fd63-490f-a7db-68428d24cf32" providerId="ADAL" clId="{3F26B701-AADC-4668-AAA4-FB7BA2B947B1}" dt="2020-06-19T09:17:11.218" v="5156" actId="478"/>
          <ac:cxnSpMkLst>
            <pc:docMk/>
            <pc:sldMk cId="2858277977" sldId="523"/>
            <ac:cxnSpMk id="235" creationId="{05E5B2BF-F681-43B3-95AE-BC0F28EFB6F9}"/>
          </ac:cxnSpMkLst>
        </pc:cxnChg>
        <pc:cxnChg chg="del mod">
          <ac:chgData name="Ragnhild Halvorsrud" userId="917ea340-fd63-490f-a7db-68428d24cf32" providerId="ADAL" clId="{3F26B701-AADC-4668-AAA4-FB7BA2B947B1}" dt="2020-06-19T09:17:11.218" v="5156" actId="478"/>
          <ac:cxnSpMkLst>
            <pc:docMk/>
            <pc:sldMk cId="2858277977" sldId="523"/>
            <ac:cxnSpMk id="240" creationId="{29710DAE-18AD-4CEC-BC2E-6588AB2B7726}"/>
          </ac:cxnSpMkLst>
        </pc:cxnChg>
        <pc:cxnChg chg="del mod">
          <ac:chgData name="Ragnhild Halvorsrud" userId="917ea340-fd63-490f-a7db-68428d24cf32" providerId="ADAL" clId="{3F26B701-AADC-4668-AAA4-FB7BA2B947B1}" dt="2020-06-19T09:17:11.218" v="5156" actId="478"/>
          <ac:cxnSpMkLst>
            <pc:docMk/>
            <pc:sldMk cId="2858277977" sldId="523"/>
            <ac:cxnSpMk id="241" creationId="{B6FBA8A7-8E72-4D85-B08C-BEE7F8F7DDF1}"/>
          </ac:cxnSpMkLst>
        </pc:cxnChg>
        <pc:cxnChg chg="del mod">
          <ac:chgData name="Ragnhild Halvorsrud" userId="917ea340-fd63-490f-a7db-68428d24cf32" providerId="ADAL" clId="{3F26B701-AADC-4668-AAA4-FB7BA2B947B1}" dt="2020-06-19T09:17:11.218" v="5156" actId="478"/>
          <ac:cxnSpMkLst>
            <pc:docMk/>
            <pc:sldMk cId="2858277977" sldId="523"/>
            <ac:cxnSpMk id="242" creationId="{7154A460-98BC-4B3B-B627-E5DAE725307D}"/>
          </ac:cxnSpMkLst>
        </pc:cxnChg>
        <pc:cxnChg chg="del mod">
          <ac:chgData name="Ragnhild Halvorsrud" userId="917ea340-fd63-490f-a7db-68428d24cf32" providerId="ADAL" clId="{3F26B701-AADC-4668-AAA4-FB7BA2B947B1}" dt="2020-06-19T09:17:11.218" v="5156" actId="478"/>
          <ac:cxnSpMkLst>
            <pc:docMk/>
            <pc:sldMk cId="2858277977" sldId="523"/>
            <ac:cxnSpMk id="243" creationId="{6AED1F54-93AC-479E-843F-7C6E0F35A798}"/>
          </ac:cxnSpMkLst>
        </pc:cxnChg>
        <pc:cxnChg chg="del">
          <ac:chgData name="Ragnhild Halvorsrud" userId="917ea340-fd63-490f-a7db-68428d24cf32" providerId="ADAL" clId="{3F26B701-AADC-4668-AAA4-FB7BA2B947B1}" dt="2020-06-19T09:17:11.218" v="5156" actId="478"/>
          <ac:cxnSpMkLst>
            <pc:docMk/>
            <pc:sldMk cId="2858277977" sldId="523"/>
            <ac:cxnSpMk id="245" creationId="{D9E2F335-5730-41A6-93E3-482422B4DF7E}"/>
          </ac:cxnSpMkLst>
        </pc:cxnChg>
        <pc:cxnChg chg="del mod">
          <ac:chgData name="Ragnhild Halvorsrud" userId="917ea340-fd63-490f-a7db-68428d24cf32" providerId="ADAL" clId="{3F26B701-AADC-4668-AAA4-FB7BA2B947B1}" dt="2020-06-19T09:17:11.218" v="5156" actId="478"/>
          <ac:cxnSpMkLst>
            <pc:docMk/>
            <pc:sldMk cId="2858277977" sldId="523"/>
            <ac:cxnSpMk id="247" creationId="{933BDDBE-E1B2-4EEA-A423-946EB9623D85}"/>
          </ac:cxnSpMkLst>
        </pc:cxnChg>
        <pc:cxnChg chg="del mod">
          <ac:chgData name="Ragnhild Halvorsrud" userId="917ea340-fd63-490f-a7db-68428d24cf32" providerId="ADAL" clId="{3F26B701-AADC-4668-AAA4-FB7BA2B947B1}" dt="2020-06-19T09:17:11.218" v="5156" actId="478"/>
          <ac:cxnSpMkLst>
            <pc:docMk/>
            <pc:sldMk cId="2858277977" sldId="523"/>
            <ac:cxnSpMk id="248" creationId="{511796D2-BF0F-4434-BE95-E9CBAE8011BD}"/>
          </ac:cxnSpMkLst>
        </pc:cxnChg>
        <pc:cxnChg chg="del mod">
          <ac:chgData name="Ragnhild Halvorsrud" userId="917ea340-fd63-490f-a7db-68428d24cf32" providerId="ADAL" clId="{3F26B701-AADC-4668-AAA4-FB7BA2B947B1}" dt="2020-06-19T09:17:11.218" v="5156" actId="478"/>
          <ac:cxnSpMkLst>
            <pc:docMk/>
            <pc:sldMk cId="2858277977" sldId="523"/>
            <ac:cxnSpMk id="252" creationId="{36BC4F0B-9D4D-494B-967E-AC8AC0E22B63}"/>
          </ac:cxnSpMkLst>
        </pc:cxnChg>
        <pc:cxnChg chg="del mod">
          <ac:chgData name="Ragnhild Halvorsrud" userId="917ea340-fd63-490f-a7db-68428d24cf32" providerId="ADAL" clId="{3F26B701-AADC-4668-AAA4-FB7BA2B947B1}" dt="2020-06-19T09:17:11.218" v="5156" actId="478"/>
          <ac:cxnSpMkLst>
            <pc:docMk/>
            <pc:sldMk cId="2858277977" sldId="523"/>
            <ac:cxnSpMk id="256" creationId="{DC4681DC-AD63-45C9-8EEE-9900C631E8CE}"/>
          </ac:cxnSpMkLst>
        </pc:cxnChg>
        <pc:cxnChg chg="del mod">
          <ac:chgData name="Ragnhild Halvorsrud" userId="917ea340-fd63-490f-a7db-68428d24cf32" providerId="ADAL" clId="{3F26B701-AADC-4668-AAA4-FB7BA2B947B1}" dt="2020-06-19T09:17:11.218" v="5156" actId="478"/>
          <ac:cxnSpMkLst>
            <pc:docMk/>
            <pc:sldMk cId="2858277977" sldId="523"/>
            <ac:cxnSpMk id="257" creationId="{223F4C44-4B69-4ECB-BBE8-241ECF05CA7E}"/>
          </ac:cxnSpMkLst>
        </pc:cxnChg>
        <pc:cxnChg chg="del mod">
          <ac:chgData name="Ragnhild Halvorsrud" userId="917ea340-fd63-490f-a7db-68428d24cf32" providerId="ADAL" clId="{3F26B701-AADC-4668-AAA4-FB7BA2B947B1}" dt="2020-06-19T09:17:11.218" v="5156" actId="478"/>
          <ac:cxnSpMkLst>
            <pc:docMk/>
            <pc:sldMk cId="2858277977" sldId="523"/>
            <ac:cxnSpMk id="258" creationId="{5A15FD9C-BD98-49B0-AA73-30A4A48D890D}"/>
          </ac:cxnSpMkLst>
        </pc:cxnChg>
        <pc:cxnChg chg="del mod">
          <ac:chgData name="Ragnhild Halvorsrud" userId="917ea340-fd63-490f-a7db-68428d24cf32" providerId="ADAL" clId="{3F26B701-AADC-4668-AAA4-FB7BA2B947B1}" dt="2020-06-19T09:17:11.218" v="5156" actId="478"/>
          <ac:cxnSpMkLst>
            <pc:docMk/>
            <pc:sldMk cId="2858277977" sldId="523"/>
            <ac:cxnSpMk id="261" creationId="{282FF727-6A8E-4D66-8AD8-F766FFA66D82}"/>
          </ac:cxnSpMkLst>
        </pc:cxnChg>
        <pc:cxnChg chg="del mod">
          <ac:chgData name="Ragnhild Halvorsrud" userId="917ea340-fd63-490f-a7db-68428d24cf32" providerId="ADAL" clId="{3F26B701-AADC-4668-AAA4-FB7BA2B947B1}" dt="2020-06-19T09:17:11.218" v="5156" actId="478"/>
          <ac:cxnSpMkLst>
            <pc:docMk/>
            <pc:sldMk cId="2858277977" sldId="523"/>
            <ac:cxnSpMk id="262" creationId="{90456A34-254A-4767-9963-63D705062CE1}"/>
          </ac:cxnSpMkLst>
        </pc:cxnChg>
        <pc:cxnChg chg="del mod">
          <ac:chgData name="Ragnhild Halvorsrud" userId="917ea340-fd63-490f-a7db-68428d24cf32" providerId="ADAL" clId="{3F26B701-AADC-4668-AAA4-FB7BA2B947B1}" dt="2020-06-19T09:17:11.218" v="5156" actId="478"/>
          <ac:cxnSpMkLst>
            <pc:docMk/>
            <pc:sldMk cId="2858277977" sldId="523"/>
            <ac:cxnSpMk id="263" creationId="{07089982-69B3-4240-A902-564D50E3CECA}"/>
          </ac:cxnSpMkLst>
        </pc:cxnChg>
        <pc:cxnChg chg="del mod">
          <ac:chgData name="Ragnhild Halvorsrud" userId="917ea340-fd63-490f-a7db-68428d24cf32" providerId="ADAL" clId="{3F26B701-AADC-4668-AAA4-FB7BA2B947B1}" dt="2020-06-19T09:17:11.218" v="5156" actId="478"/>
          <ac:cxnSpMkLst>
            <pc:docMk/>
            <pc:sldMk cId="2858277977" sldId="523"/>
            <ac:cxnSpMk id="265" creationId="{6F20D73F-B314-4D61-ACC1-F858D8700AC8}"/>
          </ac:cxnSpMkLst>
        </pc:cxnChg>
        <pc:cxnChg chg="del mod">
          <ac:chgData name="Ragnhild Halvorsrud" userId="917ea340-fd63-490f-a7db-68428d24cf32" providerId="ADAL" clId="{3F26B701-AADC-4668-AAA4-FB7BA2B947B1}" dt="2020-06-19T09:17:11.218" v="5156" actId="478"/>
          <ac:cxnSpMkLst>
            <pc:docMk/>
            <pc:sldMk cId="2858277977" sldId="523"/>
            <ac:cxnSpMk id="266" creationId="{B7DC57F0-711B-40A1-BAB6-588C59269A8A}"/>
          </ac:cxnSpMkLst>
        </pc:cxnChg>
        <pc:cxnChg chg="del mod">
          <ac:chgData name="Ragnhild Halvorsrud" userId="917ea340-fd63-490f-a7db-68428d24cf32" providerId="ADAL" clId="{3F26B701-AADC-4668-AAA4-FB7BA2B947B1}" dt="2020-06-19T09:17:11.218" v="5156" actId="478"/>
          <ac:cxnSpMkLst>
            <pc:docMk/>
            <pc:sldMk cId="2858277977" sldId="523"/>
            <ac:cxnSpMk id="268" creationId="{E58EF18C-81DD-429D-8A29-BC59C42192BB}"/>
          </ac:cxnSpMkLst>
        </pc:cxnChg>
        <pc:cxnChg chg="del mod">
          <ac:chgData name="Ragnhild Halvorsrud" userId="917ea340-fd63-490f-a7db-68428d24cf32" providerId="ADAL" clId="{3F26B701-AADC-4668-AAA4-FB7BA2B947B1}" dt="2020-06-19T09:17:11.218" v="5156" actId="478"/>
          <ac:cxnSpMkLst>
            <pc:docMk/>
            <pc:sldMk cId="2858277977" sldId="523"/>
            <ac:cxnSpMk id="272" creationId="{F02B9DE6-959D-4057-B5F3-8CC69EBB24E1}"/>
          </ac:cxnSpMkLst>
        </pc:cxnChg>
        <pc:cxnChg chg="del mod">
          <ac:chgData name="Ragnhild Halvorsrud" userId="917ea340-fd63-490f-a7db-68428d24cf32" providerId="ADAL" clId="{3F26B701-AADC-4668-AAA4-FB7BA2B947B1}" dt="2020-06-19T09:17:11.218" v="5156" actId="478"/>
          <ac:cxnSpMkLst>
            <pc:docMk/>
            <pc:sldMk cId="2858277977" sldId="523"/>
            <ac:cxnSpMk id="273" creationId="{BCA57DA5-970B-431A-9CFF-A9B7343320EC}"/>
          </ac:cxnSpMkLst>
        </pc:cxnChg>
        <pc:cxnChg chg="del">
          <ac:chgData name="Ragnhild Halvorsrud" userId="917ea340-fd63-490f-a7db-68428d24cf32" providerId="ADAL" clId="{3F26B701-AADC-4668-AAA4-FB7BA2B947B1}" dt="2020-06-19T09:17:11.218" v="5156" actId="478"/>
          <ac:cxnSpMkLst>
            <pc:docMk/>
            <pc:sldMk cId="2858277977" sldId="523"/>
            <ac:cxnSpMk id="275" creationId="{177416E8-F501-4CB7-B015-26491534FDA2}"/>
          </ac:cxnSpMkLst>
        </pc:cxnChg>
        <pc:cxnChg chg="del mod">
          <ac:chgData name="Ragnhild Halvorsrud" userId="917ea340-fd63-490f-a7db-68428d24cf32" providerId="ADAL" clId="{3F26B701-AADC-4668-AAA4-FB7BA2B947B1}" dt="2020-06-19T09:17:11.218" v="5156" actId="478"/>
          <ac:cxnSpMkLst>
            <pc:docMk/>
            <pc:sldMk cId="2858277977" sldId="523"/>
            <ac:cxnSpMk id="277" creationId="{0BF4590C-3583-42EF-BD47-6C8801CFC845}"/>
          </ac:cxnSpMkLst>
        </pc:cxnChg>
        <pc:cxnChg chg="del mod">
          <ac:chgData name="Ragnhild Halvorsrud" userId="917ea340-fd63-490f-a7db-68428d24cf32" providerId="ADAL" clId="{3F26B701-AADC-4668-AAA4-FB7BA2B947B1}" dt="2020-06-19T09:17:11.218" v="5156" actId="478"/>
          <ac:cxnSpMkLst>
            <pc:docMk/>
            <pc:sldMk cId="2858277977" sldId="523"/>
            <ac:cxnSpMk id="281" creationId="{89852529-C8A5-4B70-BB53-0F1E6180BA8B}"/>
          </ac:cxnSpMkLst>
        </pc:cxnChg>
        <pc:cxnChg chg="del mod">
          <ac:chgData name="Ragnhild Halvorsrud" userId="917ea340-fd63-490f-a7db-68428d24cf32" providerId="ADAL" clId="{3F26B701-AADC-4668-AAA4-FB7BA2B947B1}" dt="2020-06-19T09:17:11.218" v="5156" actId="478"/>
          <ac:cxnSpMkLst>
            <pc:docMk/>
            <pc:sldMk cId="2858277977" sldId="523"/>
            <ac:cxnSpMk id="283" creationId="{095A87F3-FB51-4D2E-B594-CBB40ADBE3F8}"/>
          </ac:cxnSpMkLst>
        </pc:cxnChg>
        <pc:cxnChg chg="del mod">
          <ac:chgData name="Ragnhild Halvorsrud" userId="917ea340-fd63-490f-a7db-68428d24cf32" providerId="ADAL" clId="{3F26B701-AADC-4668-AAA4-FB7BA2B947B1}" dt="2020-06-19T09:17:11.218" v="5156" actId="478"/>
          <ac:cxnSpMkLst>
            <pc:docMk/>
            <pc:sldMk cId="2858277977" sldId="523"/>
            <ac:cxnSpMk id="284" creationId="{CA8E2B18-B8A7-4422-BC9C-8E922ECD61EE}"/>
          </ac:cxnSpMkLst>
        </pc:cxnChg>
        <pc:cxnChg chg="del mod">
          <ac:chgData name="Ragnhild Halvorsrud" userId="917ea340-fd63-490f-a7db-68428d24cf32" providerId="ADAL" clId="{3F26B701-AADC-4668-AAA4-FB7BA2B947B1}" dt="2020-06-19T09:17:11.218" v="5156" actId="478"/>
          <ac:cxnSpMkLst>
            <pc:docMk/>
            <pc:sldMk cId="2858277977" sldId="523"/>
            <ac:cxnSpMk id="285" creationId="{2658C360-7E7B-4E2D-8A96-76819C27E4AD}"/>
          </ac:cxnSpMkLst>
        </pc:cxnChg>
        <pc:cxnChg chg="del mod">
          <ac:chgData name="Ragnhild Halvorsrud" userId="917ea340-fd63-490f-a7db-68428d24cf32" providerId="ADAL" clId="{3F26B701-AADC-4668-AAA4-FB7BA2B947B1}" dt="2020-06-19T09:17:11.218" v="5156" actId="478"/>
          <ac:cxnSpMkLst>
            <pc:docMk/>
            <pc:sldMk cId="2858277977" sldId="523"/>
            <ac:cxnSpMk id="288" creationId="{72E7B97E-1042-4312-93D2-1E178517A682}"/>
          </ac:cxnSpMkLst>
        </pc:cxnChg>
        <pc:cxnChg chg="del mod">
          <ac:chgData name="Ragnhild Halvorsrud" userId="917ea340-fd63-490f-a7db-68428d24cf32" providerId="ADAL" clId="{3F26B701-AADC-4668-AAA4-FB7BA2B947B1}" dt="2020-06-19T09:17:11.218" v="5156" actId="478"/>
          <ac:cxnSpMkLst>
            <pc:docMk/>
            <pc:sldMk cId="2858277977" sldId="523"/>
            <ac:cxnSpMk id="289" creationId="{4C79E1F9-6933-40A1-98E5-3CCFE69AD31A}"/>
          </ac:cxnSpMkLst>
        </pc:cxnChg>
        <pc:cxnChg chg="del mod">
          <ac:chgData name="Ragnhild Halvorsrud" userId="917ea340-fd63-490f-a7db-68428d24cf32" providerId="ADAL" clId="{3F26B701-AADC-4668-AAA4-FB7BA2B947B1}" dt="2020-06-19T09:17:11.218" v="5156" actId="478"/>
          <ac:cxnSpMkLst>
            <pc:docMk/>
            <pc:sldMk cId="2858277977" sldId="523"/>
            <ac:cxnSpMk id="290" creationId="{9D632D2D-E159-422D-9965-E6CF46747B45}"/>
          </ac:cxnSpMkLst>
        </pc:cxnChg>
        <pc:cxnChg chg="del mod">
          <ac:chgData name="Ragnhild Halvorsrud" userId="917ea340-fd63-490f-a7db-68428d24cf32" providerId="ADAL" clId="{3F26B701-AADC-4668-AAA4-FB7BA2B947B1}" dt="2020-06-19T09:17:11.218" v="5156" actId="478"/>
          <ac:cxnSpMkLst>
            <pc:docMk/>
            <pc:sldMk cId="2858277977" sldId="523"/>
            <ac:cxnSpMk id="291" creationId="{FC536F9B-9CA7-42CA-859F-50A90CD3E80C}"/>
          </ac:cxnSpMkLst>
        </pc:cxnChg>
        <pc:cxnChg chg="del mod">
          <ac:chgData name="Ragnhild Halvorsrud" userId="917ea340-fd63-490f-a7db-68428d24cf32" providerId="ADAL" clId="{3F26B701-AADC-4668-AAA4-FB7BA2B947B1}" dt="2020-06-19T09:17:11.218" v="5156" actId="478"/>
          <ac:cxnSpMkLst>
            <pc:docMk/>
            <pc:sldMk cId="2858277977" sldId="523"/>
            <ac:cxnSpMk id="292" creationId="{3E6F32D1-DBB9-4685-9F6E-544E5E3D7A0B}"/>
          </ac:cxnSpMkLst>
        </pc:cxnChg>
        <pc:cxnChg chg="del mod">
          <ac:chgData name="Ragnhild Halvorsrud" userId="917ea340-fd63-490f-a7db-68428d24cf32" providerId="ADAL" clId="{3F26B701-AADC-4668-AAA4-FB7BA2B947B1}" dt="2020-06-19T09:17:11.218" v="5156" actId="478"/>
          <ac:cxnSpMkLst>
            <pc:docMk/>
            <pc:sldMk cId="2858277977" sldId="523"/>
            <ac:cxnSpMk id="293" creationId="{33C9F67A-8F20-43F6-9CAF-4500A9BBE821}"/>
          </ac:cxnSpMkLst>
        </pc:cxnChg>
        <pc:cxnChg chg="del mod">
          <ac:chgData name="Ragnhild Halvorsrud" userId="917ea340-fd63-490f-a7db-68428d24cf32" providerId="ADAL" clId="{3F26B701-AADC-4668-AAA4-FB7BA2B947B1}" dt="2020-06-19T09:17:11.218" v="5156" actId="478"/>
          <ac:cxnSpMkLst>
            <pc:docMk/>
            <pc:sldMk cId="2858277977" sldId="523"/>
            <ac:cxnSpMk id="294" creationId="{8BE42847-51E9-4CE6-9642-EE97C0A47C44}"/>
          </ac:cxnSpMkLst>
        </pc:cxnChg>
        <pc:cxnChg chg="del mod">
          <ac:chgData name="Ragnhild Halvorsrud" userId="917ea340-fd63-490f-a7db-68428d24cf32" providerId="ADAL" clId="{3F26B701-AADC-4668-AAA4-FB7BA2B947B1}" dt="2020-06-19T09:17:11.218" v="5156" actId="478"/>
          <ac:cxnSpMkLst>
            <pc:docMk/>
            <pc:sldMk cId="2858277977" sldId="523"/>
            <ac:cxnSpMk id="295" creationId="{FD1A917F-7DBD-4F9D-A013-EE5B0A1276CF}"/>
          </ac:cxnSpMkLst>
        </pc:cxnChg>
        <pc:cxnChg chg="del mod">
          <ac:chgData name="Ragnhild Halvorsrud" userId="917ea340-fd63-490f-a7db-68428d24cf32" providerId="ADAL" clId="{3F26B701-AADC-4668-AAA4-FB7BA2B947B1}" dt="2020-06-19T09:17:11.218" v="5156" actId="478"/>
          <ac:cxnSpMkLst>
            <pc:docMk/>
            <pc:sldMk cId="2858277977" sldId="523"/>
            <ac:cxnSpMk id="296" creationId="{A9479816-DB06-4F3D-B470-0134C048DDED}"/>
          </ac:cxnSpMkLst>
        </pc:cxnChg>
        <pc:cxnChg chg="del mod">
          <ac:chgData name="Ragnhild Halvorsrud" userId="917ea340-fd63-490f-a7db-68428d24cf32" providerId="ADAL" clId="{3F26B701-AADC-4668-AAA4-FB7BA2B947B1}" dt="2020-06-19T09:17:11.218" v="5156" actId="478"/>
          <ac:cxnSpMkLst>
            <pc:docMk/>
            <pc:sldMk cId="2858277977" sldId="523"/>
            <ac:cxnSpMk id="297" creationId="{0A9C180E-55BC-4E9B-AB2C-A0CD334470A4}"/>
          </ac:cxnSpMkLst>
        </pc:cxnChg>
        <pc:cxnChg chg="del">
          <ac:chgData name="Ragnhild Halvorsrud" userId="917ea340-fd63-490f-a7db-68428d24cf32" providerId="ADAL" clId="{3F26B701-AADC-4668-AAA4-FB7BA2B947B1}" dt="2020-06-19T09:17:11.218" v="5156" actId="478"/>
          <ac:cxnSpMkLst>
            <pc:docMk/>
            <pc:sldMk cId="2858277977" sldId="523"/>
            <ac:cxnSpMk id="298" creationId="{E6C22F08-EE7B-4EDC-8D27-6A3C60F9CCF4}"/>
          </ac:cxnSpMkLst>
        </pc:cxnChg>
        <pc:cxnChg chg="del mod">
          <ac:chgData name="Ragnhild Halvorsrud" userId="917ea340-fd63-490f-a7db-68428d24cf32" providerId="ADAL" clId="{3F26B701-AADC-4668-AAA4-FB7BA2B947B1}" dt="2020-06-19T09:32:36.918" v="6758" actId="478"/>
          <ac:cxnSpMkLst>
            <pc:docMk/>
            <pc:sldMk cId="2858277977" sldId="523"/>
            <ac:cxnSpMk id="304" creationId="{DD816C4A-6D62-4551-AF12-F896E55AFB63}"/>
          </ac:cxnSpMkLst>
        </pc:cxnChg>
        <pc:cxnChg chg="mod">
          <ac:chgData name="Ragnhild Halvorsrud" userId="917ea340-fd63-490f-a7db-68428d24cf32" providerId="ADAL" clId="{3F26B701-AADC-4668-AAA4-FB7BA2B947B1}" dt="2020-06-19T09:17:28.036" v="5157"/>
          <ac:cxnSpMkLst>
            <pc:docMk/>
            <pc:sldMk cId="2858277977" sldId="523"/>
            <ac:cxnSpMk id="310" creationId="{DA74E0DA-09E2-4B57-9AFC-2A81CF4C5BFB}"/>
          </ac:cxnSpMkLst>
        </pc:cxnChg>
        <pc:cxnChg chg="mod">
          <ac:chgData name="Ragnhild Halvorsrud" userId="917ea340-fd63-490f-a7db-68428d24cf32" providerId="ADAL" clId="{3F26B701-AADC-4668-AAA4-FB7BA2B947B1}" dt="2020-06-19T09:17:28.036" v="5157"/>
          <ac:cxnSpMkLst>
            <pc:docMk/>
            <pc:sldMk cId="2858277977" sldId="523"/>
            <ac:cxnSpMk id="321" creationId="{CD8D0C51-4534-44F3-9D2E-9833FC324CCA}"/>
          </ac:cxnSpMkLst>
        </pc:cxnChg>
        <pc:cxnChg chg="mod">
          <ac:chgData name="Ragnhild Halvorsrud" userId="917ea340-fd63-490f-a7db-68428d24cf32" providerId="ADAL" clId="{3F26B701-AADC-4668-AAA4-FB7BA2B947B1}" dt="2020-06-19T09:17:28.036" v="5157"/>
          <ac:cxnSpMkLst>
            <pc:docMk/>
            <pc:sldMk cId="2858277977" sldId="523"/>
            <ac:cxnSpMk id="330" creationId="{D6BF3F82-0E2B-4452-97F4-1CA6995722C2}"/>
          </ac:cxnSpMkLst>
        </pc:cxnChg>
        <pc:cxnChg chg="mod">
          <ac:chgData name="Ragnhild Halvorsrud" userId="917ea340-fd63-490f-a7db-68428d24cf32" providerId="ADAL" clId="{3F26B701-AADC-4668-AAA4-FB7BA2B947B1}" dt="2020-06-19T09:17:28.036" v="5157"/>
          <ac:cxnSpMkLst>
            <pc:docMk/>
            <pc:sldMk cId="2858277977" sldId="523"/>
            <ac:cxnSpMk id="339" creationId="{25C0FD35-778E-4D37-B631-0E558D2ACCF5}"/>
          </ac:cxnSpMkLst>
        </pc:cxnChg>
        <pc:cxnChg chg="mod">
          <ac:chgData name="Ragnhild Halvorsrud" userId="917ea340-fd63-490f-a7db-68428d24cf32" providerId="ADAL" clId="{3F26B701-AADC-4668-AAA4-FB7BA2B947B1}" dt="2020-06-19T09:17:28.036" v="5157"/>
          <ac:cxnSpMkLst>
            <pc:docMk/>
            <pc:sldMk cId="2858277977" sldId="523"/>
            <ac:cxnSpMk id="348" creationId="{2E8D9467-4041-4FCF-9FCC-30FF1F889D5D}"/>
          </ac:cxnSpMkLst>
        </pc:cxnChg>
        <pc:cxnChg chg="mod">
          <ac:chgData name="Ragnhild Halvorsrud" userId="917ea340-fd63-490f-a7db-68428d24cf32" providerId="ADAL" clId="{3F26B701-AADC-4668-AAA4-FB7BA2B947B1}" dt="2020-06-19T09:17:28.036" v="5157"/>
          <ac:cxnSpMkLst>
            <pc:docMk/>
            <pc:sldMk cId="2858277977" sldId="523"/>
            <ac:cxnSpMk id="357" creationId="{2E3C1DC8-E83C-410A-AA78-37B5F84D7BC1}"/>
          </ac:cxnSpMkLst>
        </pc:cxnChg>
        <pc:cxnChg chg="mod">
          <ac:chgData name="Ragnhild Halvorsrud" userId="917ea340-fd63-490f-a7db-68428d24cf32" providerId="ADAL" clId="{3F26B701-AADC-4668-AAA4-FB7BA2B947B1}" dt="2020-06-19T09:17:28.036" v="5157"/>
          <ac:cxnSpMkLst>
            <pc:docMk/>
            <pc:sldMk cId="2858277977" sldId="523"/>
            <ac:cxnSpMk id="372" creationId="{1E972725-A77B-401B-80E9-1C62B58C8422}"/>
          </ac:cxnSpMkLst>
        </pc:cxnChg>
        <pc:cxnChg chg="mod">
          <ac:chgData name="Ragnhild Halvorsrud" userId="917ea340-fd63-490f-a7db-68428d24cf32" providerId="ADAL" clId="{3F26B701-AADC-4668-AAA4-FB7BA2B947B1}" dt="2020-06-19T09:17:28.036" v="5157"/>
          <ac:cxnSpMkLst>
            <pc:docMk/>
            <pc:sldMk cId="2858277977" sldId="523"/>
            <ac:cxnSpMk id="373" creationId="{A68A6538-10CE-4E2D-9952-5250272B9799}"/>
          </ac:cxnSpMkLst>
        </pc:cxnChg>
        <pc:cxnChg chg="mod">
          <ac:chgData name="Ragnhild Halvorsrud" userId="917ea340-fd63-490f-a7db-68428d24cf32" providerId="ADAL" clId="{3F26B701-AADC-4668-AAA4-FB7BA2B947B1}" dt="2020-06-19T09:17:28.036" v="5157"/>
          <ac:cxnSpMkLst>
            <pc:docMk/>
            <pc:sldMk cId="2858277977" sldId="523"/>
            <ac:cxnSpMk id="374" creationId="{3BC3A690-266C-426E-82C9-F63C5C1A2A73}"/>
          </ac:cxnSpMkLst>
        </pc:cxnChg>
        <pc:cxnChg chg="mod">
          <ac:chgData name="Ragnhild Halvorsrud" userId="917ea340-fd63-490f-a7db-68428d24cf32" providerId="ADAL" clId="{3F26B701-AADC-4668-AAA4-FB7BA2B947B1}" dt="2020-06-19T09:17:28.036" v="5157"/>
          <ac:cxnSpMkLst>
            <pc:docMk/>
            <pc:sldMk cId="2858277977" sldId="523"/>
            <ac:cxnSpMk id="375" creationId="{55193BD6-228B-442C-BD28-E52F419F8C2F}"/>
          </ac:cxnSpMkLst>
        </pc:cxnChg>
        <pc:cxnChg chg="mod">
          <ac:chgData name="Ragnhild Halvorsrud" userId="917ea340-fd63-490f-a7db-68428d24cf32" providerId="ADAL" clId="{3F26B701-AADC-4668-AAA4-FB7BA2B947B1}" dt="2020-06-19T09:17:28.036" v="5157"/>
          <ac:cxnSpMkLst>
            <pc:docMk/>
            <pc:sldMk cId="2858277977" sldId="523"/>
            <ac:cxnSpMk id="376" creationId="{AEB6AC55-D840-4126-838C-261AF656FAFB}"/>
          </ac:cxnSpMkLst>
        </pc:cxnChg>
        <pc:cxnChg chg="mod">
          <ac:chgData name="Ragnhild Halvorsrud" userId="917ea340-fd63-490f-a7db-68428d24cf32" providerId="ADAL" clId="{3F26B701-AADC-4668-AAA4-FB7BA2B947B1}" dt="2020-06-19T09:17:28.036" v="5157"/>
          <ac:cxnSpMkLst>
            <pc:docMk/>
            <pc:sldMk cId="2858277977" sldId="523"/>
            <ac:cxnSpMk id="377" creationId="{8EF4C88F-1F27-492C-A815-C37B70E6B2DF}"/>
          </ac:cxnSpMkLst>
        </pc:cxnChg>
        <pc:cxnChg chg="mod">
          <ac:chgData name="Ragnhild Halvorsrud" userId="917ea340-fd63-490f-a7db-68428d24cf32" providerId="ADAL" clId="{3F26B701-AADC-4668-AAA4-FB7BA2B947B1}" dt="2020-06-19T09:17:28.036" v="5157"/>
          <ac:cxnSpMkLst>
            <pc:docMk/>
            <pc:sldMk cId="2858277977" sldId="523"/>
            <ac:cxnSpMk id="378" creationId="{E5939BE4-8327-4B24-BA1E-7FD56C34C538}"/>
          </ac:cxnSpMkLst>
        </pc:cxnChg>
        <pc:cxnChg chg="mod">
          <ac:chgData name="Ragnhild Halvorsrud" userId="917ea340-fd63-490f-a7db-68428d24cf32" providerId="ADAL" clId="{3F26B701-AADC-4668-AAA4-FB7BA2B947B1}" dt="2020-06-19T09:17:28.036" v="5157"/>
          <ac:cxnSpMkLst>
            <pc:docMk/>
            <pc:sldMk cId="2858277977" sldId="523"/>
            <ac:cxnSpMk id="379" creationId="{A718F227-493F-4BB1-A2D2-D17240AF77A5}"/>
          </ac:cxnSpMkLst>
        </pc:cxnChg>
        <pc:cxnChg chg="mod">
          <ac:chgData name="Ragnhild Halvorsrud" userId="917ea340-fd63-490f-a7db-68428d24cf32" providerId="ADAL" clId="{3F26B701-AADC-4668-AAA4-FB7BA2B947B1}" dt="2020-06-19T09:17:28.036" v="5157"/>
          <ac:cxnSpMkLst>
            <pc:docMk/>
            <pc:sldMk cId="2858277977" sldId="523"/>
            <ac:cxnSpMk id="380" creationId="{C5787476-46D2-462F-9E54-C3189750C83E}"/>
          </ac:cxnSpMkLst>
        </pc:cxnChg>
        <pc:cxnChg chg="mod">
          <ac:chgData name="Ragnhild Halvorsrud" userId="917ea340-fd63-490f-a7db-68428d24cf32" providerId="ADAL" clId="{3F26B701-AADC-4668-AAA4-FB7BA2B947B1}" dt="2020-06-19T09:17:28.036" v="5157"/>
          <ac:cxnSpMkLst>
            <pc:docMk/>
            <pc:sldMk cId="2858277977" sldId="523"/>
            <ac:cxnSpMk id="381" creationId="{AE7132F2-503C-49C3-A9B5-C63F97874184}"/>
          </ac:cxnSpMkLst>
        </pc:cxnChg>
        <pc:cxnChg chg="add del mod">
          <ac:chgData name="Ragnhild Halvorsrud" userId="917ea340-fd63-490f-a7db-68428d24cf32" providerId="ADAL" clId="{3F26B701-AADC-4668-AAA4-FB7BA2B947B1}" dt="2020-06-19T09:17:33.445" v="5158"/>
          <ac:cxnSpMkLst>
            <pc:docMk/>
            <pc:sldMk cId="2858277977" sldId="523"/>
            <ac:cxnSpMk id="382" creationId="{666FD362-832A-43AC-AF5A-2F65A4E43BA2}"/>
          </ac:cxnSpMkLst>
        </pc:cxnChg>
        <pc:cxnChg chg="add del mod">
          <ac:chgData name="Ragnhild Halvorsrud" userId="917ea340-fd63-490f-a7db-68428d24cf32" providerId="ADAL" clId="{3F26B701-AADC-4668-AAA4-FB7BA2B947B1}" dt="2020-06-19T09:17:33.445" v="5158"/>
          <ac:cxnSpMkLst>
            <pc:docMk/>
            <pc:sldMk cId="2858277977" sldId="523"/>
            <ac:cxnSpMk id="389" creationId="{014C7EA7-39C1-4409-A6E4-F10CDE21DF15}"/>
          </ac:cxnSpMkLst>
        </pc:cxnChg>
        <pc:cxnChg chg="add del mod">
          <ac:chgData name="Ragnhild Halvorsrud" userId="917ea340-fd63-490f-a7db-68428d24cf32" providerId="ADAL" clId="{3F26B701-AADC-4668-AAA4-FB7BA2B947B1}" dt="2020-06-19T09:17:33.445" v="5158"/>
          <ac:cxnSpMkLst>
            <pc:docMk/>
            <pc:sldMk cId="2858277977" sldId="523"/>
            <ac:cxnSpMk id="396" creationId="{EB4ACCE1-E2CA-458E-A176-1CE52D8902FA}"/>
          </ac:cxnSpMkLst>
        </pc:cxnChg>
        <pc:cxnChg chg="add del mod">
          <ac:chgData name="Ragnhild Halvorsrud" userId="917ea340-fd63-490f-a7db-68428d24cf32" providerId="ADAL" clId="{3F26B701-AADC-4668-AAA4-FB7BA2B947B1}" dt="2020-06-19T09:17:33.445" v="5158"/>
          <ac:cxnSpMkLst>
            <pc:docMk/>
            <pc:sldMk cId="2858277977" sldId="523"/>
            <ac:cxnSpMk id="403" creationId="{7A14B7FF-825A-4D05-B929-5648CCDDBD40}"/>
          </ac:cxnSpMkLst>
        </pc:cxnChg>
        <pc:cxnChg chg="add del mod">
          <ac:chgData name="Ragnhild Halvorsrud" userId="917ea340-fd63-490f-a7db-68428d24cf32" providerId="ADAL" clId="{3F26B701-AADC-4668-AAA4-FB7BA2B947B1}" dt="2020-06-19T09:17:33.445" v="5158"/>
          <ac:cxnSpMkLst>
            <pc:docMk/>
            <pc:sldMk cId="2858277977" sldId="523"/>
            <ac:cxnSpMk id="410" creationId="{1F6AFC57-A5AF-4968-9032-8E661C3F1E09}"/>
          </ac:cxnSpMkLst>
        </pc:cxnChg>
        <pc:cxnChg chg="add del mod">
          <ac:chgData name="Ragnhild Halvorsrud" userId="917ea340-fd63-490f-a7db-68428d24cf32" providerId="ADAL" clId="{3F26B701-AADC-4668-AAA4-FB7BA2B947B1}" dt="2020-06-19T09:17:33.445" v="5158"/>
          <ac:cxnSpMkLst>
            <pc:docMk/>
            <pc:sldMk cId="2858277977" sldId="523"/>
            <ac:cxnSpMk id="422" creationId="{5C1C8687-A6B6-4264-A936-9AA63DE8E8D1}"/>
          </ac:cxnSpMkLst>
        </pc:cxnChg>
        <pc:cxnChg chg="add del mod">
          <ac:chgData name="Ragnhild Halvorsrud" userId="917ea340-fd63-490f-a7db-68428d24cf32" providerId="ADAL" clId="{3F26B701-AADC-4668-AAA4-FB7BA2B947B1}" dt="2020-06-19T09:17:33.445" v="5158"/>
          <ac:cxnSpMkLst>
            <pc:docMk/>
            <pc:sldMk cId="2858277977" sldId="523"/>
            <ac:cxnSpMk id="423" creationId="{E9B08739-EB4C-4D63-94D6-15F02413953A}"/>
          </ac:cxnSpMkLst>
        </pc:cxnChg>
        <pc:cxnChg chg="add del mod">
          <ac:chgData name="Ragnhild Halvorsrud" userId="917ea340-fd63-490f-a7db-68428d24cf32" providerId="ADAL" clId="{3F26B701-AADC-4668-AAA4-FB7BA2B947B1}" dt="2020-06-19T09:17:33.445" v="5158"/>
          <ac:cxnSpMkLst>
            <pc:docMk/>
            <pc:sldMk cId="2858277977" sldId="523"/>
            <ac:cxnSpMk id="424" creationId="{6D69CE3E-27E8-4D5F-9189-D3623B2E12A9}"/>
          </ac:cxnSpMkLst>
        </pc:cxnChg>
        <pc:cxnChg chg="add del mod">
          <ac:chgData name="Ragnhild Halvorsrud" userId="917ea340-fd63-490f-a7db-68428d24cf32" providerId="ADAL" clId="{3F26B701-AADC-4668-AAA4-FB7BA2B947B1}" dt="2020-06-19T09:17:33.445" v="5158"/>
          <ac:cxnSpMkLst>
            <pc:docMk/>
            <pc:sldMk cId="2858277977" sldId="523"/>
            <ac:cxnSpMk id="425" creationId="{9B5D04C7-5A92-49EB-ADFF-C9F9F4E47D7B}"/>
          </ac:cxnSpMkLst>
        </pc:cxnChg>
        <pc:cxnChg chg="add del mod">
          <ac:chgData name="Ragnhild Halvorsrud" userId="917ea340-fd63-490f-a7db-68428d24cf32" providerId="ADAL" clId="{3F26B701-AADC-4668-AAA4-FB7BA2B947B1}" dt="2020-06-19T09:17:33.445" v="5158"/>
          <ac:cxnSpMkLst>
            <pc:docMk/>
            <pc:sldMk cId="2858277977" sldId="523"/>
            <ac:cxnSpMk id="426" creationId="{90E2794B-F5AD-44C9-B8E3-4384949336B3}"/>
          </ac:cxnSpMkLst>
        </pc:cxnChg>
        <pc:cxnChg chg="add del mod">
          <ac:chgData name="Ragnhild Halvorsrud" userId="917ea340-fd63-490f-a7db-68428d24cf32" providerId="ADAL" clId="{3F26B701-AADC-4668-AAA4-FB7BA2B947B1}" dt="2020-06-19T09:17:33.445" v="5158"/>
          <ac:cxnSpMkLst>
            <pc:docMk/>
            <pc:sldMk cId="2858277977" sldId="523"/>
            <ac:cxnSpMk id="427" creationId="{9B5ED06A-A293-4571-84BB-1360CD39D3B2}"/>
          </ac:cxnSpMkLst>
        </pc:cxnChg>
        <pc:cxnChg chg="add del mod">
          <ac:chgData name="Ragnhild Halvorsrud" userId="917ea340-fd63-490f-a7db-68428d24cf32" providerId="ADAL" clId="{3F26B701-AADC-4668-AAA4-FB7BA2B947B1}" dt="2020-06-19T09:17:33.445" v="5158"/>
          <ac:cxnSpMkLst>
            <pc:docMk/>
            <pc:sldMk cId="2858277977" sldId="523"/>
            <ac:cxnSpMk id="428" creationId="{6FB1C00A-49B3-45B3-A12A-715ED98796B0}"/>
          </ac:cxnSpMkLst>
        </pc:cxnChg>
        <pc:cxnChg chg="add del mod">
          <ac:chgData name="Ragnhild Halvorsrud" userId="917ea340-fd63-490f-a7db-68428d24cf32" providerId="ADAL" clId="{3F26B701-AADC-4668-AAA4-FB7BA2B947B1}" dt="2020-06-19T09:17:33.445" v="5158"/>
          <ac:cxnSpMkLst>
            <pc:docMk/>
            <pc:sldMk cId="2858277977" sldId="523"/>
            <ac:cxnSpMk id="429" creationId="{B984AD71-FC0B-4745-B4A9-168AC243C7E2}"/>
          </ac:cxnSpMkLst>
        </pc:cxnChg>
        <pc:cxnChg chg="mod">
          <ac:chgData name="Ragnhild Halvorsrud" userId="917ea340-fd63-490f-a7db-68428d24cf32" providerId="ADAL" clId="{3F26B701-AADC-4668-AAA4-FB7BA2B947B1}" dt="2020-06-19T09:17:28.036" v="5157"/>
          <ac:cxnSpMkLst>
            <pc:docMk/>
            <pc:sldMk cId="2858277977" sldId="523"/>
            <ac:cxnSpMk id="431" creationId="{3890F8FB-29E4-447F-B152-F4E53F0123F8}"/>
          </ac:cxnSpMkLst>
        </pc:cxnChg>
        <pc:cxnChg chg="mod">
          <ac:chgData name="Ragnhild Halvorsrud" userId="917ea340-fd63-490f-a7db-68428d24cf32" providerId="ADAL" clId="{3F26B701-AADC-4668-AAA4-FB7BA2B947B1}" dt="2020-06-19T09:17:28.036" v="5157"/>
          <ac:cxnSpMkLst>
            <pc:docMk/>
            <pc:sldMk cId="2858277977" sldId="523"/>
            <ac:cxnSpMk id="439" creationId="{E91378CA-D781-4D13-8573-F5B6D7C185DD}"/>
          </ac:cxnSpMkLst>
        </pc:cxnChg>
        <pc:cxnChg chg="mod">
          <ac:chgData name="Ragnhild Halvorsrud" userId="917ea340-fd63-490f-a7db-68428d24cf32" providerId="ADAL" clId="{3F26B701-AADC-4668-AAA4-FB7BA2B947B1}" dt="2020-06-19T09:17:28.036" v="5157"/>
          <ac:cxnSpMkLst>
            <pc:docMk/>
            <pc:sldMk cId="2858277977" sldId="523"/>
            <ac:cxnSpMk id="447" creationId="{56EEF47C-AE07-43CA-85B8-34C64DE4B394}"/>
          </ac:cxnSpMkLst>
        </pc:cxnChg>
        <pc:cxnChg chg="mod">
          <ac:chgData name="Ragnhild Halvorsrud" userId="917ea340-fd63-490f-a7db-68428d24cf32" providerId="ADAL" clId="{3F26B701-AADC-4668-AAA4-FB7BA2B947B1}" dt="2020-06-19T09:17:28.036" v="5157"/>
          <ac:cxnSpMkLst>
            <pc:docMk/>
            <pc:sldMk cId="2858277977" sldId="523"/>
            <ac:cxnSpMk id="455" creationId="{6472FDCF-F032-4950-8D7C-D278272D04E0}"/>
          </ac:cxnSpMkLst>
        </pc:cxnChg>
        <pc:cxnChg chg="mod">
          <ac:chgData name="Ragnhild Halvorsrud" userId="917ea340-fd63-490f-a7db-68428d24cf32" providerId="ADAL" clId="{3F26B701-AADC-4668-AAA4-FB7BA2B947B1}" dt="2020-06-19T09:17:28.036" v="5157"/>
          <ac:cxnSpMkLst>
            <pc:docMk/>
            <pc:sldMk cId="2858277977" sldId="523"/>
            <ac:cxnSpMk id="463" creationId="{0B90F998-EDD0-44BC-9180-3848ADDAAEE4}"/>
          </ac:cxnSpMkLst>
        </pc:cxnChg>
        <pc:cxnChg chg="mod">
          <ac:chgData name="Ragnhild Halvorsrud" userId="917ea340-fd63-490f-a7db-68428d24cf32" providerId="ADAL" clId="{3F26B701-AADC-4668-AAA4-FB7BA2B947B1}" dt="2020-06-19T09:17:28.036" v="5157"/>
          <ac:cxnSpMkLst>
            <pc:docMk/>
            <pc:sldMk cId="2858277977" sldId="523"/>
            <ac:cxnSpMk id="476" creationId="{4361063B-1D67-48CC-8C45-089E80887A8A}"/>
          </ac:cxnSpMkLst>
        </pc:cxnChg>
        <pc:cxnChg chg="mod">
          <ac:chgData name="Ragnhild Halvorsrud" userId="917ea340-fd63-490f-a7db-68428d24cf32" providerId="ADAL" clId="{3F26B701-AADC-4668-AAA4-FB7BA2B947B1}" dt="2020-06-19T09:17:28.036" v="5157"/>
          <ac:cxnSpMkLst>
            <pc:docMk/>
            <pc:sldMk cId="2858277977" sldId="523"/>
            <ac:cxnSpMk id="477" creationId="{988574BB-DC36-48E1-A88E-9E5FE977FA27}"/>
          </ac:cxnSpMkLst>
        </pc:cxnChg>
        <pc:cxnChg chg="mod">
          <ac:chgData name="Ragnhild Halvorsrud" userId="917ea340-fd63-490f-a7db-68428d24cf32" providerId="ADAL" clId="{3F26B701-AADC-4668-AAA4-FB7BA2B947B1}" dt="2020-06-19T09:17:28.036" v="5157"/>
          <ac:cxnSpMkLst>
            <pc:docMk/>
            <pc:sldMk cId="2858277977" sldId="523"/>
            <ac:cxnSpMk id="478" creationId="{D373544F-1EFC-498D-81D6-258618495F6A}"/>
          </ac:cxnSpMkLst>
        </pc:cxnChg>
        <pc:cxnChg chg="mod">
          <ac:chgData name="Ragnhild Halvorsrud" userId="917ea340-fd63-490f-a7db-68428d24cf32" providerId="ADAL" clId="{3F26B701-AADC-4668-AAA4-FB7BA2B947B1}" dt="2020-06-19T09:17:28.036" v="5157"/>
          <ac:cxnSpMkLst>
            <pc:docMk/>
            <pc:sldMk cId="2858277977" sldId="523"/>
            <ac:cxnSpMk id="479" creationId="{819FA2A1-7422-4101-AA71-A837881B4927}"/>
          </ac:cxnSpMkLst>
        </pc:cxnChg>
        <pc:cxnChg chg="mod">
          <ac:chgData name="Ragnhild Halvorsrud" userId="917ea340-fd63-490f-a7db-68428d24cf32" providerId="ADAL" clId="{3F26B701-AADC-4668-AAA4-FB7BA2B947B1}" dt="2020-06-19T09:17:28.036" v="5157"/>
          <ac:cxnSpMkLst>
            <pc:docMk/>
            <pc:sldMk cId="2858277977" sldId="523"/>
            <ac:cxnSpMk id="480" creationId="{BF41C247-465A-4CA4-9CED-61A6C0E91CF1}"/>
          </ac:cxnSpMkLst>
        </pc:cxnChg>
        <pc:cxnChg chg="mod">
          <ac:chgData name="Ragnhild Halvorsrud" userId="917ea340-fd63-490f-a7db-68428d24cf32" providerId="ADAL" clId="{3F26B701-AADC-4668-AAA4-FB7BA2B947B1}" dt="2020-06-19T09:17:28.036" v="5157"/>
          <ac:cxnSpMkLst>
            <pc:docMk/>
            <pc:sldMk cId="2858277977" sldId="523"/>
            <ac:cxnSpMk id="481" creationId="{3FCD8A47-8CBF-4714-8ADF-09E04AEAB504}"/>
          </ac:cxnSpMkLst>
        </pc:cxnChg>
        <pc:cxnChg chg="mod">
          <ac:chgData name="Ragnhild Halvorsrud" userId="917ea340-fd63-490f-a7db-68428d24cf32" providerId="ADAL" clId="{3F26B701-AADC-4668-AAA4-FB7BA2B947B1}" dt="2020-06-19T09:17:28.036" v="5157"/>
          <ac:cxnSpMkLst>
            <pc:docMk/>
            <pc:sldMk cId="2858277977" sldId="523"/>
            <ac:cxnSpMk id="482" creationId="{5057E99C-C515-49DE-9116-DF228D2DDFF0}"/>
          </ac:cxnSpMkLst>
        </pc:cxnChg>
        <pc:cxnChg chg="mod">
          <ac:chgData name="Ragnhild Halvorsrud" userId="917ea340-fd63-490f-a7db-68428d24cf32" providerId="ADAL" clId="{3F26B701-AADC-4668-AAA4-FB7BA2B947B1}" dt="2020-06-19T09:17:28.036" v="5157"/>
          <ac:cxnSpMkLst>
            <pc:docMk/>
            <pc:sldMk cId="2858277977" sldId="523"/>
            <ac:cxnSpMk id="483" creationId="{5DBB45D8-8801-47BE-9CEB-ABD87FCB6859}"/>
          </ac:cxnSpMkLst>
        </pc:cxnChg>
        <pc:cxnChg chg="mod">
          <ac:chgData name="Ragnhild Halvorsrud" userId="917ea340-fd63-490f-a7db-68428d24cf32" providerId="ADAL" clId="{3F26B701-AADC-4668-AAA4-FB7BA2B947B1}" dt="2020-06-19T09:17:28.036" v="5157"/>
          <ac:cxnSpMkLst>
            <pc:docMk/>
            <pc:sldMk cId="2858277977" sldId="523"/>
            <ac:cxnSpMk id="485" creationId="{8A2AFDD9-C8BD-44A0-9F76-9C23CDF97287}"/>
          </ac:cxnSpMkLst>
        </pc:cxnChg>
        <pc:cxnChg chg="mod">
          <ac:chgData name="Ragnhild Halvorsrud" userId="917ea340-fd63-490f-a7db-68428d24cf32" providerId="ADAL" clId="{3F26B701-AADC-4668-AAA4-FB7BA2B947B1}" dt="2020-06-19T09:17:28.036" v="5157"/>
          <ac:cxnSpMkLst>
            <pc:docMk/>
            <pc:sldMk cId="2858277977" sldId="523"/>
            <ac:cxnSpMk id="489" creationId="{4C6ABE6C-FADB-4D46-AAF0-246647DEEDC6}"/>
          </ac:cxnSpMkLst>
        </pc:cxnChg>
        <pc:cxnChg chg="mod">
          <ac:chgData name="Ragnhild Halvorsrud" userId="917ea340-fd63-490f-a7db-68428d24cf32" providerId="ADAL" clId="{3F26B701-AADC-4668-AAA4-FB7BA2B947B1}" dt="2020-06-19T09:17:28.036" v="5157"/>
          <ac:cxnSpMkLst>
            <pc:docMk/>
            <pc:sldMk cId="2858277977" sldId="523"/>
            <ac:cxnSpMk id="493" creationId="{B197B313-E0D5-4E35-9F43-0094518E7A3D}"/>
          </ac:cxnSpMkLst>
        </pc:cxnChg>
        <pc:cxnChg chg="mod">
          <ac:chgData name="Ragnhild Halvorsrud" userId="917ea340-fd63-490f-a7db-68428d24cf32" providerId="ADAL" clId="{3F26B701-AADC-4668-AAA4-FB7BA2B947B1}" dt="2020-06-19T09:17:28.036" v="5157"/>
          <ac:cxnSpMkLst>
            <pc:docMk/>
            <pc:sldMk cId="2858277977" sldId="523"/>
            <ac:cxnSpMk id="496" creationId="{CEBD4CD0-DEEA-4F08-819E-BB63E32A6474}"/>
          </ac:cxnSpMkLst>
        </pc:cxnChg>
        <pc:cxnChg chg="add del mod">
          <ac:chgData name="Ragnhild Halvorsrud" userId="917ea340-fd63-490f-a7db-68428d24cf32" providerId="ADAL" clId="{3F26B701-AADC-4668-AAA4-FB7BA2B947B1}" dt="2020-06-19T09:17:33.445" v="5158"/>
          <ac:cxnSpMkLst>
            <pc:docMk/>
            <pc:sldMk cId="2858277977" sldId="523"/>
            <ac:cxnSpMk id="497" creationId="{3BC598F5-94B3-4F42-83AA-7BF3D1E8A68A}"/>
          </ac:cxnSpMkLst>
        </pc:cxnChg>
        <pc:cxnChg chg="add del mod">
          <ac:chgData name="Ragnhild Halvorsrud" userId="917ea340-fd63-490f-a7db-68428d24cf32" providerId="ADAL" clId="{3F26B701-AADC-4668-AAA4-FB7BA2B947B1}" dt="2020-06-19T09:17:33.445" v="5158"/>
          <ac:cxnSpMkLst>
            <pc:docMk/>
            <pc:sldMk cId="2858277977" sldId="523"/>
            <ac:cxnSpMk id="503" creationId="{290DE40C-75A9-47BD-AE49-0D4778B21EEE}"/>
          </ac:cxnSpMkLst>
        </pc:cxnChg>
        <pc:cxnChg chg="add del mod">
          <ac:chgData name="Ragnhild Halvorsrud" userId="917ea340-fd63-490f-a7db-68428d24cf32" providerId="ADAL" clId="{3F26B701-AADC-4668-AAA4-FB7BA2B947B1}" dt="2020-06-19T09:17:33.445" v="5158"/>
          <ac:cxnSpMkLst>
            <pc:docMk/>
            <pc:sldMk cId="2858277977" sldId="523"/>
            <ac:cxnSpMk id="509" creationId="{C2CF6AD4-5F25-48F2-B137-1A7D8E97B69A}"/>
          </ac:cxnSpMkLst>
        </pc:cxnChg>
        <pc:cxnChg chg="add del mod">
          <ac:chgData name="Ragnhild Halvorsrud" userId="917ea340-fd63-490f-a7db-68428d24cf32" providerId="ADAL" clId="{3F26B701-AADC-4668-AAA4-FB7BA2B947B1}" dt="2020-06-19T09:17:33.445" v="5158"/>
          <ac:cxnSpMkLst>
            <pc:docMk/>
            <pc:sldMk cId="2858277977" sldId="523"/>
            <ac:cxnSpMk id="515" creationId="{B69E22B9-71AE-4695-A3B2-47CDB646E66B}"/>
          </ac:cxnSpMkLst>
        </pc:cxnChg>
        <pc:cxnChg chg="add del mod">
          <ac:chgData name="Ragnhild Halvorsrud" userId="917ea340-fd63-490f-a7db-68428d24cf32" providerId="ADAL" clId="{3F26B701-AADC-4668-AAA4-FB7BA2B947B1}" dt="2020-06-19T09:17:33.445" v="5158"/>
          <ac:cxnSpMkLst>
            <pc:docMk/>
            <pc:sldMk cId="2858277977" sldId="523"/>
            <ac:cxnSpMk id="525" creationId="{58F4F716-4D08-4A9A-98B4-A6E965ED587F}"/>
          </ac:cxnSpMkLst>
        </pc:cxnChg>
        <pc:cxnChg chg="add del mod">
          <ac:chgData name="Ragnhild Halvorsrud" userId="917ea340-fd63-490f-a7db-68428d24cf32" providerId="ADAL" clId="{3F26B701-AADC-4668-AAA4-FB7BA2B947B1}" dt="2020-06-19T09:17:33.445" v="5158"/>
          <ac:cxnSpMkLst>
            <pc:docMk/>
            <pc:sldMk cId="2858277977" sldId="523"/>
            <ac:cxnSpMk id="526" creationId="{BA521994-D153-4A8B-9A5E-C8F870A1F0B3}"/>
          </ac:cxnSpMkLst>
        </pc:cxnChg>
        <pc:cxnChg chg="add del mod">
          <ac:chgData name="Ragnhild Halvorsrud" userId="917ea340-fd63-490f-a7db-68428d24cf32" providerId="ADAL" clId="{3F26B701-AADC-4668-AAA4-FB7BA2B947B1}" dt="2020-06-19T09:17:33.445" v="5158"/>
          <ac:cxnSpMkLst>
            <pc:docMk/>
            <pc:sldMk cId="2858277977" sldId="523"/>
            <ac:cxnSpMk id="527" creationId="{AE848125-F101-40C3-ABBD-6814E20E5624}"/>
          </ac:cxnSpMkLst>
        </pc:cxnChg>
        <pc:cxnChg chg="add del mod">
          <ac:chgData name="Ragnhild Halvorsrud" userId="917ea340-fd63-490f-a7db-68428d24cf32" providerId="ADAL" clId="{3F26B701-AADC-4668-AAA4-FB7BA2B947B1}" dt="2020-06-19T09:17:33.445" v="5158"/>
          <ac:cxnSpMkLst>
            <pc:docMk/>
            <pc:sldMk cId="2858277977" sldId="523"/>
            <ac:cxnSpMk id="528" creationId="{D052D1BB-E026-4EA0-A689-9633912AFC2B}"/>
          </ac:cxnSpMkLst>
        </pc:cxnChg>
        <pc:cxnChg chg="add del mod">
          <ac:chgData name="Ragnhild Halvorsrud" userId="917ea340-fd63-490f-a7db-68428d24cf32" providerId="ADAL" clId="{3F26B701-AADC-4668-AAA4-FB7BA2B947B1}" dt="2020-06-19T09:17:33.445" v="5158"/>
          <ac:cxnSpMkLst>
            <pc:docMk/>
            <pc:sldMk cId="2858277977" sldId="523"/>
            <ac:cxnSpMk id="529" creationId="{8C1E3E35-9BF7-453A-AB5A-B9A4644FD532}"/>
          </ac:cxnSpMkLst>
        </pc:cxnChg>
        <pc:cxnChg chg="add del mod">
          <ac:chgData name="Ragnhild Halvorsrud" userId="917ea340-fd63-490f-a7db-68428d24cf32" providerId="ADAL" clId="{3F26B701-AADC-4668-AAA4-FB7BA2B947B1}" dt="2020-06-19T09:17:33.445" v="5158"/>
          <ac:cxnSpMkLst>
            <pc:docMk/>
            <pc:sldMk cId="2858277977" sldId="523"/>
            <ac:cxnSpMk id="530" creationId="{902712B6-8E58-4A6A-BA1A-CA66F9C0EE6E}"/>
          </ac:cxnSpMkLst>
        </pc:cxnChg>
        <pc:cxnChg chg="add del mod">
          <ac:chgData name="Ragnhild Halvorsrud" userId="917ea340-fd63-490f-a7db-68428d24cf32" providerId="ADAL" clId="{3F26B701-AADC-4668-AAA4-FB7BA2B947B1}" dt="2020-06-19T09:17:33.445" v="5158"/>
          <ac:cxnSpMkLst>
            <pc:docMk/>
            <pc:sldMk cId="2858277977" sldId="523"/>
            <ac:cxnSpMk id="531" creationId="{E286910A-FDA2-469D-B7D3-70ED98C509C3}"/>
          </ac:cxnSpMkLst>
        </pc:cxnChg>
        <pc:cxnChg chg="add del mod">
          <ac:chgData name="Ragnhild Halvorsrud" userId="917ea340-fd63-490f-a7db-68428d24cf32" providerId="ADAL" clId="{3F26B701-AADC-4668-AAA4-FB7BA2B947B1}" dt="2020-06-19T09:17:33.445" v="5158"/>
          <ac:cxnSpMkLst>
            <pc:docMk/>
            <pc:sldMk cId="2858277977" sldId="523"/>
            <ac:cxnSpMk id="533" creationId="{21E69C8F-7F2D-446D-85BB-149EBBEE634E}"/>
          </ac:cxnSpMkLst>
        </pc:cxnChg>
        <pc:cxnChg chg="add del mod">
          <ac:chgData name="Ragnhild Halvorsrud" userId="917ea340-fd63-490f-a7db-68428d24cf32" providerId="ADAL" clId="{3F26B701-AADC-4668-AAA4-FB7BA2B947B1}" dt="2020-06-19T09:17:33.445" v="5158"/>
          <ac:cxnSpMkLst>
            <pc:docMk/>
            <pc:sldMk cId="2858277977" sldId="523"/>
            <ac:cxnSpMk id="535" creationId="{8B2D573B-DA3A-4E6D-BB0D-D2F6A4D1F9BE}"/>
          </ac:cxnSpMkLst>
        </pc:cxnChg>
        <pc:cxnChg chg="add del mod">
          <ac:chgData name="Ragnhild Halvorsrud" userId="917ea340-fd63-490f-a7db-68428d24cf32" providerId="ADAL" clId="{3F26B701-AADC-4668-AAA4-FB7BA2B947B1}" dt="2020-06-19T09:17:33.445" v="5158"/>
          <ac:cxnSpMkLst>
            <pc:docMk/>
            <pc:sldMk cId="2858277977" sldId="523"/>
            <ac:cxnSpMk id="536" creationId="{4AD143AB-F642-4792-AF7B-2C3E9A60339A}"/>
          </ac:cxnSpMkLst>
        </pc:cxnChg>
        <pc:cxnChg chg="add del mod">
          <ac:chgData name="Ragnhild Halvorsrud" userId="917ea340-fd63-490f-a7db-68428d24cf32" providerId="ADAL" clId="{3F26B701-AADC-4668-AAA4-FB7BA2B947B1}" dt="2020-06-19T09:17:33.445" v="5158"/>
          <ac:cxnSpMkLst>
            <pc:docMk/>
            <pc:sldMk cId="2858277977" sldId="523"/>
            <ac:cxnSpMk id="539" creationId="{5A1E430A-5316-4228-9FD5-1E983AAC4319}"/>
          </ac:cxnSpMkLst>
        </pc:cxnChg>
        <pc:cxnChg chg="add del mod">
          <ac:chgData name="Ragnhild Halvorsrud" userId="917ea340-fd63-490f-a7db-68428d24cf32" providerId="ADAL" clId="{3F26B701-AADC-4668-AAA4-FB7BA2B947B1}" dt="2020-06-19T09:17:33.445" v="5158"/>
          <ac:cxnSpMkLst>
            <pc:docMk/>
            <pc:sldMk cId="2858277977" sldId="523"/>
            <ac:cxnSpMk id="540" creationId="{275DF3F0-C238-4B99-8A08-849D392544FD}"/>
          </ac:cxnSpMkLst>
        </pc:cxnChg>
        <pc:cxnChg chg="add del mod">
          <ac:chgData name="Ragnhild Halvorsrud" userId="917ea340-fd63-490f-a7db-68428d24cf32" providerId="ADAL" clId="{3F26B701-AADC-4668-AAA4-FB7BA2B947B1}" dt="2020-06-19T09:17:33.445" v="5158"/>
          <ac:cxnSpMkLst>
            <pc:docMk/>
            <pc:sldMk cId="2858277977" sldId="523"/>
            <ac:cxnSpMk id="543" creationId="{B40A48AB-3776-43A1-A864-DE4C8ED70918}"/>
          </ac:cxnSpMkLst>
        </pc:cxnChg>
        <pc:cxnChg chg="add del mod">
          <ac:chgData name="Ragnhild Halvorsrud" userId="917ea340-fd63-490f-a7db-68428d24cf32" providerId="ADAL" clId="{3F26B701-AADC-4668-AAA4-FB7BA2B947B1}" dt="2020-06-19T09:17:33.445" v="5158"/>
          <ac:cxnSpMkLst>
            <pc:docMk/>
            <pc:sldMk cId="2858277977" sldId="523"/>
            <ac:cxnSpMk id="545" creationId="{FB58D1F1-956B-4614-AA83-AD893BD39BAF}"/>
          </ac:cxnSpMkLst>
        </pc:cxnChg>
        <pc:cxnChg chg="add del mod">
          <ac:chgData name="Ragnhild Halvorsrud" userId="917ea340-fd63-490f-a7db-68428d24cf32" providerId="ADAL" clId="{3F26B701-AADC-4668-AAA4-FB7BA2B947B1}" dt="2020-06-19T09:17:33.445" v="5158"/>
          <ac:cxnSpMkLst>
            <pc:docMk/>
            <pc:sldMk cId="2858277977" sldId="523"/>
            <ac:cxnSpMk id="546" creationId="{1FEB9372-FCA9-4B3D-8D5F-C49BD742EC7A}"/>
          </ac:cxnSpMkLst>
        </pc:cxnChg>
        <pc:cxnChg chg="add del mod">
          <ac:chgData name="Ragnhild Halvorsrud" userId="917ea340-fd63-490f-a7db-68428d24cf32" providerId="ADAL" clId="{3F26B701-AADC-4668-AAA4-FB7BA2B947B1}" dt="2020-06-19T09:17:33.445" v="5158"/>
          <ac:cxnSpMkLst>
            <pc:docMk/>
            <pc:sldMk cId="2858277977" sldId="523"/>
            <ac:cxnSpMk id="551" creationId="{42562538-18F4-4CDA-9943-08C3E43695B0}"/>
          </ac:cxnSpMkLst>
        </pc:cxnChg>
        <pc:cxnChg chg="add del mod">
          <ac:chgData name="Ragnhild Halvorsrud" userId="917ea340-fd63-490f-a7db-68428d24cf32" providerId="ADAL" clId="{3F26B701-AADC-4668-AAA4-FB7BA2B947B1}" dt="2020-06-19T09:17:33.445" v="5158"/>
          <ac:cxnSpMkLst>
            <pc:docMk/>
            <pc:sldMk cId="2858277977" sldId="523"/>
            <ac:cxnSpMk id="552" creationId="{B3242FF9-B9AF-4490-9181-2E78D6192E37}"/>
          </ac:cxnSpMkLst>
        </pc:cxnChg>
        <pc:cxnChg chg="add del mod">
          <ac:chgData name="Ragnhild Halvorsrud" userId="917ea340-fd63-490f-a7db-68428d24cf32" providerId="ADAL" clId="{3F26B701-AADC-4668-AAA4-FB7BA2B947B1}" dt="2020-06-19T09:17:33.445" v="5158"/>
          <ac:cxnSpMkLst>
            <pc:docMk/>
            <pc:sldMk cId="2858277977" sldId="523"/>
            <ac:cxnSpMk id="553" creationId="{72C2CA1A-5993-443E-A511-31B22AC49833}"/>
          </ac:cxnSpMkLst>
        </pc:cxnChg>
        <pc:cxnChg chg="add del mod">
          <ac:chgData name="Ragnhild Halvorsrud" userId="917ea340-fd63-490f-a7db-68428d24cf32" providerId="ADAL" clId="{3F26B701-AADC-4668-AAA4-FB7BA2B947B1}" dt="2020-06-19T09:17:33.445" v="5158"/>
          <ac:cxnSpMkLst>
            <pc:docMk/>
            <pc:sldMk cId="2858277977" sldId="523"/>
            <ac:cxnSpMk id="554" creationId="{197FBBE2-DFBC-499F-A7AD-3C545C71D2F3}"/>
          </ac:cxnSpMkLst>
        </pc:cxnChg>
        <pc:cxnChg chg="add del mod">
          <ac:chgData name="Ragnhild Halvorsrud" userId="917ea340-fd63-490f-a7db-68428d24cf32" providerId="ADAL" clId="{3F26B701-AADC-4668-AAA4-FB7BA2B947B1}" dt="2020-06-19T09:17:33.445" v="5158"/>
          <ac:cxnSpMkLst>
            <pc:docMk/>
            <pc:sldMk cId="2858277977" sldId="523"/>
            <ac:cxnSpMk id="556" creationId="{C061EACA-BA32-48C6-9257-1A4B5D9CFAE6}"/>
          </ac:cxnSpMkLst>
        </pc:cxnChg>
        <pc:cxnChg chg="add del mod">
          <ac:chgData name="Ragnhild Halvorsrud" userId="917ea340-fd63-490f-a7db-68428d24cf32" providerId="ADAL" clId="{3F26B701-AADC-4668-AAA4-FB7BA2B947B1}" dt="2020-06-19T09:17:33.445" v="5158"/>
          <ac:cxnSpMkLst>
            <pc:docMk/>
            <pc:sldMk cId="2858277977" sldId="523"/>
            <ac:cxnSpMk id="558" creationId="{E93512D4-09D5-41BC-8D5D-03E34262422B}"/>
          </ac:cxnSpMkLst>
        </pc:cxnChg>
        <pc:cxnChg chg="add del mod">
          <ac:chgData name="Ragnhild Halvorsrud" userId="917ea340-fd63-490f-a7db-68428d24cf32" providerId="ADAL" clId="{3F26B701-AADC-4668-AAA4-FB7BA2B947B1}" dt="2020-06-19T09:17:33.445" v="5158"/>
          <ac:cxnSpMkLst>
            <pc:docMk/>
            <pc:sldMk cId="2858277977" sldId="523"/>
            <ac:cxnSpMk id="559" creationId="{B84AC073-A3BD-4160-B266-4431217F4CA3}"/>
          </ac:cxnSpMkLst>
        </pc:cxnChg>
        <pc:cxnChg chg="add del mod">
          <ac:chgData name="Ragnhild Halvorsrud" userId="917ea340-fd63-490f-a7db-68428d24cf32" providerId="ADAL" clId="{3F26B701-AADC-4668-AAA4-FB7BA2B947B1}" dt="2020-06-19T09:17:33.445" v="5158"/>
          <ac:cxnSpMkLst>
            <pc:docMk/>
            <pc:sldMk cId="2858277977" sldId="523"/>
            <ac:cxnSpMk id="563" creationId="{20C11A42-654A-42C2-A714-4A91B5854277}"/>
          </ac:cxnSpMkLst>
        </pc:cxnChg>
        <pc:cxnChg chg="add del mod">
          <ac:chgData name="Ragnhild Halvorsrud" userId="917ea340-fd63-490f-a7db-68428d24cf32" providerId="ADAL" clId="{3F26B701-AADC-4668-AAA4-FB7BA2B947B1}" dt="2020-06-19T09:17:33.445" v="5158"/>
          <ac:cxnSpMkLst>
            <pc:docMk/>
            <pc:sldMk cId="2858277977" sldId="523"/>
            <ac:cxnSpMk id="567" creationId="{A8A11203-DAB6-41ED-AFAE-86ABC376D112}"/>
          </ac:cxnSpMkLst>
        </pc:cxnChg>
        <pc:cxnChg chg="add del mod">
          <ac:chgData name="Ragnhild Halvorsrud" userId="917ea340-fd63-490f-a7db-68428d24cf32" providerId="ADAL" clId="{3F26B701-AADC-4668-AAA4-FB7BA2B947B1}" dt="2020-06-19T09:17:33.445" v="5158"/>
          <ac:cxnSpMkLst>
            <pc:docMk/>
            <pc:sldMk cId="2858277977" sldId="523"/>
            <ac:cxnSpMk id="568" creationId="{671EBD75-A5B9-40A7-AFB4-9BCE4AFDB2AF}"/>
          </ac:cxnSpMkLst>
        </pc:cxnChg>
        <pc:cxnChg chg="add del mod">
          <ac:chgData name="Ragnhild Halvorsrud" userId="917ea340-fd63-490f-a7db-68428d24cf32" providerId="ADAL" clId="{3F26B701-AADC-4668-AAA4-FB7BA2B947B1}" dt="2020-06-19T09:17:33.445" v="5158"/>
          <ac:cxnSpMkLst>
            <pc:docMk/>
            <pc:sldMk cId="2858277977" sldId="523"/>
            <ac:cxnSpMk id="569" creationId="{534F21F8-9156-4FB6-A8DC-7BC744983742}"/>
          </ac:cxnSpMkLst>
        </pc:cxnChg>
        <pc:cxnChg chg="add del mod">
          <ac:chgData name="Ragnhild Halvorsrud" userId="917ea340-fd63-490f-a7db-68428d24cf32" providerId="ADAL" clId="{3F26B701-AADC-4668-AAA4-FB7BA2B947B1}" dt="2020-06-19T09:17:33.445" v="5158"/>
          <ac:cxnSpMkLst>
            <pc:docMk/>
            <pc:sldMk cId="2858277977" sldId="523"/>
            <ac:cxnSpMk id="572" creationId="{74D0B323-E152-4415-B819-4DAEB11ACE8E}"/>
          </ac:cxnSpMkLst>
        </pc:cxnChg>
        <pc:cxnChg chg="add del mod">
          <ac:chgData name="Ragnhild Halvorsrud" userId="917ea340-fd63-490f-a7db-68428d24cf32" providerId="ADAL" clId="{3F26B701-AADC-4668-AAA4-FB7BA2B947B1}" dt="2020-06-19T09:17:33.445" v="5158"/>
          <ac:cxnSpMkLst>
            <pc:docMk/>
            <pc:sldMk cId="2858277977" sldId="523"/>
            <ac:cxnSpMk id="573" creationId="{A3E0F843-3D4A-4719-AF45-0381F9093E7E}"/>
          </ac:cxnSpMkLst>
        </pc:cxnChg>
        <pc:cxnChg chg="add del mod">
          <ac:chgData name="Ragnhild Halvorsrud" userId="917ea340-fd63-490f-a7db-68428d24cf32" providerId="ADAL" clId="{3F26B701-AADC-4668-AAA4-FB7BA2B947B1}" dt="2020-06-19T09:17:33.445" v="5158"/>
          <ac:cxnSpMkLst>
            <pc:docMk/>
            <pc:sldMk cId="2858277977" sldId="523"/>
            <ac:cxnSpMk id="574" creationId="{AD1EFDEF-2B58-4C03-ABAD-99D5FAABBF5B}"/>
          </ac:cxnSpMkLst>
        </pc:cxnChg>
        <pc:cxnChg chg="add del mod">
          <ac:chgData name="Ragnhild Halvorsrud" userId="917ea340-fd63-490f-a7db-68428d24cf32" providerId="ADAL" clId="{3F26B701-AADC-4668-AAA4-FB7BA2B947B1}" dt="2020-06-19T09:17:33.445" v="5158"/>
          <ac:cxnSpMkLst>
            <pc:docMk/>
            <pc:sldMk cId="2858277977" sldId="523"/>
            <ac:cxnSpMk id="576" creationId="{93582C42-F86D-4BCF-AE2F-34386D0F1B05}"/>
          </ac:cxnSpMkLst>
        </pc:cxnChg>
        <pc:cxnChg chg="add del mod">
          <ac:chgData name="Ragnhild Halvorsrud" userId="917ea340-fd63-490f-a7db-68428d24cf32" providerId="ADAL" clId="{3F26B701-AADC-4668-AAA4-FB7BA2B947B1}" dt="2020-06-19T09:17:33.445" v="5158"/>
          <ac:cxnSpMkLst>
            <pc:docMk/>
            <pc:sldMk cId="2858277977" sldId="523"/>
            <ac:cxnSpMk id="577" creationId="{ACDBE784-28A6-40E5-8064-6E853C01ABD0}"/>
          </ac:cxnSpMkLst>
        </pc:cxnChg>
        <pc:cxnChg chg="add del mod">
          <ac:chgData name="Ragnhild Halvorsrud" userId="917ea340-fd63-490f-a7db-68428d24cf32" providerId="ADAL" clId="{3F26B701-AADC-4668-AAA4-FB7BA2B947B1}" dt="2020-06-19T09:17:33.445" v="5158"/>
          <ac:cxnSpMkLst>
            <pc:docMk/>
            <pc:sldMk cId="2858277977" sldId="523"/>
            <ac:cxnSpMk id="579" creationId="{DFA46C50-D57C-4272-A8FD-75C10970CC8E}"/>
          </ac:cxnSpMkLst>
        </pc:cxnChg>
        <pc:cxnChg chg="add del mod">
          <ac:chgData name="Ragnhild Halvorsrud" userId="917ea340-fd63-490f-a7db-68428d24cf32" providerId="ADAL" clId="{3F26B701-AADC-4668-AAA4-FB7BA2B947B1}" dt="2020-06-19T09:17:33.445" v="5158"/>
          <ac:cxnSpMkLst>
            <pc:docMk/>
            <pc:sldMk cId="2858277977" sldId="523"/>
            <ac:cxnSpMk id="583" creationId="{86459D19-F5BA-4589-8C37-E47D676D590F}"/>
          </ac:cxnSpMkLst>
        </pc:cxnChg>
        <pc:cxnChg chg="add del mod">
          <ac:chgData name="Ragnhild Halvorsrud" userId="917ea340-fd63-490f-a7db-68428d24cf32" providerId="ADAL" clId="{3F26B701-AADC-4668-AAA4-FB7BA2B947B1}" dt="2020-06-19T09:17:33.445" v="5158"/>
          <ac:cxnSpMkLst>
            <pc:docMk/>
            <pc:sldMk cId="2858277977" sldId="523"/>
            <ac:cxnSpMk id="584" creationId="{768A39EB-5333-4059-A030-B3F14C33346F}"/>
          </ac:cxnSpMkLst>
        </pc:cxnChg>
        <pc:cxnChg chg="add del mod">
          <ac:chgData name="Ragnhild Halvorsrud" userId="917ea340-fd63-490f-a7db-68428d24cf32" providerId="ADAL" clId="{3F26B701-AADC-4668-AAA4-FB7BA2B947B1}" dt="2020-06-19T09:17:33.445" v="5158"/>
          <ac:cxnSpMkLst>
            <pc:docMk/>
            <pc:sldMk cId="2858277977" sldId="523"/>
            <ac:cxnSpMk id="586" creationId="{DE8CBE43-BEA6-4DE6-8800-29707489E2C5}"/>
          </ac:cxnSpMkLst>
        </pc:cxnChg>
        <pc:cxnChg chg="add del mod">
          <ac:chgData name="Ragnhild Halvorsrud" userId="917ea340-fd63-490f-a7db-68428d24cf32" providerId="ADAL" clId="{3F26B701-AADC-4668-AAA4-FB7BA2B947B1}" dt="2020-06-19T09:17:33.445" v="5158"/>
          <ac:cxnSpMkLst>
            <pc:docMk/>
            <pc:sldMk cId="2858277977" sldId="523"/>
            <ac:cxnSpMk id="588" creationId="{70285211-51E4-4521-B554-234F92CA588C}"/>
          </ac:cxnSpMkLst>
        </pc:cxnChg>
        <pc:cxnChg chg="add del mod">
          <ac:chgData name="Ragnhild Halvorsrud" userId="917ea340-fd63-490f-a7db-68428d24cf32" providerId="ADAL" clId="{3F26B701-AADC-4668-AAA4-FB7BA2B947B1}" dt="2020-06-19T09:17:33.445" v="5158"/>
          <ac:cxnSpMkLst>
            <pc:docMk/>
            <pc:sldMk cId="2858277977" sldId="523"/>
            <ac:cxnSpMk id="592" creationId="{0AB9A5DD-DF2C-4364-BDA3-84EBBC4E4940}"/>
          </ac:cxnSpMkLst>
        </pc:cxnChg>
        <pc:cxnChg chg="add del mod">
          <ac:chgData name="Ragnhild Halvorsrud" userId="917ea340-fd63-490f-a7db-68428d24cf32" providerId="ADAL" clId="{3F26B701-AADC-4668-AAA4-FB7BA2B947B1}" dt="2020-06-19T09:17:33.445" v="5158"/>
          <ac:cxnSpMkLst>
            <pc:docMk/>
            <pc:sldMk cId="2858277977" sldId="523"/>
            <ac:cxnSpMk id="594" creationId="{384C3314-394A-49EA-A316-0DB73E438DEA}"/>
          </ac:cxnSpMkLst>
        </pc:cxnChg>
        <pc:cxnChg chg="add del mod">
          <ac:chgData name="Ragnhild Halvorsrud" userId="917ea340-fd63-490f-a7db-68428d24cf32" providerId="ADAL" clId="{3F26B701-AADC-4668-AAA4-FB7BA2B947B1}" dt="2020-06-19T09:17:33.445" v="5158"/>
          <ac:cxnSpMkLst>
            <pc:docMk/>
            <pc:sldMk cId="2858277977" sldId="523"/>
            <ac:cxnSpMk id="595" creationId="{86FDA807-E0AB-4CC9-84D2-15D43CA1F872}"/>
          </ac:cxnSpMkLst>
        </pc:cxnChg>
        <pc:cxnChg chg="add del mod">
          <ac:chgData name="Ragnhild Halvorsrud" userId="917ea340-fd63-490f-a7db-68428d24cf32" providerId="ADAL" clId="{3F26B701-AADC-4668-AAA4-FB7BA2B947B1}" dt="2020-06-19T09:17:33.445" v="5158"/>
          <ac:cxnSpMkLst>
            <pc:docMk/>
            <pc:sldMk cId="2858277977" sldId="523"/>
            <ac:cxnSpMk id="596" creationId="{10E5F8B6-C536-4371-985D-87153A3F9CE1}"/>
          </ac:cxnSpMkLst>
        </pc:cxnChg>
        <pc:cxnChg chg="add del mod">
          <ac:chgData name="Ragnhild Halvorsrud" userId="917ea340-fd63-490f-a7db-68428d24cf32" providerId="ADAL" clId="{3F26B701-AADC-4668-AAA4-FB7BA2B947B1}" dt="2020-06-19T09:17:33.445" v="5158"/>
          <ac:cxnSpMkLst>
            <pc:docMk/>
            <pc:sldMk cId="2858277977" sldId="523"/>
            <ac:cxnSpMk id="599" creationId="{CAFCB17D-A3AF-4C3C-9E67-4CB59C553340}"/>
          </ac:cxnSpMkLst>
        </pc:cxnChg>
        <pc:cxnChg chg="add del mod">
          <ac:chgData name="Ragnhild Halvorsrud" userId="917ea340-fd63-490f-a7db-68428d24cf32" providerId="ADAL" clId="{3F26B701-AADC-4668-AAA4-FB7BA2B947B1}" dt="2020-06-19T09:17:33.445" v="5158"/>
          <ac:cxnSpMkLst>
            <pc:docMk/>
            <pc:sldMk cId="2858277977" sldId="523"/>
            <ac:cxnSpMk id="600" creationId="{F08EB594-0578-4088-B0BE-6EC404C436FB}"/>
          </ac:cxnSpMkLst>
        </pc:cxnChg>
        <pc:cxnChg chg="add del mod">
          <ac:chgData name="Ragnhild Halvorsrud" userId="917ea340-fd63-490f-a7db-68428d24cf32" providerId="ADAL" clId="{3F26B701-AADC-4668-AAA4-FB7BA2B947B1}" dt="2020-06-19T09:17:33.445" v="5158"/>
          <ac:cxnSpMkLst>
            <pc:docMk/>
            <pc:sldMk cId="2858277977" sldId="523"/>
            <ac:cxnSpMk id="601" creationId="{281F8611-699E-450E-BCFD-70340BDA69BC}"/>
          </ac:cxnSpMkLst>
        </pc:cxnChg>
        <pc:cxnChg chg="add del mod">
          <ac:chgData name="Ragnhild Halvorsrud" userId="917ea340-fd63-490f-a7db-68428d24cf32" providerId="ADAL" clId="{3F26B701-AADC-4668-AAA4-FB7BA2B947B1}" dt="2020-06-19T09:17:33.445" v="5158"/>
          <ac:cxnSpMkLst>
            <pc:docMk/>
            <pc:sldMk cId="2858277977" sldId="523"/>
            <ac:cxnSpMk id="602" creationId="{3E8DC3DB-385F-434B-8B8F-34090DA0D8A3}"/>
          </ac:cxnSpMkLst>
        </pc:cxnChg>
        <pc:cxnChg chg="add del mod">
          <ac:chgData name="Ragnhild Halvorsrud" userId="917ea340-fd63-490f-a7db-68428d24cf32" providerId="ADAL" clId="{3F26B701-AADC-4668-AAA4-FB7BA2B947B1}" dt="2020-06-19T09:17:33.445" v="5158"/>
          <ac:cxnSpMkLst>
            <pc:docMk/>
            <pc:sldMk cId="2858277977" sldId="523"/>
            <ac:cxnSpMk id="603" creationId="{49094C45-5672-4893-AC62-4E90645F25D6}"/>
          </ac:cxnSpMkLst>
        </pc:cxnChg>
        <pc:cxnChg chg="add del mod">
          <ac:chgData name="Ragnhild Halvorsrud" userId="917ea340-fd63-490f-a7db-68428d24cf32" providerId="ADAL" clId="{3F26B701-AADC-4668-AAA4-FB7BA2B947B1}" dt="2020-06-19T09:17:33.445" v="5158"/>
          <ac:cxnSpMkLst>
            <pc:docMk/>
            <pc:sldMk cId="2858277977" sldId="523"/>
            <ac:cxnSpMk id="604" creationId="{BA204597-FC54-4F29-BD01-5AD62490C9D2}"/>
          </ac:cxnSpMkLst>
        </pc:cxnChg>
        <pc:cxnChg chg="add del mod">
          <ac:chgData name="Ragnhild Halvorsrud" userId="917ea340-fd63-490f-a7db-68428d24cf32" providerId="ADAL" clId="{3F26B701-AADC-4668-AAA4-FB7BA2B947B1}" dt="2020-06-19T09:17:33.445" v="5158"/>
          <ac:cxnSpMkLst>
            <pc:docMk/>
            <pc:sldMk cId="2858277977" sldId="523"/>
            <ac:cxnSpMk id="605" creationId="{543446E9-BF44-45D6-91CD-1A7CB25B8564}"/>
          </ac:cxnSpMkLst>
        </pc:cxnChg>
        <pc:cxnChg chg="add del mod">
          <ac:chgData name="Ragnhild Halvorsrud" userId="917ea340-fd63-490f-a7db-68428d24cf32" providerId="ADAL" clId="{3F26B701-AADC-4668-AAA4-FB7BA2B947B1}" dt="2020-06-19T09:17:33.445" v="5158"/>
          <ac:cxnSpMkLst>
            <pc:docMk/>
            <pc:sldMk cId="2858277977" sldId="523"/>
            <ac:cxnSpMk id="606" creationId="{DEA6E754-8494-4C83-B63E-DEF14198D80A}"/>
          </ac:cxnSpMkLst>
        </pc:cxnChg>
        <pc:cxnChg chg="add del mod">
          <ac:chgData name="Ragnhild Halvorsrud" userId="917ea340-fd63-490f-a7db-68428d24cf32" providerId="ADAL" clId="{3F26B701-AADC-4668-AAA4-FB7BA2B947B1}" dt="2020-06-19T09:17:33.445" v="5158"/>
          <ac:cxnSpMkLst>
            <pc:docMk/>
            <pc:sldMk cId="2858277977" sldId="523"/>
            <ac:cxnSpMk id="607" creationId="{BC4B1C90-76B9-4C3F-9DEE-A7716ADC3698}"/>
          </ac:cxnSpMkLst>
        </pc:cxnChg>
        <pc:cxnChg chg="add del mod">
          <ac:chgData name="Ragnhild Halvorsrud" userId="917ea340-fd63-490f-a7db-68428d24cf32" providerId="ADAL" clId="{3F26B701-AADC-4668-AAA4-FB7BA2B947B1}" dt="2020-06-19T09:17:33.445" v="5158"/>
          <ac:cxnSpMkLst>
            <pc:docMk/>
            <pc:sldMk cId="2858277977" sldId="523"/>
            <ac:cxnSpMk id="608" creationId="{8303386F-BFB0-44E6-99A2-D5FA5C7EA3EC}"/>
          </ac:cxnSpMkLst>
        </pc:cxnChg>
        <pc:cxnChg chg="add del mod">
          <ac:chgData name="Ragnhild Halvorsrud" userId="917ea340-fd63-490f-a7db-68428d24cf32" providerId="ADAL" clId="{3F26B701-AADC-4668-AAA4-FB7BA2B947B1}" dt="2020-06-19T09:17:33.445" v="5158"/>
          <ac:cxnSpMkLst>
            <pc:docMk/>
            <pc:sldMk cId="2858277977" sldId="523"/>
            <ac:cxnSpMk id="609" creationId="{F28ED742-5A77-4A78-B79A-65FA340BA902}"/>
          </ac:cxnSpMkLst>
        </pc:cxnChg>
        <pc:cxnChg chg="mod">
          <ac:chgData name="Ragnhild Halvorsrud" userId="917ea340-fd63-490f-a7db-68428d24cf32" providerId="ADAL" clId="{3F26B701-AADC-4668-AAA4-FB7BA2B947B1}" dt="2020-06-19T09:17:33.543" v="5159"/>
          <ac:cxnSpMkLst>
            <pc:docMk/>
            <pc:sldMk cId="2858277977" sldId="523"/>
            <ac:cxnSpMk id="614" creationId="{6193DF7B-ADB6-4E29-ACD4-D22DB5FF6903}"/>
          </ac:cxnSpMkLst>
        </pc:cxnChg>
        <pc:cxnChg chg="mod">
          <ac:chgData name="Ragnhild Halvorsrud" userId="917ea340-fd63-490f-a7db-68428d24cf32" providerId="ADAL" clId="{3F26B701-AADC-4668-AAA4-FB7BA2B947B1}" dt="2020-06-19T09:17:33.543" v="5159"/>
          <ac:cxnSpMkLst>
            <pc:docMk/>
            <pc:sldMk cId="2858277977" sldId="523"/>
            <ac:cxnSpMk id="623" creationId="{0862CA54-EA84-4089-A528-CB61719D5D1D}"/>
          </ac:cxnSpMkLst>
        </pc:cxnChg>
        <pc:cxnChg chg="mod">
          <ac:chgData name="Ragnhild Halvorsrud" userId="917ea340-fd63-490f-a7db-68428d24cf32" providerId="ADAL" clId="{3F26B701-AADC-4668-AAA4-FB7BA2B947B1}" dt="2020-06-19T09:17:33.543" v="5159"/>
          <ac:cxnSpMkLst>
            <pc:docMk/>
            <pc:sldMk cId="2858277977" sldId="523"/>
            <ac:cxnSpMk id="632" creationId="{955E9A15-FB4E-4509-B39D-1343B86AFE75}"/>
          </ac:cxnSpMkLst>
        </pc:cxnChg>
        <pc:cxnChg chg="mod">
          <ac:chgData name="Ragnhild Halvorsrud" userId="917ea340-fd63-490f-a7db-68428d24cf32" providerId="ADAL" clId="{3F26B701-AADC-4668-AAA4-FB7BA2B947B1}" dt="2020-06-19T09:17:33.543" v="5159"/>
          <ac:cxnSpMkLst>
            <pc:docMk/>
            <pc:sldMk cId="2858277977" sldId="523"/>
            <ac:cxnSpMk id="641" creationId="{5CD43D70-71D9-40DE-8455-DADA9CAAD7AE}"/>
          </ac:cxnSpMkLst>
        </pc:cxnChg>
        <pc:cxnChg chg="mod">
          <ac:chgData name="Ragnhild Halvorsrud" userId="917ea340-fd63-490f-a7db-68428d24cf32" providerId="ADAL" clId="{3F26B701-AADC-4668-AAA4-FB7BA2B947B1}" dt="2020-06-19T09:17:33.543" v="5159"/>
          <ac:cxnSpMkLst>
            <pc:docMk/>
            <pc:sldMk cId="2858277977" sldId="523"/>
            <ac:cxnSpMk id="650" creationId="{C4FDFFB2-AA02-4263-8BF6-EC0B65AC098F}"/>
          </ac:cxnSpMkLst>
        </pc:cxnChg>
        <pc:cxnChg chg="mod">
          <ac:chgData name="Ragnhild Halvorsrud" userId="917ea340-fd63-490f-a7db-68428d24cf32" providerId="ADAL" clId="{3F26B701-AADC-4668-AAA4-FB7BA2B947B1}" dt="2020-06-19T09:17:33.543" v="5159"/>
          <ac:cxnSpMkLst>
            <pc:docMk/>
            <pc:sldMk cId="2858277977" sldId="523"/>
            <ac:cxnSpMk id="659" creationId="{7E3CF13E-99BE-4FCD-8A9D-16ABBFE32F79}"/>
          </ac:cxnSpMkLst>
        </pc:cxnChg>
        <pc:cxnChg chg="mod">
          <ac:chgData name="Ragnhild Halvorsrud" userId="917ea340-fd63-490f-a7db-68428d24cf32" providerId="ADAL" clId="{3F26B701-AADC-4668-AAA4-FB7BA2B947B1}" dt="2020-06-19T09:17:33.543" v="5159"/>
          <ac:cxnSpMkLst>
            <pc:docMk/>
            <pc:sldMk cId="2858277977" sldId="523"/>
            <ac:cxnSpMk id="674" creationId="{86E6EFDC-209D-4AFE-8B48-E85870E7EFEF}"/>
          </ac:cxnSpMkLst>
        </pc:cxnChg>
        <pc:cxnChg chg="mod">
          <ac:chgData name="Ragnhild Halvorsrud" userId="917ea340-fd63-490f-a7db-68428d24cf32" providerId="ADAL" clId="{3F26B701-AADC-4668-AAA4-FB7BA2B947B1}" dt="2020-06-19T09:17:33.543" v="5159"/>
          <ac:cxnSpMkLst>
            <pc:docMk/>
            <pc:sldMk cId="2858277977" sldId="523"/>
            <ac:cxnSpMk id="675" creationId="{6921C930-2970-4200-B5AC-5E1025F1E36B}"/>
          </ac:cxnSpMkLst>
        </pc:cxnChg>
        <pc:cxnChg chg="mod">
          <ac:chgData name="Ragnhild Halvorsrud" userId="917ea340-fd63-490f-a7db-68428d24cf32" providerId="ADAL" clId="{3F26B701-AADC-4668-AAA4-FB7BA2B947B1}" dt="2020-06-19T09:17:33.543" v="5159"/>
          <ac:cxnSpMkLst>
            <pc:docMk/>
            <pc:sldMk cId="2858277977" sldId="523"/>
            <ac:cxnSpMk id="676" creationId="{BD5E37C8-0C88-474E-817F-C011DFFA9DF5}"/>
          </ac:cxnSpMkLst>
        </pc:cxnChg>
        <pc:cxnChg chg="mod">
          <ac:chgData name="Ragnhild Halvorsrud" userId="917ea340-fd63-490f-a7db-68428d24cf32" providerId="ADAL" clId="{3F26B701-AADC-4668-AAA4-FB7BA2B947B1}" dt="2020-06-19T09:17:33.543" v="5159"/>
          <ac:cxnSpMkLst>
            <pc:docMk/>
            <pc:sldMk cId="2858277977" sldId="523"/>
            <ac:cxnSpMk id="677" creationId="{1E88F0EE-F806-4A8B-B027-84AA6F956308}"/>
          </ac:cxnSpMkLst>
        </pc:cxnChg>
        <pc:cxnChg chg="mod">
          <ac:chgData name="Ragnhild Halvorsrud" userId="917ea340-fd63-490f-a7db-68428d24cf32" providerId="ADAL" clId="{3F26B701-AADC-4668-AAA4-FB7BA2B947B1}" dt="2020-06-19T09:17:33.543" v="5159"/>
          <ac:cxnSpMkLst>
            <pc:docMk/>
            <pc:sldMk cId="2858277977" sldId="523"/>
            <ac:cxnSpMk id="678" creationId="{90DAC618-6C80-4634-9B54-12F636AA8B07}"/>
          </ac:cxnSpMkLst>
        </pc:cxnChg>
        <pc:cxnChg chg="mod">
          <ac:chgData name="Ragnhild Halvorsrud" userId="917ea340-fd63-490f-a7db-68428d24cf32" providerId="ADAL" clId="{3F26B701-AADC-4668-AAA4-FB7BA2B947B1}" dt="2020-06-19T09:17:33.543" v="5159"/>
          <ac:cxnSpMkLst>
            <pc:docMk/>
            <pc:sldMk cId="2858277977" sldId="523"/>
            <ac:cxnSpMk id="679" creationId="{AD657B37-801B-493E-A5E8-B7CC1670CA7A}"/>
          </ac:cxnSpMkLst>
        </pc:cxnChg>
        <pc:cxnChg chg="mod">
          <ac:chgData name="Ragnhild Halvorsrud" userId="917ea340-fd63-490f-a7db-68428d24cf32" providerId="ADAL" clId="{3F26B701-AADC-4668-AAA4-FB7BA2B947B1}" dt="2020-06-19T09:17:33.543" v="5159"/>
          <ac:cxnSpMkLst>
            <pc:docMk/>
            <pc:sldMk cId="2858277977" sldId="523"/>
            <ac:cxnSpMk id="680" creationId="{31927AA8-31EE-46DC-93BF-D5E87444BF33}"/>
          </ac:cxnSpMkLst>
        </pc:cxnChg>
        <pc:cxnChg chg="mod">
          <ac:chgData name="Ragnhild Halvorsrud" userId="917ea340-fd63-490f-a7db-68428d24cf32" providerId="ADAL" clId="{3F26B701-AADC-4668-AAA4-FB7BA2B947B1}" dt="2020-06-19T09:17:33.543" v="5159"/>
          <ac:cxnSpMkLst>
            <pc:docMk/>
            <pc:sldMk cId="2858277977" sldId="523"/>
            <ac:cxnSpMk id="681" creationId="{02B386A6-90DE-4697-81E2-59F77609F1FE}"/>
          </ac:cxnSpMkLst>
        </pc:cxnChg>
        <pc:cxnChg chg="mod">
          <ac:chgData name="Ragnhild Halvorsrud" userId="917ea340-fd63-490f-a7db-68428d24cf32" providerId="ADAL" clId="{3F26B701-AADC-4668-AAA4-FB7BA2B947B1}" dt="2020-06-19T09:17:33.543" v="5159"/>
          <ac:cxnSpMkLst>
            <pc:docMk/>
            <pc:sldMk cId="2858277977" sldId="523"/>
            <ac:cxnSpMk id="682" creationId="{F68915B8-827C-458F-8B39-AC4DFFA6272F}"/>
          </ac:cxnSpMkLst>
        </pc:cxnChg>
        <pc:cxnChg chg="mod">
          <ac:chgData name="Ragnhild Halvorsrud" userId="917ea340-fd63-490f-a7db-68428d24cf32" providerId="ADAL" clId="{3F26B701-AADC-4668-AAA4-FB7BA2B947B1}" dt="2020-06-19T09:17:33.543" v="5159"/>
          <ac:cxnSpMkLst>
            <pc:docMk/>
            <pc:sldMk cId="2858277977" sldId="523"/>
            <ac:cxnSpMk id="683" creationId="{269C56C7-9AC3-4A69-A3E2-C74A37E5B29D}"/>
          </ac:cxnSpMkLst>
        </pc:cxnChg>
        <pc:cxnChg chg="add del mod">
          <ac:chgData name="Ragnhild Halvorsrud" userId="917ea340-fd63-490f-a7db-68428d24cf32" providerId="ADAL" clId="{3F26B701-AADC-4668-AAA4-FB7BA2B947B1}" dt="2020-06-19T09:17:47.506" v="5162"/>
          <ac:cxnSpMkLst>
            <pc:docMk/>
            <pc:sldMk cId="2858277977" sldId="523"/>
            <ac:cxnSpMk id="684" creationId="{D5C449C3-F4EE-47BE-88EA-38CF59A36BCD}"/>
          </ac:cxnSpMkLst>
        </pc:cxnChg>
        <pc:cxnChg chg="add del mod">
          <ac:chgData name="Ragnhild Halvorsrud" userId="917ea340-fd63-490f-a7db-68428d24cf32" providerId="ADAL" clId="{3F26B701-AADC-4668-AAA4-FB7BA2B947B1}" dt="2020-06-19T09:17:47.506" v="5162"/>
          <ac:cxnSpMkLst>
            <pc:docMk/>
            <pc:sldMk cId="2858277977" sldId="523"/>
            <ac:cxnSpMk id="691" creationId="{B42C6646-CA08-4D71-BB6B-FF68C9EB6EA9}"/>
          </ac:cxnSpMkLst>
        </pc:cxnChg>
        <pc:cxnChg chg="add del mod">
          <ac:chgData name="Ragnhild Halvorsrud" userId="917ea340-fd63-490f-a7db-68428d24cf32" providerId="ADAL" clId="{3F26B701-AADC-4668-AAA4-FB7BA2B947B1}" dt="2020-06-19T09:17:47.506" v="5162"/>
          <ac:cxnSpMkLst>
            <pc:docMk/>
            <pc:sldMk cId="2858277977" sldId="523"/>
            <ac:cxnSpMk id="698" creationId="{7675C538-D540-461D-96F3-36C40D486CC4}"/>
          </ac:cxnSpMkLst>
        </pc:cxnChg>
        <pc:cxnChg chg="add del mod">
          <ac:chgData name="Ragnhild Halvorsrud" userId="917ea340-fd63-490f-a7db-68428d24cf32" providerId="ADAL" clId="{3F26B701-AADC-4668-AAA4-FB7BA2B947B1}" dt="2020-06-19T09:17:47.506" v="5162"/>
          <ac:cxnSpMkLst>
            <pc:docMk/>
            <pc:sldMk cId="2858277977" sldId="523"/>
            <ac:cxnSpMk id="705" creationId="{0BF6FAC4-7B67-4C39-96FD-FE3232F8059B}"/>
          </ac:cxnSpMkLst>
        </pc:cxnChg>
        <pc:cxnChg chg="add del mod">
          <ac:chgData name="Ragnhild Halvorsrud" userId="917ea340-fd63-490f-a7db-68428d24cf32" providerId="ADAL" clId="{3F26B701-AADC-4668-AAA4-FB7BA2B947B1}" dt="2020-06-19T09:17:47.506" v="5162"/>
          <ac:cxnSpMkLst>
            <pc:docMk/>
            <pc:sldMk cId="2858277977" sldId="523"/>
            <ac:cxnSpMk id="712" creationId="{ACE8BD4D-3EC4-4AB7-B2F5-CD0A94538DBA}"/>
          </ac:cxnSpMkLst>
        </pc:cxnChg>
        <pc:cxnChg chg="add del mod">
          <ac:chgData name="Ragnhild Halvorsrud" userId="917ea340-fd63-490f-a7db-68428d24cf32" providerId="ADAL" clId="{3F26B701-AADC-4668-AAA4-FB7BA2B947B1}" dt="2020-06-19T09:17:47.506" v="5162"/>
          <ac:cxnSpMkLst>
            <pc:docMk/>
            <pc:sldMk cId="2858277977" sldId="523"/>
            <ac:cxnSpMk id="724" creationId="{EF1E9934-ADFA-40F5-BA30-8BBA65AF33D9}"/>
          </ac:cxnSpMkLst>
        </pc:cxnChg>
        <pc:cxnChg chg="add del mod">
          <ac:chgData name="Ragnhild Halvorsrud" userId="917ea340-fd63-490f-a7db-68428d24cf32" providerId="ADAL" clId="{3F26B701-AADC-4668-AAA4-FB7BA2B947B1}" dt="2020-06-19T09:17:47.506" v="5162"/>
          <ac:cxnSpMkLst>
            <pc:docMk/>
            <pc:sldMk cId="2858277977" sldId="523"/>
            <ac:cxnSpMk id="725" creationId="{3D7AAD05-0218-4E3F-A6CA-82416263B115}"/>
          </ac:cxnSpMkLst>
        </pc:cxnChg>
        <pc:cxnChg chg="add del mod">
          <ac:chgData name="Ragnhild Halvorsrud" userId="917ea340-fd63-490f-a7db-68428d24cf32" providerId="ADAL" clId="{3F26B701-AADC-4668-AAA4-FB7BA2B947B1}" dt="2020-06-19T09:17:47.506" v="5162"/>
          <ac:cxnSpMkLst>
            <pc:docMk/>
            <pc:sldMk cId="2858277977" sldId="523"/>
            <ac:cxnSpMk id="726" creationId="{3C0BF140-7878-4AA4-B7CE-DAAABBC850CD}"/>
          </ac:cxnSpMkLst>
        </pc:cxnChg>
        <pc:cxnChg chg="add del mod">
          <ac:chgData name="Ragnhild Halvorsrud" userId="917ea340-fd63-490f-a7db-68428d24cf32" providerId="ADAL" clId="{3F26B701-AADC-4668-AAA4-FB7BA2B947B1}" dt="2020-06-19T09:17:47.506" v="5162"/>
          <ac:cxnSpMkLst>
            <pc:docMk/>
            <pc:sldMk cId="2858277977" sldId="523"/>
            <ac:cxnSpMk id="727" creationId="{2AE99103-94D3-4A85-AE16-239840F30856}"/>
          </ac:cxnSpMkLst>
        </pc:cxnChg>
        <pc:cxnChg chg="add del mod">
          <ac:chgData name="Ragnhild Halvorsrud" userId="917ea340-fd63-490f-a7db-68428d24cf32" providerId="ADAL" clId="{3F26B701-AADC-4668-AAA4-FB7BA2B947B1}" dt="2020-06-19T09:17:47.506" v="5162"/>
          <ac:cxnSpMkLst>
            <pc:docMk/>
            <pc:sldMk cId="2858277977" sldId="523"/>
            <ac:cxnSpMk id="728" creationId="{8A48C2E1-3558-453D-93DE-55730F1785C0}"/>
          </ac:cxnSpMkLst>
        </pc:cxnChg>
        <pc:cxnChg chg="add del mod">
          <ac:chgData name="Ragnhild Halvorsrud" userId="917ea340-fd63-490f-a7db-68428d24cf32" providerId="ADAL" clId="{3F26B701-AADC-4668-AAA4-FB7BA2B947B1}" dt="2020-06-19T09:17:47.506" v="5162"/>
          <ac:cxnSpMkLst>
            <pc:docMk/>
            <pc:sldMk cId="2858277977" sldId="523"/>
            <ac:cxnSpMk id="729" creationId="{16392731-0962-4C73-A465-571B35F63D30}"/>
          </ac:cxnSpMkLst>
        </pc:cxnChg>
        <pc:cxnChg chg="add del mod">
          <ac:chgData name="Ragnhild Halvorsrud" userId="917ea340-fd63-490f-a7db-68428d24cf32" providerId="ADAL" clId="{3F26B701-AADC-4668-AAA4-FB7BA2B947B1}" dt="2020-06-19T09:17:47.506" v="5162"/>
          <ac:cxnSpMkLst>
            <pc:docMk/>
            <pc:sldMk cId="2858277977" sldId="523"/>
            <ac:cxnSpMk id="730" creationId="{9614F3C8-1EC8-473D-A65F-0F11B44FA6D9}"/>
          </ac:cxnSpMkLst>
        </pc:cxnChg>
        <pc:cxnChg chg="add del mod">
          <ac:chgData name="Ragnhild Halvorsrud" userId="917ea340-fd63-490f-a7db-68428d24cf32" providerId="ADAL" clId="{3F26B701-AADC-4668-AAA4-FB7BA2B947B1}" dt="2020-06-19T09:17:47.506" v="5162"/>
          <ac:cxnSpMkLst>
            <pc:docMk/>
            <pc:sldMk cId="2858277977" sldId="523"/>
            <ac:cxnSpMk id="731" creationId="{2D16D9FF-F244-4B55-A507-AE3A867B5F8E}"/>
          </ac:cxnSpMkLst>
        </pc:cxnChg>
        <pc:cxnChg chg="mod">
          <ac:chgData name="Ragnhild Halvorsrud" userId="917ea340-fd63-490f-a7db-68428d24cf32" providerId="ADAL" clId="{3F26B701-AADC-4668-AAA4-FB7BA2B947B1}" dt="2020-06-19T09:17:33.543" v="5159"/>
          <ac:cxnSpMkLst>
            <pc:docMk/>
            <pc:sldMk cId="2858277977" sldId="523"/>
            <ac:cxnSpMk id="733" creationId="{5D3B8047-BF6F-4D37-B4B2-2947FE725E09}"/>
          </ac:cxnSpMkLst>
        </pc:cxnChg>
        <pc:cxnChg chg="mod">
          <ac:chgData name="Ragnhild Halvorsrud" userId="917ea340-fd63-490f-a7db-68428d24cf32" providerId="ADAL" clId="{3F26B701-AADC-4668-AAA4-FB7BA2B947B1}" dt="2020-06-19T09:17:33.543" v="5159"/>
          <ac:cxnSpMkLst>
            <pc:docMk/>
            <pc:sldMk cId="2858277977" sldId="523"/>
            <ac:cxnSpMk id="741" creationId="{0DCEE535-3499-4FB2-880A-F345D8D1A133}"/>
          </ac:cxnSpMkLst>
        </pc:cxnChg>
        <pc:cxnChg chg="mod">
          <ac:chgData name="Ragnhild Halvorsrud" userId="917ea340-fd63-490f-a7db-68428d24cf32" providerId="ADAL" clId="{3F26B701-AADC-4668-AAA4-FB7BA2B947B1}" dt="2020-06-19T09:17:33.543" v="5159"/>
          <ac:cxnSpMkLst>
            <pc:docMk/>
            <pc:sldMk cId="2858277977" sldId="523"/>
            <ac:cxnSpMk id="749" creationId="{B65A9D7E-D83A-426D-95BE-4F22D57650D9}"/>
          </ac:cxnSpMkLst>
        </pc:cxnChg>
        <pc:cxnChg chg="mod">
          <ac:chgData name="Ragnhild Halvorsrud" userId="917ea340-fd63-490f-a7db-68428d24cf32" providerId="ADAL" clId="{3F26B701-AADC-4668-AAA4-FB7BA2B947B1}" dt="2020-06-19T09:17:33.543" v="5159"/>
          <ac:cxnSpMkLst>
            <pc:docMk/>
            <pc:sldMk cId="2858277977" sldId="523"/>
            <ac:cxnSpMk id="757" creationId="{00DCF218-E469-4934-9CED-B3FD07A7C97A}"/>
          </ac:cxnSpMkLst>
        </pc:cxnChg>
        <pc:cxnChg chg="mod">
          <ac:chgData name="Ragnhild Halvorsrud" userId="917ea340-fd63-490f-a7db-68428d24cf32" providerId="ADAL" clId="{3F26B701-AADC-4668-AAA4-FB7BA2B947B1}" dt="2020-06-19T09:17:33.543" v="5159"/>
          <ac:cxnSpMkLst>
            <pc:docMk/>
            <pc:sldMk cId="2858277977" sldId="523"/>
            <ac:cxnSpMk id="765" creationId="{3357F08A-16B0-41F5-8575-54BCBD474223}"/>
          </ac:cxnSpMkLst>
        </pc:cxnChg>
        <pc:cxnChg chg="mod">
          <ac:chgData name="Ragnhild Halvorsrud" userId="917ea340-fd63-490f-a7db-68428d24cf32" providerId="ADAL" clId="{3F26B701-AADC-4668-AAA4-FB7BA2B947B1}" dt="2020-06-19T09:17:33.543" v="5159"/>
          <ac:cxnSpMkLst>
            <pc:docMk/>
            <pc:sldMk cId="2858277977" sldId="523"/>
            <ac:cxnSpMk id="778" creationId="{8F02A211-5866-4524-A699-AEE559EE2D87}"/>
          </ac:cxnSpMkLst>
        </pc:cxnChg>
        <pc:cxnChg chg="mod">
          <ac:chgData name="Ragnhild Halvorsrud" userId="917ea340-fd63-490f-a7db-68428d24cf32" providerId="ADAL" clId="{3F26B701-AADC-4668-AAA4-FB7BA2B947B1}" dt="2020-06-19T09:17:33.543" v="5159"/>
          <ac:cxnSpMkLst>
            <pc:docMk/>
            <pc:sldMk cId="2858277977" sldId="523"/>
            <ac:cxnSpMk id="779" creationId="{45E12FE0-8956-4511-911A-EB9721283BD2}"/>
          </ac:cxnSpMkLst>
        </pc:cxnChg>
        <pc:cxnChg chg="mod">
          <ac:chgData name="Ragnhild Halvorsrud" userId="917ea340-fd63-490f-a7db-68428d24cf32" providerId="ADAL" clId="{3F26B701-AADC-4668-AAA4-FB7BA2B947B1}" dt="2020-06-19T09:17:33.543" v="5159"/>
          <ac:cxnSpMkLst>
            <pc:docMk/>
            <pc:sldMk cId="2858277977" sldId="523"/>
            <ac:cxnSpMk id="780" creationId="{E7A8C2AC-25A6-4FC3-862E-E0954345F46F}"/>
          </ac:cxnSpMkLst>
        </pc:cxnChg>
        <pc:cxnChg chg="mod">
          <ac:chgData name="Ragnhild Halvorsrud" userId="917ea340-fd63-490f-a7db-68428d24cf32" providerId="ADAL" clId="{3F26B701-AADC-4668-AAA4-FB7BA2B947B1}" dt="2020-06-19T09:17:33.543" v="5159"/>
          <ac:cxnSpMkLst>
            <pc:docMk/>
            <pc:sldMk cId="2858277977" sldId="523"/>
            <ac:cxnSpMk id="781" creationId="{A1544341-50FA-4679-8878-148A4A1686AD}"/>
          </ac:cxnSpMkLst>
        </pc:cxnChg>
        <pc:cxnChg chg="mod">
          <ac:chgData name="Ragnhild Halvorsrud" userId="917ea340-fd63-490f-a7db-68428d24cf32" providerId="ADAL" clId="{3F26B701-AADC-4668-AAA4-FB7BA2B947B1}" dt="2020-06-19T09:17:33.543" v="5159"/>
          <ac:cxnSpMkLst>
            <pc:docMk/>
            <pc:sldMk cId="2858277977" sldId="523"/>
            <ac:cxnSpMk id="782" creationId="{763DDB13-161E-4341-B965-3298DA9CF4C8}"/>
          </ac:cxnSpMkLst>
        </pc:cxnChg>
        <pc:cxnChg chg="mod">
          <ac:chgData name="Ragnhild Halvorsrud" userId="917ea340-fd63-490f-a7db-68428d24cf32" providerId="ADAL" clId="{3F26B701-AADC-4668-AAA4-FB7BA2B947B1}" dt="2020-06-19T09:17:33.543" v="5159"/>
          <ac:cxnSpMkLst>
            <pc:docMk/>
            <pc:sldMk cId="2858277977" sldId="523"/>
            <ac:cxnSpMk id="783" creationId="{5020D2DB-D085-4A72-B015-25E6D8313E16}"/>
          </ac:cxnSpMkLst>
        </pc:cxnChg>
        <pc:cxnChg chg="mod">
          <ac:chgData name="Ragnhild Halvorsrud" userId="917ea340-fd63-490f-a7db-68428d24cf32" providerId="ADAL" clId="{3F26B701-AADC-4668-AAA4-FB7BA2B947B1}" dt="2020-06-19T09:17:33.543" v="5159"/>
          <ac:cxnSpMkLst>
            <pc:docMk/>
            <pc:sldMk cId="2858277977" sldId="523"/>
            <ac:cxnSpMk id="784" creationId="{7142FB31-B82A-480C-9B21-4E060952E3C7}"/>
          </ac:cxnSpMkLst>
        </pc:cxnChg>
        <pc:cxnChg chg="mod">
          <ac:chgData name="Ragnhild Halvorsrud" userId="917ea340-fd63-490f-a7db-68428d24cf32" providerId="ADAL" clId="{3F26B701-AADC-4668-AAA4-FB7BA2B947B1}" dt="2020-06-19T09:17:33.543" v="5159"/>
          <ac:cxnSpMkLst>
            <pc:docMk/>
            <pc:sldMk cId="2858277977" sldId="523"/>
            <ac:cxnSpMk id="785" creationId="{7A213F2B-1CED-496C-AB6B-45C44FC08F45}"/>
          </ac:cxnSpMkLst>
        </pc:cxnChg>
        <pc:cxnChg chg="mod">
          <ac:chgData name="Ragnhild Halvorsrud" userId="917ea340-fd63-490f-a7db-68428d24cf32" providerId="ADAL" clId="{3F26B701-AADC-4668-AAA4-FB7BA2B947B1}" dt="2020-06-19T09:17:33.543" v="5159"/>
          <ac:cxnSpMkLst>
            <pc:docMk/>
            <pc:sldMk cId="2858277977" sldId="523"/>
            <ac:cxnSpMk id="787" creationId="{60C8CE50-FC8B-4320-8631-9C509CFB7986}"/>
          </ac:cxnSpMkLst>
        </pc:cxnChg>
        <pc:cxnChg chg="mod">
          <ac:chgData name="Ragnhild Halvorsrud" userId="917ea340-fd63-490f-a7db-68428d24cf32" providerId="ADAL" clId="{3F26B701-AADC-4668-AAA4-FB7BA2B947B1}" dt="2020-06-19T09:17:33.543" v="5159"/>
          <ac:cxnSpMkLst>
            <pc:docMk/>
            <pc:sldMk cId="2858277977" sldId="523"/>
            <ac:cxnSpMk id="791" creationId="{6167BB80-08BE-4CFA-A71C-01B2CED4A4E8}"/>
          </ac:cxnSpMkLst>
        </pc:cxnChg>
        <pc:cxnChg chg="mod">
          <ac:chgData name="Ragnhild Halvorsrud" userId="917ea340-fd63-490f-a7db-68428d24cf32" providerId="ADAL" clId="{3F26B701-AADC-4668-AAA4-FB7BA2B947B1}" dt="2020-06-19T09:17:33.543" v="5159"/>
          <ac:cxnSpMkLst>
            <pc:docMk/>
            <pc:sldMk cId="2858277977" sldId="523"/>
            <ac:cxnSpMk id="795" creationId="{5D5793D1-B026-4B8D-81A8-772972818F25}"/>
          </ac:cxnSpMkLst>
        </pc:cxnChg>
        <pc:cxnChg chg="mod">
          <ac:chgData name="Ragnhild Halvorsrud" userId="917ea340-fd63-490f-a7db-68428d24cf32" providerId="ADAL" clId="{3F26B701-AADC-4668-AAA4-FB7BA2B947B1}" dt="2020-06-19T09:17:33.543" v="5159"/>
          <ac:cxnSpMkLst>
            <pc:docMk/>
            <pc:sldMk cId="2858277977" sldId="523"/>
            <ac:cxnSpMk id="798" creationId="{B3E113B5-C818-4938-B4C2-A021C8D750AE}"/>
          </ac:cxnSpMkLst>
        </pc:cxnChg>
        <pc:cxnChg chg="add del mod">
          <ac:chgData name="Ragnhild Halvorsrud" userId="917ea340-fd63-490f-a7db-68428d24cf32" providerId="ADAL" clId="{3F26B701-AADC-4668-AAA4-FB7BA2B947B1}" dt="2020-06-19T09:17:47.506" v="5162"/>
          <ac:cxnSpMkLst>
            <pc:docMk/>
            <pc:sldMk cId="2858277977" sldId="523"/>
            <ac:cxnSpMk id="799" creationId="{515CDD95-64D3-4A24-9FD6-E398962F4620}"/>
          </ac:cxnSpMkLst>
        </pc:cxnChg>
        <pc:cxnChg chg="add del mod">
          <ac:chgData name="Ragnhild Halvorsrud" userId="917ea340-fd63-490f-a7db-68428d24cf32" providerId="ADAL" clId="{3F26B701-AADC-4668-AAA4-FB7BA2B947B1}" dt="2020-06-19T09:17:47.506" v="5162"/>
          <ac:cxnSpMkLst>
            <pc:docMk/>
            <pc:sldMk cId="2858277977" sldId="523"/>
            <ac:cxnSpMk id="805" creationId="{EAEB660A-FCB7-4996-AEDC-0E34EC7091BB}"/>
          </ac:cxnSpMkLst>
        </pc:cxnChg>
        <pc:cxnChg chg="add del mod">
          <ac:chgData name="Ragnhild Halvorsrud" userId="917ea340-fd63-490f-a7db-68428d24cf32" providerId="ADAL" clId="{3F26B701-AADC-4668-AAA4-FB7BA2B947B1}" dt="2020-06-19T09:17:47.506" v="5162"/>
          <ac:cxnSpMkLst>
            <pc:docMk/>
            <pc:sldMk cId="2858277977" sldId="523"/>
            <ac:cxnSpMk id="811" creationId="{24E58E07-80EF-4DC3-88A5-C4E198F4E553}"/>
          </ac:cxnSpMkLst>
        </pc:cxnChg>
        <pc:cxnChg chg="add del mod">
          <ac:chgData name="Ragnhild Halvorsrud" userId="917ea340-fd63-490f-a7db-68428d24cf32" providerId="ADAL" clId="{3F26B701-AADC-4668-AAA4-FB7BA2B947B1}" dt="2020-06-19T09:17:47.506" v="5162"/>
          <ac:cxnSpMkLst>
            <pc:docMk/>
            <pc:sldMk cId="2858277977" sldId="523"/>
            <ac:cxnSpMk id="817" creationId="{6FBE1C3F-79C6-4070-9915-C2E27553383A}"/>
          </ac:cxnSpMkLst>
        </pc:cxnChg>
        <pc:cxnChg chg="add del mod">
          <ac:chgData name="Ragnhild Halvorsrud" userId="917ea340-fd63-490f-a7db-68428d24cf32" providerId="ADAL" clId="{3F26B701-AADC-4668-AAA4-FB7BA2B947B1}" dt="2020-06-19T09:17:47.506" v="5162"/>
          <ac:cxnSpMkLst>
            <pc:docMk/>
            <pc:sldMk cId="2858277977" sldId="523"/>
            <ac:cxnSpMk id="827" creationId="{71B9D02B-186A-4CF9-BBDD-EF14E26D7280}"/>
          </ac:cxnSpMkLst>
        </pc:cxnChg>
        <pc:cxnChg chg="add del mod">
          <ac:chgData name="Ragnhild Halvorsrud" userId="917ea340-fd63-490f-a7db-68428d24cf32" providerId="ADAL" clId="{3F26B701-AADC-4668-AAA4-FB7BA2B947B1}" dt="2020-06-19T09:17:47.506" v="5162"/>
          <ac:cxnSpMkLst>
            <pc:docMk/>
            <pc:sldMk cId="2858277977" sldId="523"/>
            <ac:cxnSpMk id="828" creationId="{9D1BD209-A3A8-49F7-9292-079BCE3E15F5}"/>
          </ac:cxnSpMkLst>
        </pc:cxnChg>
        <pc:cxnChg chg="add del mod">
          <ac:chgData name="Ragnhild Halvorsrud" userId="917ea340-fd63-490f-a7db-68428d24cf32" providerId="ADAL" clId="{3F26B701-AADC-4668-AAA4-FB7BA2B947B1}" dt="2020-06-19T09:17:47.506" v="5162"/>
          <ac:cxnSpMkLst>
            <pc:docMk/>
            <pc:sldMk cId="2858277977" sldId="523"/>
            <ac:cxnSpMk id="829" creationId="{619F974E-7A9D-4747-BEF5-BC709E7B8131}"/>
          </ac:cxnSpMkLst>
        </pc:cxnChg>
        <pc:cxnChg chg="add del mod">
          <ac:chgData name="Ragnhild Halvorsrud" userId="917ea340-fd63-490f-a7db-68428d24cf32" providerId="ADAL" clId="{3F26B701-AADC-4668-AAA4-FB7BA2B947B1}" dt="2020-06-19T09:17:47.506" v="5162"/>
          <ac:cxnSpMkLst>
            <pc:docMk/>
            <pc:sldMk cId="2858277977" sldId="523"/>
            <ac:cxnSpMk id="830" creationId="{470727BD-5C3E-47F6-B09D-CE505E042A14}"/>
          </ac:cxnSpMkLst>
        </pc:cxnChg>
        <pc:cxnChg chg="add del mod">
          <ac:chgData name="Ragnhild Halvorsrud" userId="917ea340-fd63-490f-a7db-68428d24cf32" providerId="ADAL" clId="{3F26B701-AADC-4668-AAA4-FB7BA2B947B1}" dt="2020-06-19T09:17:47.506" v="5162"/>
          <ac:cxnSpMkLst>
            <pc:docMk/>
            <pc:sldMk cId="2858277977" sldId="523"/>
            <ac:cxnSpMk id="831" creationId="{75FEF5F0-7A9A-43B6-BA4E-628FA462C05A}"/>
          </ac:cxnSpMkLst>
        </pc:cxnChg>
        <pc:cxnChg chg="add del mod">
          <ac:chgData name="Ragnhild Halvorsrud" userId="917ea340-fd63-490f-a7db-68428d24cf32" providerId="ADAL" clId="{3F26B701-AADC-4668-AAA4-FB7BA2B947B1}" dt="2020-06-19T09:17:47.506" v="5162"/>
          <ac:cxnSpMkLst>
            <pc:docMk/>
            <pc:sldMk cId="2858277977" sldId="523"/>
            <ac:cxnSpMk id="832" creationId="{55A3623A-9064-4593-9184-21AACB64317C}"/>
          </ac:cxnSpMkLst>
        </pc:cxnChg>
        <pc:cxnChg chg="add del mod">
          <ac:chgData name="Ragnhild Halvorsrud" userId="917ea340-fd63-490f-a7db-68428d24cf32" providerId="ADAL" clId="{3F26B701-AADC-4668-AAA4-FB7BA2B947B1}" dt="2020-06-19T09:17:47.506" v="5162"/>
          <ac:cxnSpMkLst>
            <pc:docMk/>
            <pc:sldMk cId="2858277977" sldId="523"/>
            <ac:cxnSpMk id="833" creationId="{D08A8D9D-0CE9-435C-A532-D0EF5338B177}"/>
          </ac:cxnSpMkLst>
        </pc:cxnChg>
        <pc:cxnChg chg="add del mod">
          <ac:chgData name="Ragnhild Halvorsrud" userId="917ea340-fd63-490f-a7db-68428d24cf32" providerId="ADAL" clId="{3F26B701-AADC-4668-AAA4-FB7BA2B947B1}" dt="2020-06-19T09:17:47.506" v="5162"/>
          <ac:cxnSpMkLst>
            <pc:docMk/>
            <pc:sldMk cId="2858277977" sldId="523"/>
            <ac:cxnSpMk id="835" creationId="{86E67113-8DD6-4C86-92DC-FB8B865DF7B1}"/>
          </ac:cxnSpMkLst>
        </pc:cxnChg>
        <pc:cxnChg chg="add del mod">
          <ac:chgData name="Ragnhild Halvorsrud" userId="917ea340-fd63-490f-a7db-68428d24cf32" providerId="ADAL" clId="{3F26B701-AADC-4668-AAA4-FB7BA2B947B1}" dt="2020-06-19T09:17:47.506" v="5162"/>
          <ac:cxnSpMkLst>
            <pc:docMk/>
            <pc:sldMk cId="2858277977" sldId="523"/>
            <ac:cxnSpMk id="837" creationId="{A1BBF50A-CD62-4CEE-A21A-DE39AD633EBE}"/>
          </ac:cxnSpMkLst>
        </pc:cxnChg>
        <pc:cxnChg chg="add del mod">
          <ac:chgData name="Ragnhild Halvorsrud" userId="917ea340-fd63-490f-a7db-68428d24cf32" providerId="ADAL" clId="{3F26B701-AADC-4668-AAA4-FB7BA2B947B1}" dt="2020-06-19T09:17:47.506" v="5162"/>
          <ac:cxnSpMkLst>
            <pc:docMk/>
            <pc:sldMk cId="2858277977" sldId="523"/>
            <ac:cxnSpMk id="838" creationId="{FB66D814-8ADE-449C-9742-14729C5F3A16}"/>
          </ac:cxnSpMkLst>
        </pc:cxnChg>
        <pc:cxnChg chg="add del mod">
          <ac:chgData name="Ragnhild Halvorsrud" userId="917ea340-fd63-490f-a7db-68428d24cf32" providerId="ADAL" clId="{3F26B701-AADC-4668-AAA4-FB7BA2B947B1}" dt="2020-06-19T09:17:47.506" v="5162"/>
          <ac:cxnSpMkLst>
            <pc:docMk/>
            <pc:sldMk cId="2858277977" sldId="523"/>
            <ac:cxnSpMk id="841" creationId="{7D05244A-20A5-4B62-8993-F552B2592731}"/>
          </ac:cxnSpMkLst>
        </pc:cxnChg>
        <pc:cxnChg chg="add del mod">
          <ac:chgData name="Ragnhild Halvorsrud" userId="917ea340-fd63-490f-a7db-68428d24cf32" providerId="ADAL" clId="{3F26B701-AADC-4668-AAA4-FB7BA2B947B1}" dt="2020-06-19T09:17:47.506" v="5162"/>
          <ac:cxnSpMkLst>
            <pc:docMk/>
            <pc:sldMk cId="2858277977" sldId="523"/>
            <ac:cxnSpMk id="842" creationId="{68173608-2161-4FE1-A830-10D6DD6529CC}"/>
          </ac:cxnSpMkLst>
        </pc:cxnChg>
        <pc:cxnChg chg="add del mod">
          <ac:chgData name="Ragnhild Halvorsrud" userId="917ea340-fd63-490f-a7db-68428d24cf32" providerId="ADAL" clId="{3F26B701-AADC-4668-AAA4-FB7BA2B947B1}" dt="2020-06-19T09:17:47.506" v="5162"/>
          <ac:cxnSpMkLst>
            <pc:docMk/>
            <pc:sldMk cId="2858277977" sldId="523"/>
            <ac:cxnSpMk id="845" creationId="{9066F671-FEB0-47B4-8F0E-92B78DBCFD0E}"/>
          </ac:cxnSpMkLst>
        </pc:cxnChg>
        <pc:cxnChg chg="add del mod">
          <ac:chgData name="Ragnhild Halvorsrud" userId="917ea340-fd63-490f-a7db-68428d24cf32" providerId="ADAL" clId="{3F26B701-AADC-4668-AAA4-FB7BA2B947B1}" dt="2020-06-19T09:17:47.506" v="5162"/>
          <ac:cxnSpMkLst>
            <pc:docMk/>
            <pc:sldMk cId="2858277977" sldId="523"/>
            <ac:cxnSpMk id="847" creationId="{8899D039-0138-43C7-AD85-86586783C064}"/>
          </ac:cxnSpMkLst>
        </pc:cxnChg>
        <pc:cxnChg chg="add del mod">
          <ac:chgData name="Ragnhild Halvorsrud" userId="917ea340-fd63-490f-a7db-68428d24cf32" providerId="ADAL" clId="{3F26B701-AADC-4668-AAA4-FB7BA2B947B1}" dt="2020-06-19T09:17:47.506" v="5162"/>
          <ac:cxnSpMkLst>
            <pc:docMk/>
            <pc:sldMk cId="2858277977" sldId="523"/>
            <ac:cxnSpMk id="848" creationId="{950467BC-2109-4A96-9DC2-622DDB5CA4BF}"/>
          </ac:cxnSpMkLst>
        </pc:cxnChg>
        <pc:cxnChg chg="add del mod">
          <ac:chgData name="Ragnhild Halvorsrud" userId="917ea340-fd63-490f-a7db-68428d24cf32" providerId="ADAL" clId="{3F26B701-AADC-4668-AAA4-FB7BA2B947B1}" dt="2020-06-19T09:17:47.506" v="5162"/>
          <ac:cxnSpMkLst>
            <pc:docMk/>
            <pc:sldMk cId="2858277977" sldId="523"/>
            <ac:cxnSpMk id="853" creationId="{507A4C9A-C88B-4BEE-BD78-DC166B71EE78}"/>
          </ac:cxnSpMkLst>
        </pc:cxnChg>
        <pc:cxnChg chg="add del mod">
          <ac:chgData name="Ragnhild Halvorsrud" userId="917ea340-fd63-490f-a7db-68428d24cf32" providerId="ADAL" clId="{3F26B701-AADC-4668-AAA4-FB7BA2B947B1}" dt="2020-06-19T09:17:47.506" v="5162"/>
          <ac:cxnSpMkLst>
            <pc:docMk/>
            <pc:sldMk cId="2858277977" sldId="523"/>
            <ac:cxnSpMk id="854" creationId="{FD1AC11F-CF67-42B3-ABD7-28F65F9E8CB3}"/>
          </ac:cxnSpMkLst>
        </pc:cxnChg>
        <pc:cxnChg chg="add del mod">
          <ac:chgData name="Ragnhild Halvorsrud" userId="917ea340-fd63-490f-a7db-68428d24cf32" providerId="ADAL" clId="{3F26B701-AADC-4668-AAA4-FB7BA2B947B1}" dt="2020-06-19T09:17:47.506" v="5162"/>
          <ac:cxnSpMkLst>
            <pc:docMk/>
            <pc:sldMk cId="2858277977" sldId="523"/>
            <ac:cxnSpMk id="855" creationId="{BE41E4E6-862E-48A4-89BF-268149051A13}"/>
          </ac:cxnSpMkLst>
        </pc:cxnChg>
        <pc:cxnChg chg="add del mod">
          <ac:chgData name="Ragnhild Halvorsrud" userId="917ea340-fd63-490f-a7db-68428d24cf32" providerId="ADAL" clId="{3F26B701-AADC-4668-AAA4-FB7BA2B947B1}" dt="2020-06-19T09:17:47.506" v="5162"/>
          <ac:cxnSpMkLst>
            <pc:docMk/>
            <pc:sldMk cId="2858277977" sldId="523"/>
            <ac:cxnSpMk id="856" creationId="{27C8EF41-FA54-4698-9705-D39059E894B2}"/>
          </ac:cxnSpMkLst>
        </pc:cxnChg>
        <pc:cxnChg chg="add del mod">
          <ac:chgData name="Ragnhild Halvorsrud" userId="917ea340-fd63-490f-a7db-68428d24cf32" providerId="ADAL" clId="{3F26B701-AADC-4668-AAA4-FB7BA2B947B1}" dt="2020-06-19T09:17:47.506" v="5162"/>
          <ac:cxnSpMkLst>
            <pc:docMk/>
            <pc:sldMk cId="2858277977" sldId="523"/>
            <ac:cxnSpMk id="858" creationId="{82365571-16F1-4601-BDCE-3BB11E451588}"/>
          </ac:cxnSpMkLst>
        </pc:cxnChg>
        <pc:cxnChg chg="add del mod">
          <ac:chgData name="Ragnhild Halvorsrud" userId="917ea340-fd63-490f-a7db-68428d24cf32" providerId="ADAL" clId="{3F26B701-AADC-4668-AAA4-FB7BA2B947B1}" dt="2020-06-19T09:17:47.506" v="5162"/>
          <ac:cxnSpMkLst>
            <pc:docMk/>
            <pc:sldMk cId="2858277977" sldId="523"/>
            <ac:cxnSpMk id="860" creationId="{B2DF641B-4B39-4793-8569-D6B60024766A}"/>
          </ac:cxnSpMkLst>
        </pc:cxnChg>
        <pc:cxnChg chg="add del mod">
          <ac:chgData name="Ragnhild Halvorsrud" userId="917ea340-fd63-490f-a7db-68428d24cf32" providerId="ADAL" clId="{3F26B701-AADC-4668-AAA4-FB7BA2B947B1}" dt="2020-06-19T09:17:47.506" v="5162"/>
          <ac:cxnSpMkLst>
            <pc:docMk/>
            <pc:sldMk cId="2858277977" sldId="523"/>
            <ac:cxnSpMk id="861" creationId="{E505A032-82DF-4906-8C9A-2D5FCD798707}"/>
          </ac:cxnSpMkLst>
        </pc:cxnChg>
        <pc:cxnChg chg="add del mod">
          <ac:chgData name="Ragnhild Halvorsrud" userId="917ea340-fd63-490f-a7db-68428d24cf32" providerId="ADAL" clId="{3F26B701-AADC-4668-AAA4-FB7BA2B947B1}" dt="2020-06-19T09:17:47.506" v="5162"/>
          <ac:cxnSpMkLst>
            <pc:docMk/>
            <pc:sldMk cId="2858277977" sldId="523"/>
            <ac:cxnSpMk id="865" creationId="{8C0DAE87-F612-49A5-899F-4CB75C4150D8}"/>
          </ac:cxnSpMkLst>
        </pc:cxnChg>
        <pc:cxnChg chg="add del mod">
          <ac:chgData name="Ragnhild Halvorsrud" userId="917ea340-fd63-490f-a7db-68428d24cf32" providerId="ADAL" clId="{3F26B701-AADC-4668-AAA4-FB7BA2B947B1}" dt="2020-06-19T09:17:47.506" v="5162"/>
          <ac:cxnSpMkLst>
            <pc:docMk/>
            <pc:sldMk cId="2858277977" sldId="523"/>
            <ac:cxnSpMk id="869" creationId="{74BACB61-CDB7-413D-A559-0D34CEB9691E}"/>
          </ac:cxnSpMkLst>
        </pc:cxnChg>
        <pc:cxnChg chg="add del mod">
          <ac:chgData name="Ragnhild Halvorsrud" userId="917ea340-fd63-490f-a7db-68428d24cf32" providerId="ADAL" clId="{3F26B701-AADC-4668-AAA4-FB7BA2B947B1}" dt="2020-06-19T09:17:47.506" v="5162"/>
          <ac:cxnSpMkLst>
            <pc:docMk/>
            <pc:sldMk cId="2858277977" sldId="523"/>
            <ac:cxnSpMk id="870" creationId="{6078D6B4-2670-48B6-BE71-682E4E5B4B6D}"/>
          </ac:cxnSpMkLst>
        </pc:cxnChg>
        <pc:cxnChg chg="add del mod">
          <ac:chgData name="Ragnhild Halvorsrud" userId="917ea340-fd63-490f-a7db-68428d24cf32" providerId="ADAL" clId="{3F26B701-AADC-4668-AAA4-FB7BA2B947B1}" dt="2020-06-19T09:17:47.506" v="5162"/>
          <ac:cxnSpMkLst>
            <pc:docMk/>
            <pc:sldMk cId="2858277977" sldId="523"/>
            <ac:cxnSpMk id="871" creationId="{E1811728-A0CF-42B5-A4CB-1C17EAB76D12}"/>
          </ac:cxnSpMkLst>
        </pc:cxnChg>
        <pc:cxnChg chg="add del mod">
          <ac:chgData name="Ragnhild Halvorsrud" userId="917ea340-fd63-490f-a7db-68428d24cf32" providerId="ADAL" clId="{3F26B701-AADC-4668-AAA4-FB7BA2B947B1}" dt="2020-06-19T09:17:47.506" v="5162"/>
          <ac:cxnSpMkLst>
            <pc:docMk/>
            <pc:sldMk cId="2858277977" sldId="523"/>
            <ac:cxnSpMk id="874" creationId="{BB94A822-AE99-432F-9AB9-76159512A257}"/>
          </ac:cxnSpMkLst>
        </pc:cxnChg>
        <pc:cxnChg chg="add del mod">
          <ac:chgData name="Ragnhild Halvorsrud" userId="917ea340-fd63-490f-a7db-68428d24cf32" providerId="ADAL" clId="{3F26B701-AADC-4668-AAA4-FB7BA2B947B1}" dt="2020-06-19T09:17:47.506" v="5162"/>
          <ac:cxnSpMkLst>
            <pc:docMk/>
            <pc:sldMk cId="2858277977" sldId="523"/>
            <ac:cxnSpMk id="875" creationId="{F0B93D05-3E54-40A3-82A8-2A0303388F66}"/>
          </ac:cxnSpMkLst>
        </pc:cxnChg>
        <pc:cxnChg chg="add del mod">
          <ac:chgData name="Ragnhild Halvorsrud" userId="917ea340-fd63-490f-a7db-68428d24cf32" providerId="ADAL" clId="{3F26B701-AADC-4668-AAA4-FB7BA2B947B1}" dt="2020-06-19T09:17:47.506" v="5162"/>
          <ac:cxnSpMkLst>
            <pc:docMk/>
            <pc:sldMk cId="2858277977" sldId="523"/>
            <ac:cxnSpMk id="876" creationId="{08D36ED0-746F-422F-8CBC-D20561B352F9}"/>
          </ac:cxnSpMkLst>
        </pc:cxnChg>
        <pc:cxnChg chg="add del mod">
          <ac:chgData name="Ragnhild Halvorsrud" userId="917ea340-fd63-490f-a7db-68428d24cf32" providerId="ADAL" clId="{3F26B701-AADC-4668-AAA4-FB7BA2B947B1}" dt="2020-06-19T09:17:47.506" v="5162"/>
          <ac:cxnSpMkLst>
            <pc:docMk/>
            <pc:sldMk cId="2858277977" sldId="523"/>
            <ac:cxnSpMk id="878" creationId="{9C1959F8-4BE4-450B-B09D-8220F1310AEB}"/>
          </ac:cxnSpMkLst>
        </pc:cxnChg>
        <pc:cxnChg chg="add del mod">
          <ac:chgData name="Ragnhild Halvorsrud" userId="917ea340-fd63-490f-a7db-68428d24cf32" providerId="ADAL" clId="{3F26B701-AADC-4668-AAA4-FB7BA2B947B1}" dt="2020-06-19T09:17:47.506" v="5162"/>
          <ac:cxnSpMkLst>
            <pc:docMk/>
            <pc:sldMk cId="2858277977" sldId="523"/>
            <ac:cxnSpMk id="879" creationId="{44557CDE-DE36-4636-B494-F7FD8238AC06}"/>
          </ac:cxnSpMkLst>
        </pc:cxnChg>
        <pc:cxnChg chg="add del mod">
          <ac:chgData name="Ragnhild Halvorsrud" userId="917ea340-fd63-490f-a7db-68428d24cf32" providerId="ADAL" clId="{3F26B701-AADC-4668-AAA4-FB7BA2B947B1}" dt="2020-06-19T09:17:47.506" v="5162"/>
          <ac:cxnSpMkLst>
            <pc:docMk/>
            <pc:sldMk cId="2858277977" sldId="523"/>
            <ac:cxnSpMk id="881" creationId="{0D167EBA-A186-48C2-8430-4566E2F2F080}"/>
          </ac:cxnSpMkLst>
        </pc:cxnChg>
        <pc:cxnChg chg="add del mod">
          <ac:chgData name="Ragnhild Halvorsrud" userId="917ea340-fd63-490f-a7db-68428d24cf32" providerId="ADAL" clId="{3F26B701-AADC-4668-AAA4-FB7BA2B947B1}" dt="2020-06-19T09:17:47.506" v="5162"/>
          <ac:cxnSpMkLst>
            <pc:docMk/>
            <pc:sldMk cId="2858277977" sldId="523"/>
            <ac:cxnSpMk id="885" creationId="{59F535BB-1C60-4A7D-8362-580655E81260}"/>
          </ac:cxnSpMkLst>
        </pc:cxnChg>
        <pc:cxnChg chg="add del mod">
          <ac:chgData name="Ragnhild Halvorsrud" userId="917ea340-fd63-490f-a7db-68428d24cf32" providerId="ADAL" clId="{3F26B701-AADC-4668-AAA4-FB7BA2B947B1}" dt="2020-06-19T09:17:47.506" v="5162"/>
          <ac:cxnSpMkLst>
            <pc:docMk/>
            <pc:sldMk cId="2858277977" sldId="523"/>
            <ac:cxnSpMk id="886" creationId="{E034F759-BB6F-46F1-A713-B576958DB750}"/>
          </ac:cxnSpMkLst>
        </pc:cxnChg>
        <pc:cxnChg chg="add del mod">
          <ac:chgData name="Ragnhild Halvorsrud" userId="917ea340-fd63-490f-a7db-68428d24cf32" providerId="ADAL" clId="{3F26B701-AADC-4668-AAA4-FB7BA2B947B1}" dt="2020-06-19T09:17:47.506" v="5162"/>
          <ac:cxnSpMkLst>
            <pc:docMk/>
            <pc:sldMk cId="2858277977" sldId="523"/>
            <ac:cxnSpMk id="888" creationId="{BB3793E1-00E1-4E1C-B1BE-C5E2172CF3E2}"/>
          </ac:cxnSpMkLst>
        </pc:cxnChg>
        <pc:cxnChg chg="add del mod">
          <ac:chgData name="Ragnhild Halvorsrud" userId="917ea340-fd63-490f-a7db-68428d24cf32" providerId="ADAL" clId="{3F26B701-AADC-4668-AAA4-FB7BA2B947B1}" dt="2020-06-19T09:17:47.506" v="5162"/>
          <ac:cxnSpMkLst>
            <pc:docMk/>
            <pc:sldMk cId="2858277977" sldId="523"/>
            <ac:cxnSpMk id="890" creationId="{617E2606-3214-46CF-BE24-79DFE97C55C2}"/>
          </ac:cxnSpMkLst>
        </pc:cxnChg>
        <pc:cxnChg chg="add del mod">
          <ac:chgData name="Ragnhild Halvorsrud" userId="917ea340-fd63-490f-a7db-68428d24cf32" providerId="ADAL" clId="{3F26B701-AADC-4668-AAA4-FB7BA2B947B1}" dt="2020-06-19T09:17:47.506" v="5162"/>
          <ac:cxnSpMkLst>
            <pc:docMk/>
            <pc:sldMk cId="2858277977" sldId="523"/>
            <ac:cxnSpMk id="894" creationId="{5E2BE332-2458-4616-97FC-9F64EDF3EA8E}"/>
          </ac:cxnSpMkLst>
        </pc:cxnChg>
        <pc:cxnChg chg="add del mod">
          <ac:chgData name="Ragnhild Halvorsrud" userId="917ea340-fd63-490f-a7db-68428d24cf32" providerId="ADAL" clId="{3F26B701-AADC-4668-AAA4-FB7BA2B947B1}" dt="2020-06-19T09:17:47.506" v="5162"/>
          <ac:cxnSpMkLst>
            <pc:docMk/>
            <pc:sldMk cId="2858277977" sldId="523"/>
            <ac:cxnSpMk id="896" creationId="{45CF3690-1CF7-42C6-94D1-7C2816C38483}"/>
          </ac:cxnSpMkLst>
        </pc:cxnChg>
        <pc:cxnChg chg="add del mod">
          <ac:chgData name="Ragnhild Halvorsrud" userId="917ea340-fd63-490f-a7db-68428d24cf32" providerId="ADAL" clId="{3F26B701-AADC-4668-AAA4-FB7BA2B947B1}" dt="2020-06-19T09:17:47.506" v="5162"/>
          <ac:cxnSpMkLst>
            <pc:docMk/>
            <pc:sldMk cId="2858277977" sldId="523"/>
            <ac:cxnSpMk id="897" creationId="{DCF047C3-3722-4B5C-813C-1C98601728BE}"/>
          </ac:cxnSpMkLst>
        </pc:cxnChg>
        <pc:cxnChg chg="add del mod">
          <ac:chgData name="Ragnhild Halvorsrud" userId="917ea340-fd63-490f-a7db-68428d24cf32" providerId="ADAL" clId="{3F26B701-AADC-4668-AAA4-FB7BA2B947B1}" dt="2020-06-19T09:17:47.506" v="5162"/>
          <ac:cxnSpMkLst>
            <pc:docMk/>
            <pc:sldMk cId="2858277977" sldId="523"/>
            <ac:cxnSpMk id="898" creationId="{E45BAA4B-D81E-409A-AD88-95F096822807}"/>
          </ac:cxnSpMkLst>
        </pc:cxnChg>
        <pc:cxnChg chg="add del mod">
          <ac:chgData name="Ragnhild Halvorsrud" userId="917ea340-fd63-490f-a7db-68428d24cf32" providerId="ADAL" clId="{3F26B701-AADC-4668-AAA4-FB7BA2B947B1}" dt="2020-06-19T09:17:47.506" v="5162"/>
          <ac:cxnSpMkLst>
            <pc:docMk/>
            <pc:sldMk cId="2858277977" sldId="523"/>
            <ac:cxnSpMk id="901" creationId="{F69E469B-710F-4E4D-8E98-20134F826172}"/>
          </ac:cxnSpMkLst>
        </pc:cxnChg>
        <pc:cxnChg chg="add del mod">
          <ac:chgData name="Ragnhild Halvorsrud" userId="917ea340-fd63-490f-a7db-68428d24cf32" providerId="ADAL" clId="{3F26B701-AADC-4668-AAA4-FB7BA2B947B1}" dt="2020-06-19T09:17:47.506" v="5162"/>
          <ac:cxnSpMkLst>
            <pc:docMk/>
            <pc:sldMk cId="2858277977" sldId="523"/>
            <ac:cxnSpMk id="902" creationId="{0D77F4BC-E63D-4152-912A-C41E58B0921A}"/>
          </ac:cxnSpMkLst>
        </pc:cxnChg>
        <pc:cxnChg chg="add del mod">
          <ac:chgData name="Ragnhild Halvorsrud" userId="917ea340-fd63-490f-a7db-68428d24cf32" providerId="ADAL" clId="{3F26B701-AADC-4668-AAA4-FB7BA2B947B1}" dt="2020-06-19T09:17:47.506" v="5162"/>
          <ac:cxnSpMkLst>
            <pc:docMk/>
            <pc:sldMk cId="2858277977" sldId="523"/>
            <ac:cxnSpMk id="903" creationId="{B98725DC-AEC4-4584-AA35-647D4C1A36E1}"/>
          </ac:cxnSpMkLst>
        </pc:cxnChg>
        <pc:cxnChg chg="add del mod">
          <ac:chgData name="Ragnhild Halvorsrud" userId="917ea340-fd63-490f-a7db-68428d24cf32" providerId="ADAL" clId="{3F26B701-AADC-4668-AAA4-FB7BA2B947B1}" dt="2020-06-19T09:17:47.506" v="5162"/>
          <ac:cxnSpMkLst>
            <pc:docMk/>
            <pc:sldMk cId="2858277977" sldId="523"/>
            <ac:cxnSpMk id="904" creationId="{1F19E6BF-7DE0-4F13-A68C-0BF1DACE2B63}"/>
          </ac:cxnSpMkLst>
        </pc:cxnChg>
        <pc:cxnChg chg="add del mod">
          <ac:chgData name="Ragnhild Halvorsrud" userId="917ea340-fd63-490f-a7db-68428d24cf32" providerId="ADAL" clId="{3F26B701-AADC-4668-AAA4-FB7BA2B947B1}" dt="2020-06-19T09:17:47.506" v="5162"/>
          <ac:cxnSpMkLst>
            <pc:docMk/>
            <pc:sldMk cId="2858277977" sldId="523"/>
            <ac:cxnSpMk id="905" creationId="{2D5F27D2-7811-46CE-8172-001469AC6472}"/>
          </ac:cxnSpMkLst>
        </pc:cxnChg>
        <pc:cxnChg chg="add del mod">
          <ac:chgData name="Ragnhild Halvorsrud" userId="917ea340-fd63-490f-a7db-68428d24cf32" providerId="ADAL" clId="{3F26B701-AADC-4668-AAA4-FB7BA2B947B1}" dt="2020-06-19T09:17:47.506" v="5162"/>
          <ac:cxnSpMkLst>
            <pc:docMk/>
            <pc:sldMk cId="2858277977" sldId="523"/>
            <ac:cxnSpMk id="906" creationId="{5C20BA2D-AAE7-45D0-BB6D-17863E260265}"/>
          </ac:cxnSpMkLst>
        </pc:cxnChg>
        <pc:cxnChg chg="add del mod">
          <ac:chgData name="Ragnhild Halvorsrud" userId="917ea340-fd63-490f-a7db-68428d24cf32" providerId="ADAL" clId="{3F26B701-AADC-4668-AAA4-FB7BA2B947B1}" dt="2020-06-19T09:17:47.506" v="5162"/>
          <ac:cxnSpMkLst>
            <pc:docMk/>
            <pc:sldMk cId="2858277977" sldId="523"/>
            <ac:cxnSpMk id="907" creationId="{4EFFB8E8-AB53-499B-9F81-A308D300204D}"/>
          </ac:cxnSpMkLst>
        </pc:cxnChg>
        <pc:cxnChg chg="add del mod">
          <ac:chgData name="Ragnhild Halvorsrud" userId="917ea340-fd63-490f-a7db-68428d24cf32" providerId="ADAL" clId="{3F26B701-AADC-4668-AAA4-FB7BA2B947B1}" dt="2020-06-19T09:17:47.506" v="5162"/>
          <ac:cxnSpMkLst>
            <pc:docMk/>
            <pc:sldMk cId="2858277977" sldId="523"/>
            <ac:cxnSpMk id="908" creationId="{78A7E126-9397-4F4C-ADF1-D448A0142265}"/>
          </ac:cxnSpMkLst>
        </pc:cxnChg>
        <pc:cxnChg chg="add del mod">
          <ac:chgData name="Ragnhild Halvorsrud" userId="917ea340-fd63-490f-a7db-68428d24cf32" providerId="ADAL" clId="{3F26B701-AADC-4668-AAA4-FB7BA2B947B1}" dt="2020-06-19T09:17:47.506" v="5162"/>
          <ac:cxnSpMkLst>
            <pc:docMk/>
            <pc:sldMk cId="2858277977" sldId="523"/>
            <ac:cxnSpMk id="909" creationId="{12032BD1-83E1-4DA6-9621-DC46E1D22EA2}"/>
          </ac:cxnSpMkLst>
        </pc:cxnChg>
        <pc:cxnChg chg="add del mod">
          <ac:chgData name="Ragnhild Halvorsrud" userId="917ea340-fd63-490f-a7db-68428d24cf32" providerId="ADAL" clId="{3F26B701-AADC-4668-AAA4-FB7BA2B947B1}" dt="2020-06-19T09:17:47.506" v="5162"/>
          <ac:cxnSpMkLst>
            <pc:docMk/>
            <pc:sldMk cId="2858277977" sldId="523"/>
            <ac:cxnSpMk id="910" creationId="{0743BE82-DF82-4460-958A-078FDC8A2B5F}"/>
          </ac:cxnSpMkLst>
        </pc:cxnChg>
        <pc:cxnChg chg="add del mod">
          <ac:chgData name="Ragnhild Halvorsrud" userId="917ea340-fd63-490f-a7db-68428d24cf32" providerId="ADAL" clId="{3F26B701-AADC-4668-AAA4-FB7BA2B947B1}" dt="2020-06-19T09:17:47.506" v="5162"/>
          <ac:cxnSpMkLst>
            <pc:docMk/>
            <pc:sldMk cId="2858277977" sldId="523"/>
            <ac:cxnSpMk id="911" creationId="{E22F3CD6-85DD-4231-905C-73FFDA9AA2A5}"/>
          </ac:cxnSpMkLst>
        </pc:cxnChg>
        <pc:cxnChg chg="mod">
          <ac:chgData name="Ragnhild Halvorsrud" userId="917ea340-fd63-490f-a7db-68428d24cf32" providerId="ADAL" clId="{3F26B701-AADC-4668-AAA4-FB7BA2B947B1}" dt="2020-06-19T09:18:12.801" v="5164"/>
          <ac:cxnSpMkLst>
            <pc:docMk/>
            <pc:sldMk cId="2858277977" sldId="523"/>
            <ac:cxnSpMk id="916" creationId="{5C5FD9B2-71AA-4ACC-81BE-B4E54217EF50}"/>
          </ac:cxnSpMkLst>
        </pc:cxnChg>
        <pc:cxnChg chg="mod">
          <ac:chgData name="Ragnhild Halvorsrud" userId="917ea340-fd63-490f-a7db-68428d24cf32" providerId="ADAL" clId="{3F26B701-AADC-4668-AAA4-FB7BA2B947B1}" dt="2020-06-19T09:18:12.801" v="5164"/>
          <ac:cxnSpMkLst>
            <pc:docMk/>
            <pc:sldMk cId="2858277977" sldId="523"/>
            <ac:cxnSpMk id="925" creationId="{E5C96BCD-3A63-4866-A38F-1550BF265CC7}"/>
          </ac:cxnSpMkLst>
        </pc:cxnChg>
        <pc:cxnChg chg="mod">
          <ac:chgData name="Ragnhild Halvorsrud" userId="917ea340-fd63-490f-a7db-68428d24cf32" providerId="ADAL" clId="{3F26B701-AADC-4668-AAA4-FB7BA2B947B1}" dt="2020-06-19T09:18:12.801" v="5164"/>
          <ac:cxnSpMkLst>
            <pc:docMk/>
            <pc:sldMk cId="2858277977" sldId="523"/>
            <ac:cxnSpMk id="934" creationId="{3DABD29E-F03A-4399-B27E-2015E69DCA8F}"/>
          </ac:cxnSpMkLst>
        </pc:cxnChg>
        <pc:cxnChg chg="mod">
          <ac:chgData name="Ragnhild Halvorsrud" userId="917ea340-fd63-490f-a7db-68428d24cf32" providerId="ADAL" clId="{3F26B701-AADC-4668-AAA4-FB7BA2B947B1}" dt="2020-06-19T09:18:12.801" v="5164"/>
          <ac:cxnSpMkLst>
            <pc:docMk/>
            <pc:sldMk cId="2858277977" sldId="523"/>
            <ac:cxnSpMk id="943" creationId="{A3BC4CEA-B3C3-4A39-8BDC-9DE18A9E9C6B}"/>
          </ac:cxnSpMkLst>
        </pc:cxnChg>
        <pc:cxnChg chg="mod">
          <ac:chgData name="Ragnhild Halvorsrud" userId="917ea340-fd63-490f-a7db-68428d24cf32" providerId="ADAL" clId="{3F26B701-AADC-4668-AAA4-FB7BA2B947B1}" dt="2020-06-19T09:18:12.801" v="5164"/>
          <ac:cxnSpMkLst>
            <pc:docMk/>
            <pc:sldMk cId="2858277977" sldId="523"/>
            <ac:cxnSpMk id="952" creationId="{D3167849-2DC5-4772-9C49-BBA636B1B2C1}"/>
          </ac:cxnSpMkLst>
        </pc:cxnChg>
        <pc:cxnChg chg="mod">
          <ac:chgData name="Ragnhild Halvorsrud" userId="917ea340-fd63-490f-a7db-68428d24cf32" providerId="ADAL" clId="{3F26B701-AADC-4668-AAA4-FB7BA2B947B1}" dt="2020-06-19T09:18:12.801" v="5164"/>
          <ac:cxnSpMkLst>
            <pc:docMk/>
            <pc:sldMk cId="2858277977" sldId="523"/>
            <ac:cxnSpMk id="961" creationId="{9AEC9001-B85F-438F-A75B-45F412E8D6C6}"/>
          </ac:cxnSpMkLst>
        </pc:cxnChg>
        <pc:cxnChg chg="mod">
          <ac:chgData name="Ragnhild Halvorsrud" userId="917ea340-fd63-490f-a7db-68428d24cf32" providerId="ADAL" clId="{3F26B701-AADC-4668-AAA4-FB7BA2B947B1}" dt="2020-06-19T09:18:12.801" v="5164"/>
          <ac:cxnSpMkLst>
            <pc:docMk/>
            <pc:sldMk cId="2858277977" sldId="523"/>
            <ac:cxnSpMk id="976" creationId="{5A3D20AC-DBD0-4BB1-902D-BA58B2FADF4A}"/>
          </ac:cxnSpMkLst>
        </pc:cxnChg>
        <pc:cxnChg chg="mod">
          <ac:chgData name="Ragnhild Halvorsrud" userId="917ea340-fd63-490f-a7db-68428d24cf32" providerId="ADAL" clId="{3F26B701-AADC-4668-AAA4-FB7BA2B947B1}" dt="2020-06-19T09:18:12.801" v="5164"/>
          <ac:cxnSpMkLst>
            <pc:docMk/>
            <pc:sldMk cId="2858277977" sldId="523"/>
            <ac:cxnSpMk id="977" creationId="{43960221-9632-48CE-9C3E-AAB80AA8812C}"/>
          </ac:cxnSpMkLst>
        </pc:cxnChg>
        <pc:cxnChg chg="mod">
          <ac:chgData name="Ragnhild Halvorsrud" userId="917ea340-fd63-490f-a7db-68428d24cf32" providerId="ADAL" clId="{3F26B701-AADC-4668-AAA4-FB7BA2B947B1}" dt="2020-06-19T09:18:12.801" v="5164"/>
          <ac:cxnSpMkLst>
            <pc:docMk/>
            <pc:sldMk cId="2858277977" sldId="523"/>
            <ac:cxnSpMk id="978" creationId="{14DCC81E-AD04-471A-A2A1-F5FB702A1B85}"/>
          </ac:cxnSpMkLst>
        </pc:cxnChg>
        <pc:cxnChg chg="mod">
          <ac:chgData name="Ragnhild Halvorsrud" userId="917ea340-fd63-490f-a7db-68428d24cf32" providerId="ADAL" clId="{3F26B701-AADC-4668-AAA4-FB7BA2B947B1}" dt="2020-06-19T09:18:12.801" v="5164"/>
          <ac:cxnSpMkLst>
            <pc:docMk/>
            <pc:sldMk cId="2858277977" sldId="523"/>
            <ac:cxnSpMk id="979" creationId="{ACA79688-4BD4-4216-9C6B-8BE26932A0AE}"/>
          </ac:cxnSpMkLst>
        </pc:cxnChg>
        <pc:cxnChg chg="mod">
          <ac:chgData name="Ragnhild Halvorsrud" userId="917ea340-fd63-490f-a7db-68428d24cf32" providerId="ADAL" clId="{3F26B701-AADC-4668-AAA4-FB7BA2B947B1}" dt="2020-06-19T09:18:12.801" v="5164"/>
          <ac:cxnSpMkLst>
            <pc:docMk/>
            <pc:sldMk cId="2858277977" sldId="523"/>
            <ac:cxnSpMk id="980" creationId="{B400ECE4-B00A-47E0-9751-50D88621A36F}"/>
          </ac:cxnSpMkLst>
        </pc:cxnChg>
        <pc:cxnChg chg="mod">
          <ac:chgData name="Ragnhild Halvorsrud" userId="917ea340-fd63-490f-a7db-68428d24cf32" providerId="ADAL" clId="{3F26B701-AADC-4668-AAA4-FB7BA2B947B1}" dt="2020-06-19T09:18:12.801" v="5164"/>
          <ac:cxnSpMkLst>
            <pc:docMk/>
            <pc:sldMk cId="2858277977" sldId="523"/>
            <ac:cxnSpMk id="981" creationId="{84245218-07E9-4B55-8007-A2E1ADBE2E39}"/>
          </ac:cxnSpMkLst>
        </pc:cxnChg>
        <pc:cxnChg chg="mod">
          <ac:chgData name="Ragnhild Halvorsrud" userId="917ea340-fd63-490f-a7db-68428d24cf32" providerId="ADAL" clId="{3F26B701-AADC-4668-AAA4-FB7BA2B947B1}" dt="2020-06-19T09:18:12.801" v="5164"/>
          <ac:cxnSpMkLst>
            <pc:docMk/>
            <pc:sldMk cId="2858277977" sldId="523"/>
            <ac:cxnSpMk id="982" creationId="{81255AF7-5A61-4181-B000-DBE946CE94B9}"/>
          </ac:cxnSpMkLst>
        </pc:cxnChg>
        <pc:cxnChg chg="mod">
          <ac:chgData name="Ragnhild Halvorsrud" userId="917ea340-fd63-490f-a7db-68428d24cf32" providerId="ADAL" clId="{3F26B701-AADC-4668-AAA4-FB7BA2B947B1}" dt="2020-06-19T09:18:12.801" v="5164"/>
          <ac:cxnSpMkLst>
            <pc:docMk/>
            <pc:sldMk cId="2858277977" sldId="523"/>
            <ac:cxnSpMk id="983" creationId="{3E151DEB-2700-4534-B28A-D1DE4AD55A61}"/>
          </ac:cxnSpMkLst>
        </pc:cxnChg>
        <pc:cxnChg chg="mod">
          <ac:chgData name="Ragnhild Halvorsrud" userId="917ea340-fd63-490f-a7db-68428d24cf32" providerId="ADAL" clId="{3F26B701-AADC-4668-AAA4-FB7BA2B947B1}" dt="2020-06-19T09:18:12.801" v="5164"/>
          <ac:cxnSpMkLst>
            <pc:docMk/>
            <pc:sldMk cId="2858277977" sldId="523"/>
            <ac:cxnSpMk id="984" creationId="{376B0597-78B0-4530-97C9-E3317BE58755}"/>
          </ac:cxnSpMkLst>
        </pc:cxnChg>
        <pc:cxnChg chg="mod">
          <ac:chgData name="Ragnhild Halvorsrud" userId="917ea340-fd63-490f-a7db-68428d24cf32" providerId="ADAL" clId="{3F26B701-AADC-4668-AAA4-FB7BA2B947B1}" dt="2020-06-19T09:18:12.801" v="5164"/>
          <ac:cxnSpMkLst>
            <pc:docMk/>
            <pc:sldMk cId="2858277977" sldId="523"/>
            <ac:cxnSpMk id="985" creationId="{3A11A364-7514-45F9-B8A3-A7E13B93C903}"/>
          </ac:cxnSpMkLst>
        </pc:cxnChg>
        <pc:cxnChg chg="add del mod">
          <ac:chgData name="Ragnhild Halvorsrud" userId="917ea340-fd63-490f-a7db-68428d24cf32" providerId="ADAL" clId="{3F26B701-AADC-4668-AAA4-FB7BA2B947B1}" dt="2020-06-19T09:18:16.536" v="5165"/>
          <ac:cxnSpMkLst>
            <pc:docMk/>
            <pc:sldMk cId="2858277977" sldId="523"/>
            <ac:cxnSpMk id="986" creationId="{F3E155C9-A338-460A-9D0F-06E30D0B9A9F}"/>
          </ac:cxnSpMkLst>
        </pc:cxnChg>
        <pc:cxnChg chg="add del mod">
          <ac:chgData name="Ragnhild Halvorsrud" userId="917ea340-fd63-490f-a7db-68428d24cf32" providerId="ADAL" clId="{3F26B701-AADC-4668-AAA4-FB7BA2B947B1}" dt="2020-06-19T09:18:16.536" v="5165"/>
          <ac:cxnSpMkLst>
            <pc:docMk/>
            <pc:sldMk cId="2858277977" sldId="523"/>
            <ac:cxnSpMk id="993" creationId="{CA3FB68B-F059-4865-B927-CFEA7D33F728}"/>
          </ac:cxnSpMkLst>
        </pc:cxnChg>
        <pc:cxnChg chg="add del mod">
          <ac:chgData name="Ragnhild Halvorsrud" userId="917ea340-fd63-490f-a7db-68428d24cf32" providerId="ADAL" clId="{3F26B701-AADC-4668-AAA4-FB7BA2B947B1}" dt="2020-06-19T09:18:16.536" v="5165"/>
          <ac:cxnSpMkLst>
            <pc:docMk/>
            <pc:sldMk cId="2858277977" sldId="523"/>
            <ac:cxnSpMk id="1000" creationId="{8DF8F92E-0DA9-4B94-86D0-D89BF8D1F464}"/>
          </ac:cxnSpMkLst>
        </pc:cxnChg>
        <pc:cxnChg chg="add del mod">
          <ac:chgData name="Ragnhild Halvorsrud" userId="917ea340-fd63-490f-a7db-68428d24cf32" providerId="ADAL" clId="{3F26B701-AADC-4668-AAA4-FB7BA2B947B1}" dt="2020-06-19T09:18:16.536" v="5165"/>
          <ac:cxnSpMkLst>
            <pc:docMk/>
            <pc:sldMk cId="2858277977" sldId="523"/>
            <ac:cxnSpMk id="1007" creationId="{DF8541E9-C1B4-439F-9198-9E39A49B0110}"/>
          </ac:cxnSpMkLst>
        </pc:cxnChg>
        <pc:cxnChg chg="add del mod">
          <ac:chgData name="Ragnhild Halvorsrud" userId="917ea340-fd63-490f-a7db-68428d24cf32" providerId="ADAL" clId="{3F26B701-AADC-4668-AAA4-FB7BA2B947B1}" dt="2020-06-19T09:18:16.536" v="5165"/>
          <ac:cxnSpMkLst>
            <pc:docMk/>
            <pc:sldMk cId="2858277977" sldId="523"/>
            <ac:cxnSpMk id="1014" creationId="{A62F7586-A527-4E16-9AC5-B8C21CDD1BF0}"/>
          </ac:cxnSpMkLst>
        </pc:cxnChg>
        <pc:cxnChg chg="add del mod">
          <ac:chgData name="Ragnhild Halvorsrud" userId="917ea340-fd63-490f-a7db-68428d24cf32" providerId="ADAL" clId="{3F26B701-AADC-4668-AAA4-FB7BA2B947B1}" dt="2020-06-19T09:18:16.536" v="5165"/>
          <ac:cxnSpMkLst>
            <pc:docMk/>
            <pc:sldMk cId="2858277977" sldId="523"/>
            <ac:cxnSpMk id="1026" creationId="{6EF0A667-B280-4C48-885D-AB95581AA4A7}"/>
          </ac:cxnSpMkLst>
        </pc:cxnChg>
        <pc:cxnChg chg="add del mod">
          <ac:chgData name="Ragnhild Halvorsrud" userId="917ea340-fd63-490f-a7db-68428d24cf32" providerId="ADAL" clId="{3F26B701-AADC-4668-AAA4-FB7BA2B947B1}" dt="2020-06-19T09:18:16.536" v="5165"/>
          <ac:cxnSpMkLst>
            <pc:docMk/>
            <pc:sldMk cId="2858277977" sldId="523"/>
            <ac:cxnSpMk id="1027" creationId="{29B1A455-AE23-4D7A-90F4-8C57CDCF5E7C}"/>
          </ac:cxnSpMkLst>
        </pc:cxnChg>
        <pc:cxnChg chg="add del mod">
          <ac:chgData name="Ragnhild Halvorsrud" userId="917ea340-fd63-490f-a7db-68428d24cf32" providerId="ADAL" clId="{3F26B701-AADC-4668-AAA4-FB7BA2B947B1}" dt="2020-06-19T09:18:16.536" v="5165"/>
          <ac:cxnSpMkLst>
            <pc:docMk/>
            <pc:sldMk cId="2858277977" sldId="523"/>
            <ac:cxnSpMk id="1028" creationId="{448BFD54-45E4-4BD9-B92C-68150CE84685}"/>
          </ac:cxnSpMkLst>
        </pc:cxnChg>
        <pc:cxnChg chg="add del mod">
          <ac:chgData name="Ragnhild Halvorsrud" userId="917ea340-fd63-490f-a7db-68428d24cf32" providerId="ADAL" clId="{3F26B701-AADC-4668-AAA4-FB7BA2B947B1}" dt="2020-06-19T09:18:16.536" v="5165"/>
          <ac:cxnSpMkLst>
            <pc:docMk/>
            <pc:sldMk cId="2858277977" sldId="523"/>
            <ac:cxnSpMk id="1029" creationId="{037FD784-DF0E-4EAD-B0A3-896DD9A7332F}"/>
          </ac:cxnSpMkLst>
        </pc:cxnChg>
        <pc:cxnChg chg="add del mod">
          <ac:chgData name="Ragnhild Halvorsrud" userId="917ea340-fd63-490f-a7db-68428d24cf32" providerId="ADAL" clId="{3F26B701-AADC-4668-AAA4-FB7BA2B947B1}" dt="2020-06-19T09:18:16.536" v="5165"/>
          <ac:cxnSpMkLst>
            <pc:docMk/>
            <pc:sldMk cId="2858277977" sldId="523"/>
            <ac:cxnSpMk id="1030" creationId="{EE7A1660-8505-40D6-934B-8253925100A8}"/>
          </ac:cxnSpMkLst>
        </pc:cxnChg>
        <pc:cxnChg chg="add del mod">
          <ac:chgData name="Ragnhild Halvorsrud" userId="917ea340-fd63-490f-a7db-68428d24cf32" providerId="ADAL" clId="{3F26B701-AADC-4668-AAA4-FB7BA2B947B1}" dt="2020-06-19T09:18:16.536" v="5165"/>
          <ac:cxnSpMkLst>
            <pc:docMk/>
            <pc:sldMk cId="2858277977" sldId="523"/>
            <ac:cxnSpMk id="1031" creationId="{56EDF650-95F2-4893-B0B2-ECE96BC8ED5C}"/>
          </ac:cxnSpMkLst>
        </pc:cxnChg>
        <pc:cxnChg chg="add del mod">
          <ac:chgData name="Ragnhild Halvorsrud" userId="917ea340-fd63-490f-a7db-68428d24cf32" providerId="ADAL" clId="{3F26B701-AADC-4668-AAA4-FB7BA2B947B1}" dt="2020-06-19T09:18:16.536" v="5165"/>
          <ac:cxnSpMkLst>
            <pc:docMk/>
            <pc:sldMk cId="2858277977" sldId="523"/>
            <ac:cxnSpMk id="1032" creationId="{E3612C78-C429-4D27-A738-A9A9B786FF24}"/>
          </ac:cxnSpMkLst>
        </pc:cxnChg>
        <pc:cxnChg chg="add del mod">
          <ac:chgData name="Ragnhild Halvorsrud" userId="917ea340-fd63-490f-a7db-68428d24cf32" providerId="ADAL" clId="{3F26B701-AADC-4668-AAA4-FB7BA2B947B1}" dt="2020-06-19T09:18:16.536" v="5165"/>
          <ac:cxnSpMkLst>
            <pc:docMk/>
            <pc:sldMk cId="2858277977" sldId="523"/>
            <ac:cxnSpMk id="1033" creationId="{62152F90-7F80-427F-9873-7D0E688FAF37}"/>
          </ac:cxnSpMkLst>
        </pc:cxnChg>
        <pc:cxnChg chg="mod">
          <ac:chgData name="Ragnhild Halvorsrud" userId="917ea340-fd63-490f-a7db-68428d24cf32" providerId="ADAL" clId="{3F26B701-AADC-4668-AAA4-FB7BA2B947B1}" dt="2020-06-19T09:18:12.801" v="5164"/>
          <ac:cxnSpMkLst>
            <pc:docMk/>
            <pc:sldMk cId="2858277977" sldId="523"/>
            <ac:cxnSpMk id="1035" creationId="{81BE32E7-0816-4855-AE72-D12F8D3C0BEA}"/>
          </ac:cxnSpMkLst>
        </pc:cxnChg>
        <pc:cxnChg chg="mod">
          <ac:chgData name="Ragnhild Halvorsrud" userId="917ea340-fd63-490f-a7db-68428d24cf32" providerId="ADAL" clId="{3F26B701-AADC-4668-AAA4-FB7BA2B947B1}" dt="2020-06-19T09:18:12.801" v="5164"/>
          <ac:cxnSpMkLst>
            <pc:docMk/>
            <pc:sldMk cId="2858277977" sldId="523"/>
            <ac:cxnSpMk id="1043" creationId="{2ED07454-DA72-43D7-8AD6-1DFC7D9EB195}"/>
          </ac:cxnSpMkLst>
        </pc:cxnChg>
        <pc:cxnChg chg="mod">
          <ac:chgData name="Ragnhild Halvorsrud" userId="917ea340-fd63-490f-a7db-68428d24cf32" providerId="ADAL" clId="{3F26B701-AADC-4668-AAA4-FB7BA2B947B1}" dt="2020-06-19T09:18:12.801" v="5164"/>
          <ac:cxnSpMkLst>
            <pc:docMk/>
            <pc:sldMk cId="2858277977" sldId="523"/>
            <ac:cxnSpMk id="1051" creationId="{42D273A1-65C9-4EB5-B2D8-C96836F35D9F}"/>
          </ac:cxnSpMkLst>
        </pc:cxnChg>
        <pc:cxnChg chg="mod">
          <ac:chgData name="Ragnhild Halvorsrud" userId="917ea340-fd63-490f-a7db-68428d24cf32" providerId="ADAL" clId="{3F26B701-AADC-4668-AAA4-FB7BA2B947B1}" dt="2020-06-19T09:18:12.801" v="5164"/>
          <ac:cxnSpMkLst>
            <pc:docMk/>
            <pc:sldMk cId="2858277977" sldId="523"/>
            <ac:cxnSpMk id="1059" creationId="{3BC48ACD-0A1C-41E8-90AE-4677822690B8}"/>
          </ac:cxnSpMkLst>
        </pc:cxnChg>
        <pc:cxnChg chg="mod">
          <ac:chgData name="Ragnhild Halvorsrud" userId="917ea340-fd63-490f-a7db-68428d24cf32" providerId="ADAL" clId="{3F26B701-AADC-4668-AAA4-FB7BA2B947B1}" dt="2020-06-19T09:18:12.801" v="5164"/>
          <ac:cxnSpMkLst>
            <pc:docMk/>
            <pc:sldMk cId="2858277977" sldId="523"/>
            <ac:cxnSpMk id="1067" creationId="{B3146D3B-4B15-40B5-885D-1CE95986E5D4}"/>
          </ac:cxnSpMkLst>
        </pc:cxnChg>
        <pc:cxnChg chg="mod">
          <ac:chgData name="Ragnhild Halvorsrud" userId="917ea340-fd63-490f-a7db-68428d24cf32" providerId="ADAL" clId="{3F26B701-AADC-4668-AAA4-FB7BA2B947B1}" dt="2020-06-19T09:18:12.801" v="5164"/>
          <ac:cxnSpMkLst>
            <pc:docMk/>
            <pc:sldMk cId="2858277977" sldId="523"/>
            <ac:cxnSpMk id="1080" creationId="{CF74FD86-9D35-468B-8AD5-AC1441D39AF7}"/>
          </ac:cxnSpMkLst>
        </pc:cxnChg>
        <pc:cxnChg chg="mod">
          <ac:chgData name="Ragnhild Halvorsrud" userId="917ea340-fd63-490f-a7db-68428d24cf32" providerId="ADAL" clId="{3F26B701-AADC-4668-AAA4-FB7BA2B947B1}" dt="2020-06-19T09:18:12.801" v="5164"/>
          <ac:cxnSpMkLst>
            <pc:docMk/>
            <pc:sldMk cId="2858277977" sldId="523"/>
            <ac:cxnSpMk id="1081" creationId="{19FD2A69-51C8-4F62-BD28-8451EC4C2357}"/>
          </ac:cxnSpMkLst>
        </pc:cxnChg>
        <pc:cxnChg chg="mod">
          <ac:chgData name="Ragnhild Halvorsrud" userId="917ea340-fd63-490f-a7db-68428d24cf32" providerId="ADAL" clId="{3F26B701-AADC-4668-AAA4-FB7BA2B947B1}" dt="2020-06-19T09:18:12.801" v="5164"/>
          <ac:cxnSpMkLst>
            <pc:docMk/>
            <pc:sldMk cId="2858277977" sldId="523"/>
            <ac:cxnSpMk id="1082" creationId="{84D5DA06-F340-44F3-9EC7-B0ECEC09698E}"/>
          </ac:cxnSpMkLst>
        </pc:cxnChg>
        <pc:cxnChg chg="mod">
          <ac:chgData name="Ragnhild Halvorsrud" userId="917ea340-fd63-490f-a7db-68428d24cf32" providerId="ADAL" clId="{3F26B701-AADC-4668-AAA4-FB7BA2B947B1}" dt="2020-06-19T09:18:12.801" v="5164"/>
          <ac:cxnSpMkLst>
            <pc:docMk/>
            <pc:sldMk cId="2858277977" sldId="523"/>
            <ac:cxnSpMk id="1083" creationId="{ADC18E44-0A88-42E5-B73F-1DA10ADB5010}"/>
          </ac:cxnSpMkLst>
        </pc:cxnChg>
        <pc:cxnChg chg="mod">
          <ac:chgData name="Ragnhild Halvorsrud" userId="917ea340-fd63-490f-a7db-68428d24cf32" providerId="ADAL" clId="{3F26B701-AADC-4668-AAA4-FB7BA2B947B1}" dt="2020-06-19T09:18:12.801" v="5164"/>
          <ac:cxnSpMkLst>
            <pc:docMk/>
            <pc:sldMk cId="2858277977" sldId="523"/>
            <ac:cxnSpMk id="1084" creationId="{5B2DC565-719A-49AA-B25E-2846EA3F49A2}"/>
          </ac:cxnSpMkLst>
        </pc:cxnChg>
        <pc:cxnChg chg="mod">
          <ac:chgData name="Ragnhild Halvorsrud" userId="917ea340-fd63-490f-a7db-68428d24cf32" providerId="ADAL" clId="{3F26B701-AADC-4668-AAA4-FB7BA2B947B1}" dt="2020-06-19T09:18:12.801" v="5164"/>
          <ac:cxnSpMkLst>
            <pc:docMk/>
            <pc:sldMk cId="2858277977" sldId="523"/>
            <ac:cxnSpMk id="1085" creationId="{7E009631-AA22-48A9-98EC-FC4E5C130609}"/>
          </ac:cxnSpMkLst>
        </pc:cxnChg>
        <pc:cxnChg chg="mod">
          <ac:chgData name="Ragnhild Halvorsrud" userId="917ea340-fd63-490f-a7db-68428d24cf32" providerId="ADAL" clId="{3F26B701-AADC-4668-AAA4-FB7BA2B947B1}" dt="2020-06-19T09:18:12.801" v="5164"/>
          <ac:cxnSpMkLst>
            <pc:docMk/>
            <pc:sldMk cId="2858277977" sldId="523"/>
            <ac:cxnSpMk id="1086" creationId="{514208FA-21AE-4182-A4FD-EF5E299BCBB1}"/>
          </ac:cxnSpMkLst>
        </pc:cxnChg>
        <pc:cxnChg chg="mod">
          <ac:chgData name="Ragnhild Halvorsrud" userId="917ea340-fd63-490f-a7db-68428d24cf32" providerId="ADAL" clId="{3F26B701-AADC-4668-AAA4-FB7BA2B947B1}" dt="2020-06-19T09:18:12.801" v="5164"/>
          <ac:cxnSpMkLst>
            <pc:docMk/>
            <pc:sldMk cId="2858277977" sldId="523"/>
            <ac:cxnSpMk id="1087" creationId="{F8D7B4EA-C2CD-49A1-84BE-14C6680B02A5}"/>
          </ac:cxnSpMkLst>
        </pc:cxnChg>
        <pc:cxnChg chg="mod">
          <ac:chgData name="Ragnhild Halvorsrud" userId="917ea340-fd63-490f-a7db-68428d24cf32" providerId="ADAL" clId="{3F26B701-AADC-4668-AAA4-FB7BA2B947B1}" dt="2020-06-19T09:18:12.801" v="5164"/>
          <ac:cxnSpMkLst>
            <pc:docMk/>
            <pc:sldMk cId="2858277977" sldId="523"/>
            <ac:cxnSpMk id="1089" creationId="{8726F9CB-08BB-409E-87F6-4A20CC85A348}"/>
          </ac:cxnSpMkLst>
        </pc:cxnChg>
        <pc:cxnChg chg="mod">
          <ac:chgData name="Ragnhild Halvorsrud" userId="917ea340-fd63-490f-a7db-68428d24cf32" providerId="ADAL" clId="{3F26B701-AADC-4668-AAA4-FB7BA2B947B1}" dt="2020-06-19T09:18:12.801" v="5164"/>
          <ac:cxnSpMkLst>
            <pc:docMk/>
            <pc:sldMk cId="2858277977" sldId="523"/>
            <ac:cxnSpMk id="1093" creationId="{87E51445-41D8-4297-92C4-5F636F9EE473}"/>
          </ac:cxnSpMkLst>
        </pc:cxnChg>
        <pc:cxnChg chg="mod">
          <ac:chgData name="Ragnhild Halvorsrud" userId="917ea340-fd63-490f-a7db-68428d24cf32" providerId="ADAL" clId="{3F26B701-AADC-4668-AAA4-FB7BA2B947B1}" dt="2020-06-19T09:18:12.801" v="5164"/>
          <ac:cxnSpMkLst>
            <pc:docMk/>
            <pc:sldMk cId="2858277977" sldId="523"/>
            <ac:cxnSpMk id="1097" creationId="{42897111-7E4B-4EB7-9ACA-E8C31A63E81A}"/>
          </ac:cxnSpMkLst>
        </pc:cxnChg>
        <pc:cxnChg chg="mod">
          <ac:chgData name="Ragnhild Halvorsrud" userId="917ea340-fd63-490f-a7db-68428d24cf32" providerId="ADAL" clId="{3F26B701-AADC-4668-AAA4-FB7BA2B947B1}" dt="2020-06-19T09:18:12.801" v="5164"/>
          <ac:cxnSpMkLst>
            <pc:docMk/>
            <pc:sldMk cId="2858277977" sldId="523"/>
            <ac:cxnSpMk id="1100" creationId="{2E727E8A-7156-44E4-8E54-715DDB838BEB}"/>
          </ac:cxnSpMkLst>
        </pc:cxnChg>
        <pc:cxnChg chg="add del mod">
          <ac:chgData name="Ragnhild Halvorsrud" userId="917ea340-fd63-490f-a7db-68428d24cf32" providerId="ADAL" clId="{3F26B701-AADC-4668-AAA4-FB7BA2B947B1}" dt="2020-06-19T09:18:16.536" v="5165"/>
          <ac:cxnSpMkLst>
            <pc:docMk/>
            <pc:sldMk cId="2858277977" sldId="523"/>
            <ac:cxnSpMk id="1101" creationId="{A67FBAEB-E76B-4BD7-AE4C-2D8A7A5743A5}"/>
          </ac:cxnSpMkLst>
        </pc:cxnChg>
        <pc:cxnChg chg="add del mod">
          <ac:chgData name="Ragnhild Halvorsrud" userId="917ea340-fd63-490f-a7db-68428d24cf32" providerId="ADAL" clId="{3F26B701-AADC-4668-AAA4-FB7BA2B947B1}" dt="2020-06-19T09:18:16.536" v="5165"/>
          <ac:cxnSpMkLst>
            <pc:docMk/>
            <pc:sldMk cId="2858277977" sldId="523"/>
            <ac:cxnSpMk id="1107" creationId="{47DC9806-F691-4CCB-83C4-6D94F472E215}"/>
          </ac:cxnSpMkLst>
        </pc:cxnChg>
        <pc:cxnChg chg="add del mod">
          <ac:chgData name="Ragnhild Halvorsrud" userId="917ea340-fd63-490f-a7db-68428d24cf32" providerId="ADAL" clId="{3F26B701-AADC-4668-AAA4-FB7BA2B947B1}" dt="2020-06-19T09:18:16.536" v="5165"/>
          <ac:cxnSpMkLst>
            <pc:docMk/>
            <pc:sldMk cId="2858277977" sldId="523"/>
            <ac:cxnSpMk id="1113" creationId="{75793E31-7D55-4720-B8EA-D77694B88305}"/>
          </ac:cxnSpMkLst>
        </pc:cxnChg>
        <pc:cxnChg chg="add del mod">
          <ac:chgData name="Ragnhild Halvorsrud" userId="917ea340-fd63-490f-a7db-68428d24cf32" providerId="ADAL" clId="{3F26B701-AADC-4668-AAA4-FB7BA2B947B1}" dt="2020-06-19T09:18:16.536" v="5165"/>
          <ac:cxnSpMkLst>
            <pc:docMk/>
            <pc:sldMk cId="2858277977" sldId="523"/>
            <ac:cxnSpMk id="1119" creationId="{220B6FF0-AE45-41F6-8A53-3A1E72D37BA1}"/>
          </ac:cxnSpMkLst>
        </pc:cxnChg>
        <pc:cxnChg chg="add del mod">
          <ac:chgData name="Ragnhild Halvorsrud" userId="917ea340-fd63-490f-a7db-68428d24cf32" providerId="ADAL" clId="{3F26B701-AADC-4668-AAA4-FB7BA2B947B1}" dt="2020-06-19T09:18:16.536" v="5165"/>
          <ac:cxnSpMkLst>
            <pc:docMk/>
            <pc:sldMk cId="2858277977" sldId="523"/>
            <ac:cxnSpMk id="1129" creationId="{60406438-208F-48E8-90AB-0E0CCBC07506}"/>
          </ac:cxnSpMkLst>
        </pc:cxnChg>
        <pc:cxnChg chg="add del mod">
          <ac:chgData name="Ragnhild Halvorsrud" userId="917ea340-fd63-490f-a7db-68428d24cf32" providerId="ADAL" clId="{3F26B701-AADC-4668-AAA4-FB7BA2B947B1}" dt="2020-06-19T09:18:16.536" v="5165"/>
          <ac:cxnSpMkLst>
            <pc:docMk/>
            <pc:sldMk cId="2858277977" sldId="523"/>
            <ac:cxnSpMk id="1130" creationId="{A652F642-1F52-4FD9-A611-BB8D5F293F9A}"/>
          </ac:cxnSpMkLst>
        </pc:cxnChg>
        <pc:cxnChg chg="add del mod">
          <ac:chgData name="Ragnhild Halvorsrud" userId="917ea340-fd63-490f-a7db-68428d24cf32" providerId="ADAL" clId="{3F26B701-AADC-4668-AAA4-FB7BA2B947B1}" dt="2020-06-19T09:18:16.536" v="5165"/>
          <ac:cxnSpMkLst>
            <pc:docMk/>
            <pc:sldMk cId="2858277977" sldId="523"/>
            <ac:cxnSpMk id="1131" creationId="{AA3FA2CE-0F8D-423A-A516-401F28E618A4}"/>
          </ac:cxnSpMkLst>
        </pc:cxnChg>
        <pc:cxnChg chg="add del mod">
          <ac:chgData name="Ragnhild Halvorsrud" userId="917ea340-fd63-490f-a7db-68428d24cf32" providerId="ADAL" clId="{3F26B701-AADC-4668-AAA4-FB7BA2B947B1}" dt="2020-06-19T09:18:16.536" v="5165"/>
          <ac:cxnSpMkLst>
            <pc:docMk/>
            <pc:sldMk cId="2858277977" sldId="523"/>
            <ac:cxnSpMk id="1132" creationId="{AE839D98-7A04-4B75-AF69-58B71DA48EE8}"/>
          </ac:cxnSpMkLst>
        </pc:cxnChg>
        <pc:cxnChg chg="add del mod">
          <ac:chgData name="Ragnhild Halvorsrud" userId="917ea340-fd63-490f-a7db-68428d24cf32" providerId="ADAL" clId="{3F26B701-AADC-4668-AAA4-FB7BA2B947B1}" dt="2020-06-19T09:18:16.536" v="5165"/>
          <ac:cxnSpMkLst>
            <pc:docMk/>
            <pc:sldMk cId="2858277977" sldId="523"/>
            <ac:cxnSpMk id="1133" creationId="{A1F326C3-6B77-48D1-88B1-259470B84342}"/>
          </ac:cxnSpMkLst>
        </pc:cxnChg>
        <pc:cxnChg chg="add del mod">
          <ac:chgData name="Ragnhild Halvorsrud" userId="917ea340-fd63-490f-a7db-68428d24cf32" providerId="ADAL" clId="{3F26B701-AADC-4668-AAA4-FB7BA2B947B1}" dt="2020-06-19T09:18:16.536" v="5165"/>
          <ac:cxnSpMkLst>
            <pc:docMk/>
            <pc:sldMk cId="2858277977" sldId="523"/>
            <ac:cxnSpMk id="1134" creationId="{54822251-CBAA-4AFA-B3DD-B3ECC8B5A7EF}"/>
          </ac:cxnSpMkLst>
        </pc:cxnChg>
        <pc:cxnChg chg="add del mod">
          <ac:chgData name="Ragnhild Halvorsrud" userId="917ea340-fd63-490f-a7db-68428d24cf32" providerId="ADAL" clId="{3F26B701-AADC-4668-AAA4-FB7BA2B947B1}" dt="2020-06-19T09:18:16.536" v="5165"/>
          <ac:cxnSpMkLst>
            <pc:docMk/>
            <pc:sldMk cId="2858277977" sldId="523"/>
            <ac:cxnSpMk id="1135" creationId="{9BF3D1C7-9C39-490C-9B1E-F7C47942EB45}"/>
          </ac:cxnSpMkLst>
        </pc:cxnChg>
        <pc:cxnChg chg="add del mod">
          <ac:chgData name="Ragnhild Halvorsrud" userId="917ea340-fd63-490f-a7db-68428d24cf32" providerId="ADAL" clId="{3F26B701-AADC-4668-AAA4-FB7BA2B947B1}" dt="2020-06-19T09:18:16.536" v="5165"/>
          <ac:cxnSpMkLst>
            <pc:docMk/>
            <pc:sldMk cId="2858277977" sldId="523"/>
            <ac:cxnSpMk id="1137" creationId="{132F6814-116D-4898-9B62-D5F0DD1E2877}"/>
          </ac:cxnSpMkLst>
        </pc:cxnChg>
        <pc:cxnChg chg="add del mod">
          <ac:chgData name="Ragnhild Halvorsrud" userId="917ea340-fd63-490f-a7db-68428d24cf32" providerId="ADAL" clId="{3F26B701-AADC-4668-AAA4-FB7BA2B947B1}" dt="2020-06-19T09:18:16.536" v="5165"/>
          <ac:cxnSpMkLst>
            <pc:docMk/>
            <pc:sldMk cId="2858277977" sldId="523"/>
            <ac:cxnSpMk id="1139" creationId="{A7182CC5-9766-4C44-8C37-4E4622C270F3}"/>
          </ac:cxnSpMkLst>
        </pc:cxnChg>
        <pc:cxnChg chg="add del mod">
          <ac:chgData name="Ragnhild Halvorsrud" userId="917ea340-fd63-490f-a7db-68428d24cf32" providerId="ADAL" clId="{3F26B701-AADC-4668-AAA4-FB7BA2B947B1}" dt="2020-06-19T09:18:16.536" v="5165"/>
          <ac:cxnSpMkLst>
            <pc:docMk/>
            <pc:sldMk cId="2858277977" sldId="523"/>
            <ac:cxnSpMk id="1140" creationId="{0CD28397-2575-451F-9A8A-B1B63E5FF3C5}"/>
          </ac:cxnSpMkLst>
        </pc:cxnChg>
        <pc:cxnChg chg="add del mod">
          <ac:chgData name="Ragnhild Halvorsrud" userId="917ea340-fd63-490f-a7db-68428d24cf32" providerId="ADAL" clId="{3F26B701-AADC-4668-AAA4-FB7BA2B947B1}" dt="2020-06-19T09:18:16.536" v="5165"/>
          <ac:cxnSpMkLst>
            <pc:docMk/>
            <pc:sldMk cId="2858277977" sldId="523"/>
            <ac:cxnSpMk id="1143" creationId="{6E996D74-F27F-4D93-9B6C-9C6FBB80DD21}"/>
          </ac:cxnSpMkLst>
        </pc:cxnChg>
        <pc:cxnChg chg="add del mod">
          <ac:chgData name="Ragnhild Halvorsrud" userId="917ea340-fd63-490f-a7db-68428d24cf32" providerId="ADAL" clId="{3F26B701-AADC-4668-AAA4-FB7BA2B947B1}" dt="2020-06-19T09:18:16.536" v="5165"/>
          <ac:cxnSpMkLst>
            <pc:docMk/>
            <pc:sldMk cId="2858277977" sldId="523"/>
            <ac:cxnSpMk id="1144" creationId="{D8ABA8C0-B75E-4602-BE33-AAFDA4002404}"/>
          </ac:cxnSpMkLst>
        </pc:cxnChg>
        <pc:cxnChg chg="add del mod">
          <ac:chgData name="Ragnhild Halvorsrud" userId="917ea340-fd63-490f-a7db-68428d24cf32" providerId="ADAL" clId="{3F26B701-AADC-4668-AAA4-FB7BA2B947B1}" dt="2020-06-19T09:18:16.536" v="5165"/>
          <ac:cxnSpMkLst>
            <pc:docMk/>
            <pc:sldMk cId="2858277977" sldId="523"/>
            <ac:cxnSpMk id="1147" creationId="{7293FD68-2E8B-4E53-871A-9F71E0368C64}"/>
          </ac:cxnSpMkLst>
        </pc:cxnChg>
        <pc:cxnChg chg="add del mod">
          <ac:chgData name="Ragnhild Halvorsrud" userId="917ea340-fd63-490f-a7db-68428d24cf32" providerId="ADAL" clId="{3F26B701-AADC-4668-AAA4-FB7BA2B947B1}" dt="2020-06-19T09:18:16.536" v="5165"/>
          <ac:cxnSpMkLst>
            <pc:docMk/>
            <pc:sldMk cId="2858277977" sldId="523"/>
            <ac:cxnSpMk id="1149" creationId="{A375A636-4295-4716-BB7A-EFDEA0C7B2C4}"/>
          </ac:cxnSpMkLst>
        </pc:cxnChg>
        <pc:cxnChg chg="add del mod">
          <ac:chgData name="Ragnhild Halvorsrud" userId="917ea340-fd63-490f-a7db-68428d24cf32" providerId="ADAL" clId="{3F26B701-AADC-4668-AAA4-FB7BA2B947B1}" dt="2020-06-19T09:18:16.536" v="5165"/>
          <ac:cxnSpMkLst>
            <pc:docMk/>
            <pc:sldMk cId="2858277977" sldId="523"/>
            <ac:cxnSpMk id="1150" creationId="{362AA275-835F-494B-A708-CFBF4F43D6D6}"/>
          </ac:cxnSpMkLst>
        </pc:cxnChg>
        <pc:cxnChg chg="add del mod">
          <ac:chgData name="Ragnhild Halvorsrud" userId="917ea340-fd63-490f-a7db-68428d24cf32" providerId="ADAL" clId="{3F26B701-AADC-4668-AAA4-FB7BA2B947B1}" dt="2020-06-19T09:18:16.536" v="5165"/>
          <ac:cxnSpMkLst>
            <pc:docMk/>
            <pc:sldMk cId="2858277977" sldId="523"/>
            <ac:cxnSpMk id="1155" creationId="{4CEE0EB2-5DC4-48FE-8245-914150EBCCA2}"/>
          </ac:cxnSpMkLst>
        </pc:cxnChg>
        <pc:cxnChg chg="add del mod">
          <ac:chgData name="Ragnhild Halvorsrud" userId="917ea340-fd63-490f-a7db-68428d24cf32" providerId="ADAL" clId="{3F26B701-AADC-4668-AAA4-FB7BA2B947B1}" dt="2020-06-19T09:18:16.536" v="5165"/>
          <ac:cxnSpMkLst>
            <pc:docMk/>
            <pc:sldMk cId="2858277977" sldId="523"/>
            <ac:cxnSpMk id="1156" creationId="{995BB634-7325-4E09-ACD3-C11F2EDB8C60}"/>
          </ac:cxnSpMkLst>
        </pc:cxnChg>
        <pc:cxnChg chg="add del mod">
          <ac:chgData name="Ragnhild Halvorsrud" userId="917ea340-fd63-490f-a7db-68428d24cf32" providerId="ADAL" clId="{3F26B701-AADC-4668-AAA4-FB7BA2B947B1}" dt="2020-06-19T09:18:16.536" v="5165"/>
          <ac:cxnSpMkLst>
            <pc:docMk/>
            <pc:sldMk cId="2858277977" sldId="523"/>
            <ac:cxnSpMk id="1157" creationId="{CC114D9E-2ED1-486C-A5C0-E9B3DB2E1DEA}"/>
          </ac:cxnSpMkLst>
        </pc:cxnChg>
        <pc:cxnChg chg="add del mod">
          <ac:chgData name="Ragnhild Halvorsrud" userId="917ea340-fd63-490f-a7db-68428d24cf32" providerId="ADAL" clId="{3F26B701-AADC-4668-AAA4-FB7BA2B947B1}" dt="2020-06-19T09:18:16.536" v="5165"/>
          <ac:cxnSpMkLst>
            <pc:docMk/>
            <pc:sldMk cId="2858277977" sldId="523"/>
            <ac:cxnSpMk id="1158" creationId="{FBCB1C9E-8263-4086-8B3D-7C0B3D1C26D8}"/>
          </ac:cxnSpMkLst>
        </pc:cxnChg>
        <pc:cxnChg chg="add del mod">
          <ac:chgData name="Ragnhild Halvorsrud" userId="917ea340-fd63-490f-a7db-68428d24cf32" providerId="ADAL" clId="{3F26B701-AADC-4668-AAA4-FB7BA2B947B1}" dt="2020-06-19T09:18:16.536" v="5165"/>
          <ac:cxnSpMkLst>
            <pc:docMk/>
            <pc:sldMk cId="2858277977" sldId="523"/>
            <ac:cxnSpMk id="1160" creationId="{4D516CC4-EF4F-419F-A6B7-D7117711E65D}"/>
          </ac:cxnSpMkLst>
        </pc:cxnChg>
        <pc:cxnChg chg="add del mod">
          <ac:chgData name="Ragnhild Halvorsrud" userId="917ea340-fd63-490f-a7db-68428d24cf32" providerId="ADAL" clId="{3F26B701-AADC-4668-AAA4-FB7BA2B947B1}" dt="2020-06-19T09:18:16.536" v="5165"/>
          <ac:cxnSpMkLst>
            <pc:docMk/>
            <pc:sldMk cId="2858277977" sldId="523"/>
            <ac:cxnSpMk id="1162" creationId="{50F6BBB1-3016-4E4F-95DF-155AAD786F9C}"/>
          </ac:cxnSpMkLst>
        </pc:cxnChg>
        <pc:cxnChg chg="add del mod">
          <ac:chgData name="Ragnhild Halvorsrud" userId="917ea340-fd63-490f-a7db-68428d24cf32" providerId="ADAL" clId="{3F26B701-AADC-4668-AAA4-FB7BA2B947B1}" dt="2020-06-19T09:18:16.536" v="5165"/>
          <ac:cxnSpMkLst>
            <pc:docMk/>
            <pc:sldMk cId="2858277977" sldId="523"/>
            <ac:cxnSpMk id="1163" creationId="{C9A78F43-5044-4D5B-BC90-193E283A6272}"/>
          </ac:cxnSpMkLst>
        </pc:cxnChg>
        <pc:cxnChg chg="add del mod">
          <ac:chgData name="Ragnhild Halvorsrud" userId="917ea340-fd63-490f-a7db-68428d24cf32" providerId="ADAL" clId="{3F26B701-AADC-4668-AAA4-FB7BA2B947B1}" dt="2020-06-19T09:18:16.536" v="5165"/>
          <ac:cxnSpMkLst>
            <pc:docMk/>
            <pc:sldMk cId="2858277977" sldId="523"/>
            <ac:cxnSpMk id="1167" creationId="{8B1DFEF1-324B-4F79-9FF7-E9ED12B3EB6A}"/>
          </ac:cxnSpMkLst>
        </pc:cxnChg>
        <pc:cxnChg chg="add del mod">
          <ac:chgData name="Ragnhild Halvorsrud" userId="917ea340-fd63-490f-a7db-68428d24cf32" providerId="ADAL" clId="{3F26B701-AADC-4668-AAA4-FB7BA2B947B1}" dt="2020-06-19T09:18:16.536" v="5165"/>
          <ac:cxnSpMkLst>
            <pc:docMk/>
            <pc:sldMk cId="2858277977" sldId="523"/>
            <ac:cxnSpMk id="1171" creationId="{FBDC314B-2803-42D4-8857-5F6D7AE57906}"/>
          </ac:cxnSpMkLst>
        </pc:cxnChg>
        <pc:cxnChg chg="add del mod">
          <ac:chgData name="Ragnhild Halvorsrud" userId="917ea340-fd63-490f-a7db-68428d24cf32" providerId="ADAL" clId="{3F26B701-AADC-4668-AAA4-FB7BA2B947B1}" dt="2020-06-19T09:18:16.536" v="5165"/>
          <ac:cxnSpMkLst>
            <pc:docMk/>
            <pc:sldMk cId="2858277977" sldId="523"/>
            <ac:cxnSpMk id="1172" creationId="{4FE9C069-745F-4021-8FB0-C92E5F5E1A77}"/>
          </ac:cxnSpMkLst>
        </pc:cxnChg>
        <pc:cxnChg chg="add del mod">
          <ac:chgData name="Ragnhild Halvorsrud" userId="917ea340-fd63-490f-a7db-68428d24cf32" providerId="ADAL" clId="{3F26B701-AADC-4668-AAA4-FB7BA2B947B1}" dt="2020-06-19T09:18:16.536" v="5165"/>
          <ac:cxnSpMkLst>
            <pc:docMk/>
            <pc:sldMk cId="2858277977" sldId="523"/>
            <ac:cxnSpMk id="1173" creationId="{58C0CD83-12D2-4814-91D3-9F9FAFCEA88E}"/>
          </ac:cxnSpMkLst>
        </pc:cxnChg>
        <pc:cxnChg chg="add del mod">
          <ac:chgData name="Ragnhild Halvorsrud" userId="917ea340-fd63-490f-a7db-68428d24cf32" providerId="ADAL" clId="{3F26B701-AADC-4668-AAA4-FB7BA2B947B1}" dt="2020-06-19T09:18:16.536" v="5165"/>
          <ac:cxnSpMkLst>
            <pc:docMk/>
            <pc:sldMk cId="2858277977" sldId="523"/>
            <ac:cxnSpMk id="1176" creationId="{76F0D148-ECEA-4574-A4F8-3BFFBD898649}"/>
          </ac:cxnSpMkLst>
        </pc:cxnChg>
        <pc:cxnChg chg="add del mod">
          <ac:chgData name="Ragnhild Halvorsrud" userId="917ea340-fd63-490f-a7db-68428d24cf32" providerId="ADAL" clId="{3F26B701-AADC-4668-AAA4-FB7BA2B947B1}" dt="2020-06-19T09:18:16.536" v="5165"/>
          <ac:cxnSpMkLst>
            <pc:docMk/>
            <pc:sldMk cId="2858277977" sldId="523"/>
            <ac:cxnSpMk id="1177" creationId="{B48785A6-4C58-41F3-90AE-4677AEEDC409}"/>
          </ac:cxnSpMkLst>
        </pc:cxnChg>
        <pc:cxnChg chg="add del mod">
          <ac:chgData name="Ragnhild Halvorsrud" userId="917ea340-fd63-490f-a7db-68428d24cf32" providerId="ADAL" clId="{3F26B701-AADC-4668-AAA4-FB7BA2B947B1}" dt="2020-06-19T09:18:16.536" v="5165"/>
          <ac:cxnSpMkLst>
            <pc:docMk/>
            <pc:sldMk cId="2858277977" sldId="523"/>
            <ac:cxnSpMk id="1178" creationId="{4E847505-773A-4A6B-9E26-849C996AF6FA}"/>
          </ac:cxnSpMkLst>
        </pc:cxnChg>
        <pc:cxnChg chg="add del mod">
          <ac:chgData name="Ragnhild Halvorsrud" userId="917ea340-fd63-490f-a7db-68428d24cf32" providerId="ADAL" clId="{3F26B701-AADC-4668-AAA4-FB7BA2B947B1}" dt="2020-06-19T09:18:16.536" v="5165"/>
          <ac:cxnSpMkLst>
            <pc:docMk/>
            <pc:sldMk cId="2858277977" sldId="523"/>
            <ac:cxnSpMk id="1180" creationId="{012277F7-61D5-479B-AD35-FC7D7ED18B22}"/>
          </ac:cxnSpMkLst>
        </pc:cxnChg>
        <pc:cxnChg chg="add del mod">
          <ac:chgData name="Ragnhild Halvorsrud" userId="917ea340-fd63-490f-a7db-68428d24cf32" providerId="ADAL" clId="{3F26B701-AADC-4668-AAA4-FB7BA2B947B1}" dt="2020-06-19T09:18:16.536" v="5165"/>
          <ac:cxnSpMkLst>
            <pc:docMk/>
            <pc:sldMk cId="2858277977" sldId="523"/>
            <ac:cxnSpMk id="1181" creationId="{4BCAC1F6-B05B-4C5E-953E-9B5F92B5DBF1}"/>
          </ac:cxnSpMkLst>
        </pc:cxnChg>
        <pc:cxnChg chg="add del mod">
          <ac:chgData name="Ragnhild Halvorsrud" userId="917ea340-fd63-490f-a7db-68428d24cf32" providerId="ADAL" clId="{3F26B701-AADC-4668-AAA4-FB7BA2B947B1}" dt="2020-06-19T09:18:16.536" v="5165"/>
          <ac:cxnSpMkLst>
            <pc:docMk/>
            <pc:sldMk cId="2858277977" sldId="523"/>
            <ac:cxnSpMk id="1183" creationId="{145AE5D8-366E-4A66-ABBD-CBAE2DB5377E}"/>
          </ac:cxnSpMkLst>
        </pc:cxnChg>
        <pc:cxnChg chg="add del mod">
          <ac:chgData name="Ragnhild Halvorsrud" userId="917ea340-fd63-490f-a7db-68428d24cf32" providerId="ADAL" clId="{3F26B701-AADC-4668-AAA4-FB7BA2B947B1}" dt="2020-06-19T09:18:16.536" v="5165"/>
          <ac:cxnSpMkLst>
            <pc:docMk/>
            <pc:sldMk cId="2858277977" sldId="523"/>
            <ac:cxnSpMk id="1187" creationId="{7B71FAE1-BDC8-4AE0-A44E-E040ED8E2934}"/>
          </ac:cxnSpMkLst>
        </pc:cxnChg>
        <pc:cxnChg chg="add del mod">
          <ac:chgData name="Ragnhild Halvorsrud" userId="917ea340-fd63-490f-a7db-68428d24cf32" providerId="ADAL" clId="{3F26B701-AADC-4668-AAA4-FB7BA2B947B1}" dt="2020-06-19T09:18:16.536" v="5165"/>
          <ac:cxnSpMkLst>
            <pc:docMk/>
            <pc:sldMk cId="2858277977" sldId="523"/>
            <ac:cxnSpMk id="1188" creationId="{557ABA19-0F7A-48B2-9B2A-7D7AD8FB131D}"/>
          </ac:cxnSpMkLst>
        </pc:cxnChg>
        <pc:cxnChg chg="add del mod">
          <ac:chgData name="Ragnhild Halvorsrud" userId="917ea340-fd63-490f-a7db-68428d24cf32" providerId="ADAL" clId="{3F26B701-AADC-4668-AAA4-FB7BA2B947B1}" dt="2020-06-19T09:18:16.536" v="5165"/>
          <ac:cxnSpMkLst>
            <pc:docMk/>
            <pc:sldMk cId="2858277977" sldId="523"/>
            <ac:cxnSpMk id="1190" creationId="{E8A16313-D92C-43AF-9A11-E12928950350}"/>
          </ac:cxnSpMkLst>
        </pc:cxnChg>
        <pc:cxnChg chg="add del mod">
          <ac:chgData name="Ragnhild Halvorsrud" userId="917ea340-fd63-490f-a7db-68428d24cf32" providerId="ADAL" clId="{3F26B701-AADC-4668-AAA4-FB7BA2B947B1}" dt="2020-06-19T09:18:16.536" v="5165"/>
          <ac:cxnSpMkLst>
            <pc:docMk/>
            <pc:sldMk cId="2858277977" sldId="523"/>
            <ac:cxnSpMk id="1192" creationId="{7509F89A-910B-4DBC-AC26-5DE2C50ADFF7}"/>
          </ac:cxnSpMkLst>
        </pc:cxnChg>
        <pc:cxnChg chg="add del mod">
          <ac:chgData name="Ragnhild Halvorsrud" userId="917ea340-fd63-490f-a7db-68428d24cf32" providerId="ADAL" clId="{3F26B701-AADC-4668-AAA4-FB7BA2B947B1}" dt="2020-06-19T09:18:16.536" v="5165"/>
          <ac:cxnSpMkLst>
            <pc:docMk/>
            <pc:sldMk cId="2858277977" sldId="523"/>
            <ac:cxnSpMk id="1196" creationId="{0EBA8D81-8B5F-4759-8593-D1B2838059A6}"/>
          </ac:cxnSpMkLst>
        </pc:cxnChg>
        <pc:cxnChg chg="add del mod">
          <ac:chgData name="Ragnhild Halvorsrud" userId="917ea340-fd63-490f-a7db-68428d24cf32" providerId="ADAL" clId="{3F26B701-AADC-4668-AAA4-FB7BA2B947B1}" dt="2020-06-19T09:18:16.536" v="5165"/>
          <ac:cxnSpMkLst>
            <pc:docMk/>
            <pc:sldMk cId="2858277977" sldId="523"/>
            <ac:cxnSpMk id="1198" creationId="{74A18C7E-36CC-472B-9ECE-D6122609E652}"/>
          </ac:cxnSpMkLst>
        </pc:cxnChg>
        <pc:cxnChg chg="add del mod">
          <ac:chgData name="Ragnhild Halvorsrud" userId="917ea340-fd63-490f-a7db-68428d24cf32" providerId="ADAL" clId="{3F26B701-AADC-4668-AAA4-FB7BA2B947B1}" dt="2020-06-19T09:18:16.536" v="5165"/>
          <ac:cxnSpMkLst>
            <pc:docMk/>
            <pc:sldMk cId="2858277977" sldId="523"/>
            <ac:cxnSpMk id="1199" creationId="{3779E8AB-25F9-459F-BCE0-03417781097A}"/>
          </ac:cxnSpMkLst>
        </pc:cxnChg>
        <pc:cxnChg chg="add del mod">
          <ac:chgData name="Ragnhild Halvorsrud" userId="917ea340-fd63-490f-a7db-68428d24cf32" providerId="ADAL" clId="{3F26B701-AADC-4668-AAA4-FB7BA2B947B1}" dt="2020-06-19T09:18:16.536" v="5165"/>
          <ac:cxnSpMkLst>
            <pc:docMk/>
            <pc:sldMk cId="2858277977" sldId="523"/>
            <ac:cxnSpMk id="1200" creationId="{C3EA35B9-9C3E-4683-8EA0-D8AB0B4980C2}"/>
          </ac:cxnSpMkLst>
        </pc:cxnChg>
        <pc:cxnChg chg="add del mod">
          <ac:chgData name="Ragnhild Halvorsrud" userId="917ea340-fd63-490f-a7db-68428d24cf32" providerId="ADAL" clId="{3F26B701-AADC-4668-AAA4-FB7BA2B947B1}" dt="2020-06-19T09:18:16.536" v="5165"/>
          <ac:cxnSpMkLst>
            <pc:docMk/>
            <pc:sldMk cId="2858277977" sldId="523"/>
            <ac:cxnSpMk id="1203" creationId="{93F0C866-655F-4CFD-BEAF-EC02BC465FB4}"/>
          </ac:cxnSpMkLst>
        </pc:cxnChg>
        <pc:cxnChg chg="add del mod">
          <ac:chgData name="Ragnhild Halvorsrud" userId="917ea340-fd63-490f-a7db-68428d24cf32" providerId="ADAL" clId="{3F26B701-AADC-4668-AAA4-FB7BA2B947B1}" dt="2020-06-19T09:18:16.536" v="5165"/>
          <ac:cxnSpMkLst>
            <pc:docMk/>
            <pc:sldMk cId="2858277977" sldId="523"/>
            <ac:cxnSpMk id="1204" creationId="{60027894-74FC-4C1D-9B16-60E29D6CD3B0}"/>
          </ac:cxnSpMkLst>
        </pc:cxnChg>
        <pc:cxnChg chg="add del mod">
          <ac:chgData name="Ragnhild Halvorsrud" userId="917ea340-fd63-490f-a7db-68428d24cf32" providerId="ADAL" clId="{3F26B701-AADC-4668-AAA4-FB7BA2B947B1}" dt="2020-06-19T09:18:16.536" v="5165"/>
          <ac:cxnSpMkLst>
            <pc:docMk/>
            <pc:sldMk cId="2858277977" sldId="523"/>
            <ac:cxnSpMk id="1205" creationId="{58B14BA4-9BFF-4882-8750-5FED3B8D6318}"/>
          </ac:cxnSpMkLst>
        </pc:cxnChg>
        <pc:cxnChg chg="add del mod">
          <ac:chgData name="Ragnhild Halvorsrud" userId="917ea340-fd63-490f-a7db-68428d24cf32" providerId="ADAL" clId="{3F26B701-AADC-4668-AAA4-FB7BA2B947B1}" dt="2020-06-19T09:18:16.536" v="5165"/>
          <ac:cxnSpMkLst>
            <pc:docMk/>
            <pc:sldMk cId="2858277977" sldId="523"/>
            <ac:cxnSpMk id="1206" creationId="{D25A2390-F281-49E9-99E7-28FB98751C0D}"/>
          </ac:cxnSpMkLst>
        </pc:cxnChg>
        <pc:cxnChg chg="add del mod">
          <ac:chgData name="Ragnhild Halvorsrud" userId="917ea340-fd63-490f-a7db-68428d24cf32" providerId="ADAL" clId="{3F26B701-AADC-4668-AAA4-FB7BA2B947B1}" dt="2020-06-19T09:18:16.536" v="5165"/>
          <ac:cxnSpMkLst>
            <pc:docMk/>
            <pc:sldMk cId="2858277977" sldId="523"/>
            <ac:cxnSpMk id="1207" creationId="{9F58B469-D726-47CC-BB46-B063D2ED257C}"/>
          </ac:cxnSpMkLst>
        </pc:cxnChg>
        <pc:cxnChg chg="add del mod">
          <ac:chgData name="Ragnhild Halvorsrud" userId="917ea340-fd63-490f-a7db-68428d24cf32" providerId="ADAL" clId="{3F26B701-AADC-4668-AAA4-FB7BA2B947B1}" dt="2020-06-19T09:18:16.536" v="5165"/>
          <ac:cxnSpMkLst>
            <pc:docMk/>
            <pc:sldMk cId="2858277977" sldId="523"/>
            <ac:cxnSpMk id="1208" creationId="{AC6898CA-072E-4D7A-A2A9-CB41F4FDB279}"/>
          </ac:cxnSpMkLst>
        </pc:cxnChg>
        <pc:cxnChg chg="add del mod">
          <ac:chgData name="Ragnhild Halvorsrud" userId="917ea340-fd63-490f-a7db-68428d24cf32" providerId="ADAL" clId="{3F26B701-AADC-4668-AAA4-FB7BA2B947B1}" dt="2020-06-19T09:18:16.536" v="5165"/>
          <ac:cxnSpMkLst>
            <pc:docMk/>
            <pc:sldMk cId="2858277977" sldId="523"/>
            <ac:cxnSpMk id="1209" creationId="{B157727E-FDA2-464D-A6F5-034D47B7D854}"/>
          </ac:cxnSpMkLst>
        </pc:cxnChg>
        <pc:cxnChg chg="add del mod">
          <ac:chgData name="Ragnhild Halvorsrud" userId="917ea340-fd63-490f-a7db-68428d24cf32" providerId="ADAL" clId="{3F26B701-AADC-4668-AAA4-FB7BA2B947B1}" dt="2020-06-19T09:18:16.536" v="5165"/>
          <ac:cxnSpMkLst>
            <pc:docMk/>
            <pc:sldMk cId="2858277977" sldId="523"/>
            <ac:cxnSpMk id="1210" creationId="{656F4AD4-BF1B-4313-A3D3-5B84C294C5D9}"/>
          </ac:cxnSpMkLst>
        </pc:cxnChg>
        <pc:cxnChg chg="add del mod">
          <ac:chgData name="Ragnhild Halvorsrud" userId="917ea340-fd63-490f-a7db-68428d24cf32" providerId="ADAL" clId="{3F26B701-AADC-4668-AAA4-FB7BA2B947B1}" dt="2020-06-19T09:18:16.536" v="5165"/>
          <ac:cxnSpMkLst>
            <pc:docMk/>
            <pc:sldMk cId="2858277977" sldId="523"/>
            <ac:cxnSpMk id="1211" creationId="{E40ADD06-47E5-4888-87E2-58B3D7D481C0}"/>
          </ac:cxnSpMkLst>
        </pc:cxnChg>
        <pc:cxnChg chg="add del mod">
          <ac:chgData name="Ragnhild Halvorsrud" userId="917ea340-fd63-490f-a7db-68428d24cf32" providerId="ADAL" clId="{3F26B701-AADC-4668-AAA4-FB7BA2B947B1}" dt="2020-06-19T09:18:16.536" v="5165"/>
          <ac:cxnSpMkLst>
            <pc:docMk/>
            <pc:sldMk cId="2858277977" sldId="523"/>
            <ac:cxnSpMk id="1212" creationId="{37D3F541-D568-481A-85D2-EA6947A785D0}"/>
          </ac:cxnSpMkLst>
        </pc:cxnChg>
        <pc:cxnChg chg="add del mod">
          <ac:chgData name="Ragnhild Halvorsrud" userId="917ea340-fd63-490f-a7db-68428d24cf32" providerId="ADAL" clId="{3F26B701-AADC-4668-AAA4-FB7BA2B947B1}" dt="2020-06-19T09:18:16.536" v="5165"/>
          <ac:cxnSpMkLst>
            <pc:docMk/>
            <pc:sldMk cId="2858277977" sldId="523"/>
            <ac:cxnSpMk id="1213" creationId="{53633EBF-4EF0-48BA-8DA5-617DA74D6FCE}"/>
          </ac:cxnSpMkLst>
        </pc:cxnChg>
        <pc:cxnChg chg="mod">
          <ac:chgData name="Ragnhild Halvorsrud" userId="917ea340-fd63-490f-a7db-68428d24cf32" providerId="ADAL" clId="{3F26B701-AADC-4668-AAA4-FB7BA2B947B1}" dt="2020-06-19T09:18:16.638" v="5166"/>
          <ac:cxnSpMkLst>
            <pc:docMk/>
            <pc:sldMk cId="2858277977" sldId="523"/>
            <ac:cxnSpMk id="1218" creationId="{DE74E375-28E2-4ED8-A3EB-B223761511FE}"/>
          </ac:cxnSpMkLst>
        </pc:cxnChg>
        <pc:cxnChg chg="mod">
          <ac:chgData name="Ragnhild Halvorsrud" userId="917ea340-fd63-490f-a7db-68428d24cf32" providerId="ADAL" clId="{3F26B701-AADC-4668-AAA4-FB7BA2B947B1}" dt="2020-06-19T09:18:16.638" v="5166"/>
          <ac:cxnSpMkLst>
            <pc:docMk/>
            <pc:sldMk cId="2858277977" sldId="523"/>
            <ac:cxnSpMk id="1227" creationId="{6A1BC1D0-4120-49EE-96E1-C923A21AAC36}"/>
          </ac:cxnSpMkLst>
        </pc:cxnChg>
        <pc:cxnChg chg="mod">
          <ac:chgData name="Ragnhild Halvorsrud" userId="917ea340-fd63-490f-a7db-68428d24cf32" providerId="ADAL" clId="{3F26B701-AADC-4668-AAA4-FB7BA2B947B1}" dt="2020-06-19T09:18:16.638" v="5166"/>
          <ac:cxnSpMkLst>
            <pc:docMk/>
            <pc:sldMk cId="2858277977" sldId="523"/>
            <ac:cxnSpMk id="1236" creationId="{EE3243B7-EB82-48D3-A3C9-66BD49194F2A}"/>
          </ac:cxnSpMkLst>
        </pc:cxnChg>
        <pc:cxnChg chg="mod">
          <ac:chgData name="Ragnhild Halvorsrud" userId="917ea340-fd63-490f-a7db-68428d24cf32" providerId="ADAL" clId="{3F26B701-AADC-4668-AAA4-FB7BA2B947B1}" dt="2020-06-19T09:18:16.638" v="5166"/>
          <ac:cxnSpMkLst>
            <pc:docMk/>
            <pc:sldMk cId="2858277977" sldId="523"/>
            <ac:cxnSpMk id="1245" creationId="{BE179481-003C-4E52-9A72-63313A4F3ADD}"/>
          </ac:cxnSpMkLst>
        </pc:cxnChg>
        <pc:cxnChg chg="mod">
          <ac:chgData name="Ragnhild Halvorsrud" userId="917ea340-fd63-490f-a7db-68428d24cf32" providerId="ADAL" clId="{3F26B701-AADC-4668-AAA4-FB7BA2B947B1}" dt="2020-06-19T09:18:16.638" v="5166"/>
          <ac:cxnSpMkLst>
            <pc:docMk/>
            <pc:sldMk cId="2858277977" sldId="523"/>
            <ac:cxnSpMk id="1254" creationId="{C2EE1AA4-A9C0-4B45-9812-4F07240B9FEE}"/>
          </ac:cxnSpMkLst>
        </pc:cxnChg>
        <pc:cxnChg chg="mod">
          <ac:chgData name="Ragnhild Halvorsrud" userId="917ea340-fd63-490f-a7db-68428d24cf32" providerId="ADAL" clId="{3F26B701-AADC-4668-AAA4-FB7BA2B947B1}" dt="2020-06-19T09:18:16.638" v="5166"/>
          <ac:cxnSpMkLst>
            <pc:docMk/>
            <pc:sldMk cId="2858277977" sldId="523"/>
            <ac:cxnSpMk id="1263" creationId="{F1E13372-E980-485C-94FF-7B68D02B2D0C}"/>
          </ac:cxnSpMkLst>
        </pc:cxnChg>
        <pc:cxnChg chg="mod">
          <ac:chgData name="Ragnhild Halvorsrud" userId="917ea340-fd63-490f-a7db-68428d24cf32" providerId="ADAL" clId="{3F26B701-AADC-4668-AAA4-FB7BA2B947B1}" dt="2020-06-19T09:18:16.638" v="5166"/>
          <ac:cxnSpMkLst>
            <pc:docMk/>
            <pc:sldMk cId="2858277977" sldId="523"/>
            <ac:cxnSpMk id="1278" creationId="{3EDB00F9-2762-4F10-A95D-90BCF6989B1E}"/>
          </ac:cxnSpMkLst>
        </pc:cxnChg>
        <pc:cxnChg chg="mod">
          <ac:chgData name="Ragnhild Halvorsrud" userId="917ea340-fd63-490f-a7db-68428d24cf32" providerId="ADAL" clId="{3F26B701-AADC-4668-AAA4-FB7BA2B947B1}" dt="2020-06-19T09:18:16.638" v="5166"/>
          <ac:cxnSpMkLst>
            <pc:docMk/>
            <pc:sldMk cId="2858277977" sldId="523"/>
            <ac:cxnSpMk id="1279" creationId="{F4C741B8-1D14-4181-B0E9-FE365790A728}"/>
          </ac:cxnSpMkLst>
        </pc:cxnChg>
        <pc:cxnChg chg="mod">
          <ac:chgData name="Ragnhild Halvorsrud" userId="917ea340-fd63-490f-a7db-68428d24cf32" providerId="ADAL" clId="{3F26B701-AADC-4668-AAA4-FB7BA2B947B1}" dt="2020-06-19T09:18:16.638" v="5166"/>
          <ac:cxnSpMkLst>
            <pc:docMk/>
            <pc:sldMk cId="2858277977" sldId="523"/>
            <ac:cxnSpMk id="1280" creationId="{33AA8D61-5331-4909-B14E-6D1C25B9DB08}"/>
          </ac:cxnSpMkLst>
        </pc:cxnChg>
        <pc:cxnChg chg="mod">
          <ac:chgData name="Ragnhild Halvorsrud" userId="917ea340-fd63-490f-a7db-68428d24cf32" providerId="ADAL" clId="{3F26B701-AADC-4668-AAA4-FB7BA2B947B1}" dt="2020-06-19T09:18:16.638" v="5166"/>
          <ac:cxnSpMkLst>
            <pc:docMk/>
            <pc:sldMk cId="2858277977" sldId="523"/>
            <ac:cxnSpMk id="1281" creationId="{330C8AC4-9060-4CA9-BAF4-48ED9A78A967}"/>
          </ac:cxnSpMkLst>
        </pc:cxnChg>
        <pc:cxnChg chg="mod">
          <ac:chgData name="Ragnhild Halvorsrud" userId="917ea340-fd63-490f-a7db-68428d24cf32" providerId="ADAL" clId="{3F26B701-AADC-4668-AAA4-FB7BA2B947B1}" dt="2020-06-19T09:18:16.638" v="5166"/>
          <ac:cxnSpMkLst>
            <pc:docMk/>
            <pc:sldMk cId="2858277977" sldId="523"/>
            <ac:cxnSpMk id="1282" creationId="{E1B5CCBD-3DE5-47F4-889F-2CE0C627C76B}"/>
          </ac:cxnSpMkLst>
        </pc:cxnChg>
        <pc:cxnChg chg="mod">
          <ac:chgData name="Ragnhild Halvorsrud" userId="917ea340-fd63-490f-a7db-68428d24cf32" providerId="ADAL" clId="{3F26B701-AADC-4668-AAA4-FB7BA2B947B1}" dt="2020-06-19T09:18:16.638" v="5166"/>
          <ac:cxnSpMkLst>
            <pc:docMk/>
            <pc:sldMk cId="2858277977" sldId="523"/>
            <ac:cxnSpMk id="1283" creationId="{72205335-C79B-42BD-B57B-C6BC1C1270F0}"/>
          </ac:cxnSpMkLst>
        </pc:cxnChg>
        <pc:cxnChg chg="mod">
          <ac:chgData name="Ragnhild Halvorsrud" userId="917ea340-fd63-490f-a7db-68428d24cf32" providerId="ADAL" clId="{3F26B701-AADC-4668-AAA4-FB7BA2B947B1}" dt="2020-06-19T09:18:16.638" v="5166"/>
          <ac:cxnSpMkLst>
            <pc:docMk/>
            <pc:sldMk cId="2858277977" sldId="523"/>
            <ac:cxnSpMk id="1284" creationId="{B32241F2-68E6-43BC-9D90-CDD68481B36A}"/>
          </ac:cxnSpMkLst>
        </pc:cxnChg>
        <pc:cxnChg chg="mod">
          <ac:chgData name="Ragnhild Halvorsrud" userId="917ea340-fd63-490f-a7db-68428d24cf32" providerId="ADAL" clId="{3F26B701-AADC-4668-AAA4-FB7BA2B947B1}" dt="2020-06-19T09:18:16.638" v="5166"/>
          <ac:cxnSpMkLst>
            <pc:docMk/>
            <pc:sldMk cId="2858277977" sldId="523"/>
            <ac:cxnSpMk id="1285" creationId="{5D5C00C8-CCFB-42EA-97B7-18D6AA38AA27}"/>
          </ac:cxnSpMkLst>
        </pc:cxnChg>
        <pc:cxnChg chg="mod">
          <ac:chgData name="Ragnhild Halvorsrud" userId="917ea340-fd63-490f-a7db-68428d24cf32" providerId="ADAL" clId="{3F26B701-AADC-4668-AAA4-FB7BA2B947B1}" dt="2020-06-19T09:18:16.638" v="5166"/>
          <ac:cxnSpMkLst>
            <pc:docMk/>
            <pc:sldMk cId="2858277977" sldId="523"/>
            <ac:cxnSpMk id="1286" creationId="{CD0DD54F-870E-485F-8B00-A6CDBAF051FD}"/>
          </ac:cxnSpMkLst>
        </pc:cxnChg>
        <pc:cxnChg chg="mod">
          <ac:chgData name="Ragnhild Halvorsrud" userId="917ea340-fd63-490f-a7db-68428d24cf32" providerId="ADAL" clId="{3F26B701-AADC-4668-AAA4-FB7BA2B947B1}" dt="2020-06-19T09:18:16.638" v="5166"/>
          <ac:cxnSpMkLst>
            <pc:docMk/>
            <pc:sldMk cId="2858277977" sldId="523"/>
            <ac:cxnSpMk id="1287" creationId="{C495DE5A-1468-4F08-A9EE-9C52F99C5B68}"/>
          </ac:cxnSpMkLst>
        </pc:cxnChg>
        <pc:cxnChg chg="add del mod">
          <ac:chgData name="Ragnhild Halvorsrud" userId="917ea340-fd63-490f-a7db-68428d24cf32" providerId="ADAL" clId="{3F26B701-AADC-4668-AAA4-FB7BA2B947B1}" dt="2020-06-19T09:18:41.401" v="5169"/>
          <ac:cxnSpMkLst>
            <pc:docMk/>
            <pc:sldMk cId="2858277977" sldId="523"/>
            <ac:cxnSpMk id="1288" creationId="{CF3BEF59-A8E7-4899-A29B-46C51E4EED8D}"/>
          </ac:cxnSpMkLst>
        </pc:cxnChg>
        <pc:cxnChg chg="add del mod">
          <ac:chgData name="Ragnhild Halvorsrud" userId="917ea340-fd63-490f-a7db-68428d24cf32" providerId="ADAL" clId="{3F26B701-AADC-4668-AAA4-FB7BA2B947B1}" dt="2020-06-19T09:18:41.401" v="5169"/>
          <ac:cxnSpMkLst>
            <pc:docMk/>
            <pc:sldMk cId="2858277977" sldId="523"/>
            <ac:cxnSpMk id="1295" creationId="{B958E2A8-B1CF-4DCB-B135-C54774B7CFAA}"/>
          </ac:cxnSpMkLst>
        </pc:cxnChg>
        <pc:cxnChg chg="add del mod">
          <ac:chgData name="Ragnhild Halvorsrud" userId="917ea340-fd63-490f-a7db-68428d24cf32" providerId="ADAL" clId="{3F26B701-AADC-4668-AAA4-FB7BA2B947B1}" dt="2020-06-19T09:18:41.401" v="5169"/>
          <ac:cxnSpMkLst>
            <pc:docMk/>
            <pc:sldMk cId="2858277977" sldId="523"/>
            <ac:cxnSpMk id="1302" creationId="{B7338269-4BC3-4889-888A-43AF5AE0819D}"/>
          </ac:cxnSpMkLst>
        </pc:cxnChg>
        <pc:cxnChg chg="add del mod">
          <ac:chgData name="Ragnhild Halvorsrud" userId="917ea340-fd63-490f-a7db-68428d24cf32" providerId="ADAL" clId="{3F26B701-AADC-4668-AAA4-FB7BA2B947B1}" dt="2020-06-19T09:18:41.401" v="5169"/>
          <ac:cxnSpMkLst>
            <pc:docMk/>
            <pc:sldMk cId="2858277977" sldId="523"/>
            <ac:cxnSpMk id="1309" creationId="{91F15C4A-10F1-41B0-AAC6-99A6C298D612}"/>
          </ac:cxnSpMkLst>
        </pc:cxnChg>
        <pc:cxnChg chg="add del mod">
          <ac:chgData name="Ragnhild Halvorsrud" userId="917ea340-fd63-490f-a7db-68428d24cf32" providerId="ADAL" clId="{3F26B701-AADC-4668-AAA4-FB7BA2B947B1}" dt="2020-06-19T09:18:41.401" v="5169"/>
          <ac:cxnSpMkLst>
            <pc:docMk/>
            <pc:sldMk cId="2858277977" sldId="523"/>
            <ac:cxnSpMk id="1316" creationId="{0E744016-3E73-41DC-B690-DD475001EE5C}"/>
          </ac:cxnSpMkLst>
        </pc:cxnChg>
        <pc:cxnChg chg="add del mod">
          <ac:chgData name="Ragnhild Halvorsrud" userId="917ea340-fd63-490f-a7db-68428d24cf32" providerId="ADAL" clId="{3F26B701-AADC-4668-AAA4-FB7BA2B947B1}" dt="2020-06-19T09:18:41.401" v="5169"/>
          <ac:cxnSpMkLst>
            <pc:docMk/>
            <pc:sldMk cId="2858277977" sldId="523"/>
            <ac:cxnSpMk id="1328" creationId="{0AB5B0C2-ABBB-42D6-A8CF-27D6EAE2DD36}"/>
          </ac:cxnSpMkLst>
        </pc:cxnChg>
        <pc:cxnChg chg="add del mod">
          <ac:chgData name="Ragnhild Halvorsrud" userId="917ea340-fd63-490f-a7db-68428d24cf32" providerId="ADAL" clId="{3F26B701-AADC-4668-AAA4-FB7BA2B947B1}" dt="2020-06-19T09:18:41.401" v="5169"/>
          <ac:cxnSpMkLst>
            <pc:docMk/>
            <pc:sldMk cId="2858277977" sldId="523"/>
            <ac:cxnSpMk id="1329" creationId="{035BDCA2-6193-4579-93D4-1F783DB8A422}"/>
          </ac:cxnSpMkLst>
        </pc:cxnChg>
        <pc:cxnChg chg="add del mod">
          <ac:chgData name="Ragnhild Halvorsrud" userId="917ea340-fd63-490f-a7db-68428d24cf32" providerId="ADAL" clId="{3F26B701-AADC-4668-AAA4-FB7BA2B947B1}" dt="2020-06-19T09:18:41.401" v="5169"/>
          <ac:cxnSpMkLst>
            <pc:docMk/>
            <pc:sldMk cId="2858277977" sldId="523"/>
            <ac:cxnSpMk id="1330" creationId="{8B11B18D-BBF6-49E1-BBD2-1A7D4575BEC1}"/>
          </ac:cxnSpMkLst>
        </pc:cxnChg>
        <pc:cxnChg chg="add del mod">
          <ac:chgData name="Ragnhild Halvorsrud" userId="917ea340-fd63-490f-a7db-68428d24cf32" providerId="ADAL" clId="{3F26B701-AADC-4668-AAA4-FB7BA2B947B1}" dt="2020-06-19T09:18:41.401" v="5169"/>
          <ac:cxnSpMkLst>
            <pc:docMk/>
            <pc:sldMk cId="2858277977" sldId="523"/>
            <ac:cxnSpMk id="1331" creationId="{639EF17C-509E-4AA6-ADC2-CBC9FDBF903C}"/>
          </ac:cxnSpMkLst>
        </pc:cxnChg>
        <pc:cxnChg chg="add del mod">
          <ac:chgData name="Ragnhild Halvorsrud" userId="917ea340-fd63-490f-a7db-68428d24cf32" providerId="ADAL" clId="{3F26B701-AADC-4668-AAA4-FB7BA2B947B1}" dt="2020-06-19T09:18:41.401" v="5169"/>
          <ac:cxnSpMkLst>
            <pc:docMk/>
            <pc:sldMk cId="2858277977" sldId="523"/>
            <ac:cxnSpMk id="1332" creationId="{489E7861-95D0-4BA6-827E-50CD335C5900}"/>
          </ac:cxnSpMkLst>
        </pc:cxnChg>
        <pc:cxnChg chg="add del mod">
          <ac:chgData name="Ragnhild Halvorsrud" userId="917ea340-fd63-490f-a7db-68428d24cf32" providerId="ADAL" clId="{3F26B701-AADC-4668-AAA4-FB7BA2B947B1}" dt="2020-06-19T09:18:41.401" v="5169"/>
          <ac:cxnSpMkLst>
            <pc:docMk/>
            <pc:sldMk cId="2858277977" sldId="523"/>
            <ac:cxnSpMk id="1333" creationId="{3323E9E6-5FCD-42F4-9FE2-8B59AAFCDF25}"/>
          </ac:cxnSpMkLst>
        </pc:cxnChg>
        <pc:cxnChg chg="add del mod">
          <ac:chgData name="Ragnhild Halvorsrud" userId="917ea340-fd63-490f-a7db-68428d24cf32" providerId="ADAL" clId="{3F26B701-AADC-4668-AAA4-FB7BA2B947B1}" dt="2020-06-19T09:18:41.401" v="5169"/>
          <ac:cxnSpMkLst>
            <pc:docMk/>
            <pc:sldMk cId="2858277977" sldId="523"/>
            <ac:cxnSpMk id="1334" creationId="{6FAEC79C-52B9-44DD-AF16-A95F7BCD6975}"/>
          </ac:cxnSpMkLst>
        </pc:cxnChg>
        <pc:cxnChg chg="add del mod">
          <ac:chgData name="Ragnhild Halvorsrud" userId="917ea340-fd63-490f-a7db-68428d24cf32" providerId="ADAL" clId="{3F26B701-AADC-4668-AAA4-FB7BA2B947B1}" dt="2020-06-19T09:18:41.401" v="5169"/>
          <ac:cxnSpMkLst>
            <pc:docMk/>
            <pc:sldMk cId="2858277977" sldId="523"/>
            <ac:cxnSpMk id="1335" creationId="{6B45D18C-C0A8-47F4-A1F3-33DB306C35AC}"/>
          </ac:cxnSpMkLst>
        </pc:cxnChg>
        <pc:cxnChg chg="mod">
          <ac:chgData name="Ragnhild Halvorsrud" userId="917ea340-fd63-490f-a7db-68428d24cf32" providerId="ADAL" clId="{3F26B701-AADC-4668-AAA4-FB7BA2B947B1}" dt="2020-06-19T09:18:16.638" v="5166"/>
          <ac:cxnSpMkLst>
            <pc:docMk/>
            <pc:sldMk cId="2858277977" sldId="523"/>
            <ac:cxnSpMk id="1337" creationId="{E51E7BA0-C6AC-42A8-9034-97E54DD6BF3A}"/>
          </ac:cxnSpMkLst>
        </pc:cxnChg>
        <pc:cxnChg chg="mod">
          <ac:chgData name="Ragnhild Halvorsrud" userId="917ea340-fd63-490f-a7db-68428d24cf32" providerId="ADAL" clId="{3F26B701-AADC-4668-AAA4-FB7BA2B947B1}" dt="2020-06-19T09:18:16.638" v="5166"/>
          <ac:cxnSpMkLst>
            <pc:docMk/>
            <pc:sldMk cId="2858277977" sldId="523"/>
            <ac:cxnSpMk id="1345" creationId="{03A238F6-EEF7-4B8B-9F51-7B3E792308A7}"/>
          </ac:cxnSpMkLst>
        </pc:cxnChg>
        <pc:cxnChg chg="mod">
          <ac:chgData name="Ragnhild Halvorsrud" userId="917ea340-fd63-490f-a7db-68428d24cf32" providerId="ADAL" clId="{3F26B701-AADC-4668-AAA4-FB7BA2B947B1}" dt="2020-06-19T09:18:16.638" v="5166"/>
          <ac:cxnSpMkLst>
            <pc:docMk/>
            <pc:sldMk cId="2858277977" sldId="523"/>
            <ac:cxnSpMk id="1353" creationId="{8249FBD5-1AE8-42E8-B730-6F489AD8928E}"/>
          </ac:cxnSpMkLst>
        </pc:cxnChg>
        <pc:cxnChg chg="mod">
          <ac:chgData name="Ragnhild Halvorsrud" userId="917ea340-fd63-490f-a7db-68428d24cf32" providerId="ADAL" clId="{3F26B701-AADC-4668-AAA4-FB7BA2B947B1}" dt="2020-06-19T09:18:16.638" v="5166"/>
          <ac:cxnSpMkLst>
            <pc:docMk/>
            <pc:sldMk cId="2858277977" sldId="523"/>
            <ac:cxnSpMk id="1361" creationId="{B9D97F48-CE20-4C77-B48D-F97B8A4B6FCF}"/>
          </ac:cxnSpMkLst>
        </pc:cxnChg>
        <pc:cxnChg chg="mod">
          <ac:chgData name="Ragnhild Halvorsrud" userId="917ea340-fd63-490f-a7db-68428d24cf32" providerId="ADAL" clId="{3F26B701-AADC-4668-AAA4-FB7BA2B947B1}" dt="2020-06-19T09:18:16.638" v="5166"/>
          <ac:cxnSpMkLst>
            <pc:docMk/>
            <pc:sldMk cId="2858277977" sldId="523"/>
            <ac:cxnSpMk id="1369" creationId="{02709040-7901-477D-B208-D4DCC0866FBA}"/>
          </ac:cxnSpMkLst>
        </pc:cxnChg>
        <pc:cxnChg chg="mod">
          <ac:chgData name="Ragnhild Halvorsrud" userId="917ea340-fd63-490f-a7db-68428d24cf32" providerId="ADAL" clId="{3F26B701-AADC-4668-AAA4-FB7BA2B947B1}" dt="2020-06-19T09:18:16.638" v="5166"/>
          <ac:cxnSpMkLst>
            <pc:docMk/>
            <pc:sldMk cId="2858277977" sldId="523"/>
            <ac:cxnSpMk id="1382" creationId="{3537937A-7F73-4555-88CB-29C0AFCAEF6E}"/>
          </ac:cxnSpMkLst>
        </pc:cxnChg>
        <pc:cxnChg chg="mod">
          <ac:chgData name="Ragnhild Halvorsrud" userId="917ea340-fd63-490f-a7db-68428d24cf32" providerId="ADAL" clId="{3F26B701-AADC-4668-AAA4-FB7BA2B947B1}" dt="2020-06-19T09:18:16.638" v="5166"/>
          <ac:cxnSpMkLst>
            <pc:docMk/>
            <pc:sldMk cId="2858277977" sldId="523"/>
            <ac:cxnSpMk id="1383" creationId="{ADF02AEA-EA91-4370-AD55-27A2C5EE6D3F}"/>
          </ac:cxnSpMkLst>
        </pc:cxnChg>
        <pc:cxnChg chg="mod">
          <ac:chgData name="Ragnhild Halvorsrud" userId="917ea340-fd63-490f-a7db-68428d24cf32" providerId="ADAL" clId="{3F26B701-AADC-4668-AAA4-FB7BA2B947B1}" dt="2020-06-19T09:18:16.638" v="5166"/>
          <ac:cxnSpMkLst>
            <pc:docMk/>
            <pc:sldMk cId="2858277977" sldId="523"/>
            <ac:cxnSpMk id="1384" creationId="{075EEEBC-0025-4FBC-A318-C122C341BC08}"/>
          </ac:cxnSpMkLst>
        </pc:cxnChg>
        <pc:cxnChg chg="mod">
          <ac:chgData name="Ragnhild Halvorsrud" userId="917ea340-fd63-490f-a7db-68428d24cf32" providerId="ADAL" clId="{3F26B701-AADC-4668-AAA4-FB7BA2B947B1}" dt="2020-06-19T09:18:16.638" v="5166"/>
          <ac:cxnSpMkLst>
            <pc:docMk/>
            <pc:sldMk cId="2858277977" sldId="523"/>
            <ac:cxnSpMk id="1385" creationId="{FECB8F17-7B72-49A1-9D8A-134440A1BCDE}"/>
          </ac:cxnSpMkLst>
        </pc:cxnChg>
        <pc:cxnChg chg="mod">
          <ac:chgData name="Ragnhild Halvorsrud" userId="917ea340-fd63-490f-a7db-68428d24cf32" providerId="ADAL" clId="{3F26B701-AADC-4668-AAA4-FB7BA2B947B1}" dt="2020-06-19T09:18:16.638" v="5166"/>
          <ac:cxnSpMkLst>
            <pc:docMk/>
            <pc:sldMk cId="2858277977" sldId="523"/>
            <ac:cxnSpMk id="1386" creationId="{89403E18-2216-4017-918A-DB329500066C}"/>
          </ac:cxnSpMkLst>
        </pc:cxnChg>
        <pc:cxnChg chg="mod">
          <ac:chgData name="Ragnhild Halvorsrud" userId="917ea340-fd63-490f-a7db-68428d24cf32" providerId="ADAL" clId="{3F26B701-AADC-4668-AAA4-FB7BA2B947B1}" dt="2020-06-19T09:18:16.638" v="5166"/>
          <ac:cxnSpMkLst>
            <pc:docMk/>
            <pc:sldMk cId="2858277977" sldId="523"/>
            <ac:cxnSpMk id="1387" creationId="{5B2DD84A-5BA8-445E-8B9A-5767D0E6D966}"/>
          </ac:cxnSpMkLst>
        </pc:cxnChg>
        <pc:cxnChg chg="mod">
          <ac:chgData name="Ragnhild Halvorsrud" userId="917ea340-fd63-490f-a7db-68428d24cf32" providerId="ADAL" clId="{3F26B701-AADC-4668-AAA4-FB7BA2B947B1}" dt="2020-06-19T09:18:16.638" v="5166"/>
          <ac:cxnSpMkLst>
            <pc:docMk/>
            <pc:sldMk cId="2858277977" sldId="523"/>
            <ac:cxnSpMk id="1388" creationId="{E05DB320-ABF3-429C-8FE5-73959AA3FB3C}"/>
          </ac:cxnSpMkLst>
        </pc:cxnChg>
        <pc:cxnChg chg="mod">
          <ac:chgData name="Ragnhild Halvorsrud" userId="917ea340-fd63-490f-a7db-68428d24cf32" providerId="ADAL" clId="{3F26B701-AADC-4668-AAA4-FB7BA2B947B1}" dt="2020-06-19T09:18:16.638" v="5166"/>
          <ac:cxnSpMkLst>
            <pc:docMk/>
            <pc:sldMk cId="2858277977" sldId="523"/>
            <ac:cxnSpMk id="1389" creationId="{9DCF6E7F-2939-45E2-B1A8-B3A81ACEDB20}"/>
          </ac:cxnSpMkLst>
        </pc:cxnChg>
        <pc:cxnChg chg="mod">
          <ac:chgData name="Ragnhild Halvorsrud" userId="917ea340-fd63-490f-a7db-68428d24cf32" providerId="ADAL" clId="{3F26B701-AADC-4668-AAA4-FB7BA2B947B1}" dt="2020-06-19T09:18:16.638" v="5166"/>
          <ac:cxnSpMkLst>
            <pc:docMk/>
            <pc:sldMk cId="2858277977" sldId="523"/>
            <ac:cxnSpMk id="1391" creationId="{CB31DE1D-3331-41EE-B8BB-F2EE09B6D2B5}"/>
          </ac:cxnSpMkLst>
        </pc:cxnChg>
        <pc:cxnChg chg="mod">
          <ac:chgData name="Ragnhild Halvorsrud" userId="917ea340-fd63-490f-a7db-68428d24cf32" providerId="ADAL" clId="{3F26B701-AADC-4668-AAA4-FB7BA2B947B1}" dt="2020-06-19T09:18:16.638" v="5166"/>
          <ac:cxnSpMkLst>
            <pc:docMk/>
            <pc:sldMk cId="2858277977" sldId="523"/>
            <ac:cxnSpMk id="1395" creationId="{0A151556-952F-487D-A6AA-91F34FE20284}"/>
          </ac:cxnSpMkLst>
        </pc:cxnChg>
        <pc:cxnChg chg="mod">
          <ac:chgData name="Ragnhild Halvorsrud" userId="917ea340-fd63-490f-a7db-68428d24cf32" providerId="ADAL" clId="{3F26B701-AADC-4668-AAA4-FB7BA2B947B1}" dt="2020-06-19T09:18:16.638" v="5166"/>
          <ac:cxnSpMkLst>
            <pc:docMk/>
            <pc:sldMk cId="2858277977" sldId="523"/>
            <ac:cxnSpMk id="1399" creationId="{E76D390B-3A99-4216-8F78-67D12FF0CF23}"/>
          </ac:cxnSpMkLst>
        </pc:cxnChg>
        <pc:cxnChg chg="mod">
          <ac:chgData name="Ragnhild Halvorsrud" userId="917ea340-fd63-490f-a7db-68428d24cf32" providerId="ADAL" clId="{3F26B701-AADC-4668-AAA4-FB7BA2B947B1}" dt="2020-06-19T09:18:16.638" v="5166"/>
          <ac:cxnSpMkLst>
            <pc:docMk/>
            <pc:sldMk cId="2858277977" sldId="523"/>
            <ac:cxnSpMk id="1402" creationId="{DC028374-F4F8-42E6-9E12-FAA7C076041D}"/>
          </ac:cxnSpMkLst>
        </pc:cxnChg>
        <pc:cxnChg chg="add del mod">
          <ac:chgData name="Ragnhild Halvorsrud" userId="917ea340-fd63-490f-a7db-68428d24cf32" providerId="ADAL" clId="{3F26B701-AADC-4668-AAA4-FB7BA2B947B1}" dt="2020-06-19T09:18:41.401" v="5169"/>
          <ac:cxnSpMkLst>
            <pc:docMk/>
            <pc:sldMk cId="2858277977" sldId="523"/>
            <ac:cxnSpMk id="1403" creationId="{34857DCA-2048-4535-BF6B-9C49CA42CD4A}"/>
          </ac:cxnSpMkLst>
        </pc:cxnChg>
        <pc:cxnChg chg="add del mod">
          <ac:chgData name="Ragnhild Halvorsrud" userId="917ea340-fd63-490f-a7db-68428d24cf32" providerId="ADAL" clId="{3F26B701-AADC-4668-AAA4-FB7BA2B947B1}" dt="2020-06-19T09:18:41.401" v="5169"/>
          <ac:cxnSpMkLst>
            <pc:docMk/>
            <pc:sldMk cId="2858277977" sldId="523"/>
            <ac:cxnSpMk id="1409" creationId="{22B8B351-6CA7-4074-95A5-4EB9E92EDA21}"/>
          </ac:cxnSpMkLst>
        </pc:cxnChg>
        <pc:cxnChg chg="add del mod">
          <ac:chgData name="Ragnhild Halvorsrud" userId="917ea340-fd63-490f-a7db-68428d24cf32" providerId="ADAL" clId="{3F26B701-AADC-4668-AAA4-FB7BA2B947B1}" dt="2020-06-19T09:18:41.401" v="5169"/>
          <ac:cxnSpMkLst>
            <pc:docMk/>
            <pc:sldMk cId="2858277977" sldId="523"/>
            <ac:cxnSpMk id="1415" creationId="{377CC902-A527-4A9A-896E-96A2BFDD55EA}"/>
          </ac:cxnSpMkLst>
        </pc:cxnChg>
        <pc:cxnChg chg="add del mod">
          <ac:chgData name="Ragnhild Halvorsrud" userId="917ea340-fd63-490f-a7db-68428d24cf32" providerId="ADAL" clId="{3F26B701-AADC-4668-AAA4-FB7BA2B947B1}" dt="2020-06-19T09:18:41.401" v="5169"/>
          <ac:cxnSpMkLst>
            <pc:docMk/>
            <pc:sldMk cId="2858277977" sldId="523"/>
            <ac:cxnSpMk id="1421" creationId="{F8968281-9428-448A-911E-29B40783C12F}"/>
          </ac:cxnSpMkLst>
        </pc:cxnChg>
        <pc:cxnChg chg="add del mod">
          <ac:chgData name="Ragnhild Halvorsrud" userId="917ea340-fd63-490f-a7db-68428d24cf32" providerId="ADAL" clId="{3F26B701-AADC-4668-AAA4-FB7BA2B947B1}" dt="2020-06-19T09:18:41.401" v="5169"/>
          <ac:cxnSpMkLst>
            <pc:docMk/>
            <pc:sldMk cId="2858277977" sldId="523"/>
            <ac:cxnSpMk id="1431" creationId="{60A1D29D-1610-45CC-B9CA-45F4A0C8385E}"/>
          </ac:cxnSpMkLst>
        </pc:cxnChg>
        <pc:cxnChg chg="add del mod">
          <ac:chgData name="Ragnhild Halvorsrud" userId="917ea340-fd63-490f-a7db-68428d24cf32" providerId="ADAL" clId="{3F26B701-AADC-4668-AAA4-FB7BA2B947B1}" dt="2020-06-19T09:18:41.401" v="5169"/>
          <ac:cxnSpMkLst>
            <pc:docMk/>
            <pc:sldMk cId="2858277977" sldId="523"/>
            <ac:cxnSpMk id="1432" creationId="{0847EF21-57F9-41C9-8E8C-792C2F8E3F72}"/>
          </ac:cxnSpMkLst>
        </pc:cxnChg>
        <pc:cxnChg chg="add del mod">
          <ac:chgData name="Ragnhild Halvorsrud" userId="917ea340-fd63-490f-a7db-68428d24cf32" providerId="ADAL" clId="{3F26B701-AADC-4668-AAA4-FB7BA2B947B1}" dt="2020-06-19T09:18:41.401" v="5169"/>
          <ac:cxnSpMkLst>
            <pc:docMk/>
            <pc:sldMk cId="2858277977" sldId="523"/>
            <ac:cxnSpMk id="1433" creationId="{0D5EA266-D08F-402A-AEDC-6C3D14DF2CEB}"/>
          </ac:cxnSpMkLst>
        </pc:cxnChg>
        <pc:cxnChg chg="add del mod">
          <ac:chgData name="Ragnhild Halvorsrud" userId="917ea340-fd63-490f-a7db-68428d24cf32" providerId="ADAL" clId="{3F26B701-AADC-4668-AAA4-FB7BA2B947B1}" dt="2020-06-19T09:18:41.401" v="5169"/>
          <ac:cxnSpMkLst>
            <pc:docMk/>
            <pc:sldMk cId="2858277977" sldId="523"/>
            <ac:cxnSpMk id="1434" creationId="{57143799-8238-4CD4-B21F-942680BBE579}"/>
          </ac:cxnSpMkLst>
        </pc:cxnChg>
        <pc:cxnChg chg="add del mod">
          <ac:chgData name="Ragnhild Halvorsrud" userId="917ea340-fd63-490f-a7db-68428d24cf32" providerId="ADAL" clId="{3F26B701-AADC-4668-AAA4-FB7BA2B947B1}" dt="2020-06-19T09:18:41.401" v="5169"/>
          <ac:cxnSpMkLst>
            <pc:docMk/>
            <pc:sldMk cId="2858277977" sldId="523"/>
            <ac:cxnSpMk id="1435" creationId="{B589442C-B5DF-47AD-AF67-F257BFBA3306}"/>
          </ac:cxnSpMkLst>
        </pc:cxnChg>
        <pc:cxnChg chg="add del mod">
          <ac:chgData name="Ragnhild Halvorsrud" userId="917ea340-fd63-490f-a7db-68428d24cf32" providerId="ADAL" clId="{3F26B701-AADC-4668-AAA4-FB7BA2B947B1}" dt="2020-06-19T09:18:41.401" v="5169"/>
          <ac:cxnSpMkLst>
            <pc:docMk/>
            <pc:sldMk cId="2858277977" sldId="523"/>
            <ac:cxnSpMk id="1436" creationId="{4AC930D7-6EC1-4CEF-83E8-F72D6AE60303}"/>
          </ac:cxnSpMkLst>
        </pc:cxnChg>
        <pc:cxnChg chg="add del mod">
          <ac:chgData name="Ragnhild Halvorsrud" userId="917ea340-fd63-490f-a7db-68428d24cf32" providerId="ADAL" clId="{3F26B701-AADC-4668-AAA4-FB7BA2B947B1}" dt="2020-06-19T09:18:41.401" v="5169"/>
          <ac:cxnSpMkLst>
            <pc:docMk/>
            <pc:sldMk cId="2858277977" sldId="523"/>
            <ac:cxnSpMk id="1437" creationId="{BB591B86-CA4B-469F-8555-57C0A314C61F}"/>
          </ac:cxnSpMkLst>
        </pc:cxnChg>
        <pc:cxnChg chg="add del mod">
          <ac:chgData name="Ragnhild Halvorsrud" userId="917ea340-fd63-490f-a7db-68428d24cf32" providerId="ADAL" clId="{3F26B701-AADC-4668-AAA4-FB7BA2B947B1}" dt="2020-06-19T09:18:41.401" v="5169"/>
          <ac:cxnSpMkLst>
            <pc:docMk/>
            <pc:sldMk cId="2858277977" sldId="523"/>
            <ac:cxnSpMk id="1439" creationId="{5845C2F0-DE3C-47A5-B67B-9A05272C7D5B}"/>
          </ac:cxnSpMkLst>
        </pc:cxnChg>
        <pc:cxnChg chg="add del mod">
          <ac:chgData name="Ragnhild Halvorsrud" userId="917ea340-fd63-490f-a7db-68428d24cf32" providerId="ADAL" clId="{3F26B701-AADC-4668-AAA4-FB7BA2B947B1}" dt="2020-06-19T09:18:41.401" v="5169"/>
          <ac:cxnSpMkLst>
            <pc:docMk/>
            <pc:sldMk cId="2858277977" sldId="523"/>
            <ac:cxnSpMk id="1441" creationId="{3789EB28-62D3-47D3-963D-35B9A2D6F080}"/>
          </ac:cxnSpMkLst>
        </pc:cxnChg>
        <pc:cxnChg chg="add del mod">
          <ac:chgData name="Ragnhild Halvorsrud" userId="917ea340-fd63-490f-a7db-68428d24cf32" providerId="ADAL" clId="{3F26B701-AADC-4668-AAA4-FB7BA2B947B1}" dt="2020-06-19T09:18:41.401" v="5169"/>
          <ac:cxnSpMkLst>
            <pc:docMk/>
            <pc:sldMk cId="2858277977" sldId="523"/>
            <ac:cxnSpMk id="1442" creationId="{B5DFE9C7-5918-41A1-BA1A-D68DB6D848A1}"/>
          </ac:cxnSpMkLst>
        </pc:cxnChg>
        <pc:cxnChg chg="add del mod">
          <ac:chgData name="Ragnhild Halvorsrud" userId="917ea340-fd63-490f-a7db-68428d24cf32" providerId="ADAL" clId="{3F26B701-AADC-4668-AAA4-FB7BA2B947B1}" dt="2020-06-19T09:18:41.401" v="5169"/>
          <ac:cxnSpMkLst>
            <pc:docMk/>
            <pc:sldMk cId="2858277977" sldId="523"/>
            <ac:cxnSpMk id="1445" creationId="{5BDB7DB0-37F6-43BA-928D-37BA91E33C50}"/>
          </ac:cxnSpMkLst>
        </pc:cxnChg>
        <pc:cxnChg chg="add del mod">
          <ac:chgData name="Ragnhild Halvorsrud" userId="917ea340-fd63-490f-a7db-68428d24cf32" providerId="ADAL" clId="{3F26B701-AADC-4668-AAA4-FB7BA2B947B1}" dt="2020-06-19T09:18:41.401" v="5169"/>
          <ac:cxnSpMkLst>
            <pc:docMk/>
            <pc:sldMk cId="2858277977" sldId="523"/>
            <ac:cxnSpMk id="1446" creationId="{FC53C5E3-BD81-421D-A7A2-06260BBD7437}"/>
          </ac:cxnSpMkLst>
        </pc:cxnChg>
        <pc:cxnChg chg="add del mod">
          <ac:chgData name="Ragnhild Halvorsrud" userId="917ea340-fd63-490f-a7db-68428d24cf32" providerId="ADAL" clId="{3F26B701-AADC-4668-AAA4-FB7BA2B947B1}" dt="2020-06-19T09:18:41.401" v="5169"/>
          <ac:cxnSpMkLst>
            <pc:docMk/>
            <pc:sldMk cId="2858277977" sldId="523"/>
            <ac:cxnSpMk id="1449" creationId="{A76F639C-E88D-4AC8-8A7E-C1310E0A91E3}"/>
          </ac:cxnSpMkLst>
        </pc:cxnChg>
        <pc:cxnChg chg="add del mod">
          <ac:chgData name="Ragnhild Halvorsrud" userId="917ea340-fd63-490f-a7db-68428d24cf32" providerId="ADAL" clId="{3F26B701-AADC-4668-AAA4-FB7BA2B947B1}" dt="2020-06-19T09:18:41.401" v="5169"/>
          <ac:cxnSpMkLst>
            <pc:docMk/>
            <pc:sldMk cId="2858277977" sldId="523"/>
            <ac:cxnSpMk id="1451" creationId="{E18ABD57-2B7C-42F2-9856-F9504FA56AC4}"/>
          </ac:cxnSpMkLst>
        </pc:cxnChg>
        <pc:cxnChg chg="add del mod">
          <ac:chgData name="Ragnhild Halvorsrud" userId="917ea340-fd63-490f-a7db-68428d24cf32" providerId="ADAL" clId="{3F26B701-AADC-4668-AAA4-FB7BA2B947B1}" dt="2020-06-19T09:18:41.401" v="5169"/>
          <ac:cxnSpMkLst>
            <pc:docMk/>
            <pc:sldMk cId="2858277977" sldId="523"/>
            <ac:cxnSpMk id="1452" creationId="{4264795D-DF2E-45A8-96FC-E5416682422E}"/>
          </ac:cxnSpMkLst>
        </pc:cxnChg>
        <pc:cxnChg chg="add del mod">
          <ac:chgData name="Ragnhild Halvorsrud" userId="917ea340-fd63-490f-a7db-68428d24cf32" providerId="ADAL" clId="{3F26B701-AADC-4668-AAA4-FB7BA2B947B1}" dt="2020-06-19T09:18:41.401" v="5169"/>
          <ac:cxnSpMkLst>
            <pc:docMk/>
            <pc:sldMk cId="2858277977" sldId="523"/>
            <ac:cxnSpMk id="1457" creationId="{2501385E-47A2-473F-A4A6-7E39E0637D0D}"/>
          </ac:cxnSpMkLst>
        </pc:cxnChg>
        <pc:cxnChg chg="add del mod">
          <ac:chgData name="Ragnhild Halvorsrud" userId="917ea340-fd63-490f-a7db-68428d24cf32" providerId="ADAL" clId="{3F26B701-AADC-4668-AAA4-FB7BA2B947B1}" dt="2020-06-19T09:18:41.401" v="5169"/>
          <ac:cxnSpMkLst>
            <pc:docMk/>
            <pc:sldMk cId="2858277977" sldId="523"/>
            <ac:cxnSpMk id="1458" creationId="{F3B4CC21-6F34-446C-88DF-4A7955F0C098}"/>
          </ac:cxnSpMkLst>
        </pc:cxnChg>
        <pc:cxnChg chg="add del mod">
          <ac:chgData name="Ragnhild Halvorsrud" userId="917ea340-fd63-490f-a7db-68428d24cf32" providerId="ADAL" clId="{3F26B701-AADC-4668-AAA4-FB7BA2B947B1}" dt="2020-06-19T09:18:41.401" v="5169"/>
          <ac:cxnSpMkLst>
            <pc:docMk/>
            <pc:sldMk cId="2858277977" sldId="523"/>
            <ac:cxnSpMk id="1459" creationId="{3249C7CC-1FA0-4920-A7C4-04F5271161AC}"/>
          </ac:cxnSpMkLst>
        </pc:cxnChg>
        <pc:cxnChg chg="add del mod">
          <ac:chgData name="Ragnhild Halvorsrud" userId="917ea340-fd63-490f-a7db-68428d24cf32" providerId="ADAL" clId="{3F26B701-AADC-4668-AAA4-FB7BA2B947B1}" dt="2020-06-19T09:18:41.401" v="5169"/>
          <ac:cxnSpMkLst>
            <pc:docMk/>
            <pc:sldMk cId="2858277977" sldId="523"/>
            <ac:cxnSpMk id="1460" creationId="{C627F542-3742-4650-92C8-908298E33FE1}"/>
          </ac:cxnSpMkLst>
        </pc:cxnChg>
        <pc:cxnChg chg="add del mod">
          <ac:chgData name="Ragnhild Halvorsrud" userId="917ea340-fd63-490f-a7db-68428d24cf32" providerId="ADAL" clId="{3F26B701-AADC-4668-AAA4-FB7BA2B947B1}" dt="2020-06-19T09:18:41.401" v="5169"/>
          <ac:cxnSpMkLst>
            <pc:docMk/>
            <pc:sldMk cId="2858277977" sldId="523"/>
            <ac:cxnSpMk id="1462" creationId="{5BEDED80-C26F-4BAD-AB87-F6E47341A796}"/>
          </ac:cxnSpMkLst>
        </pc:cxnChg>
        <pc:cxnChg chg="add del mod">
          <ac:chgData name="Ragnhild Halvorsrud" userId="917ea340-fd63-490f-a7db-68428d24cf32" providerId="ADAL" clId="{3F26B701-AADC-4668-AAA4-FB7BA2B947B1}" dt="2020-06-19T09:18:41.401" v="5169"/>
          <ac:cxnSpMkLst>
            <pc:docMk/>
            <pc:sldMk cId="2858277977" sldId="523"/>
            <ac:cxnSpMk id="1464" creationId="{D837509F-C0CC-48E5-9869-B3DF1C00A1A4}"/>
          </ac:cxnSpMkLst>
        </pc:cxnChg>
        <pc:cxnChg chg="add del mod">
          <ac:chgData name="Ragnhild Halvorsrud" userId="917ea340-fd63-490f-a7db-68428d24cf32" providerId="ADAL" clId="{3F26B701-AADC-4668-AAA4-FB7BA2B947B1}" dt="2020-06-19T09:18:41.401" v="5169"/>
          <ac:cxnSpMkLst>
            <pc:docMk/>
            <pc:sldMk cId="2858277977" sldId="523"/>
            <ac:cxnSpMk id="1465" creationId="{6EDBEB66-CDD9-437D-AB22-66A6CD177DDB}"/>
          </ac:cxnSpMkLst>
        </pc:cxnChg>
        <pc:cxnChg chg="add del mod">
          <ac:chgData name="Ragnhild Halvorsrud" userId="917ea340-fd63-490f-a7db-68428d24cf32" providerId="ADAL" clId="{3F26B701-AADC-4668-AAA4-FB7BA2B947B1}" dt="2020-06-19T09:18:41.401" v="5169"/>
          <ac:cxnSpMkLst>
            <pc:docMk/>
            <pc:sldMk cId="2858277977" sldId="523"/>
            <ac:cxnSpMk id="1469" creationId="{E0EACCBD-501C-40E9-A839-39FB5DB615C3}"/>
          </ac:cxnSpMkLst>
        </pc:cxnChg>
        <pc:cxnChg chg="add del mod">
          <ac:chgData name="Ragnhild Halvorsrud" userId="917ea340-fd63-490f-a7db-68428d24cf32" providerId="ADAL" clId="{3F26B701-AADC-4668-AAA4-FB7BA2B947B1}" dt="2020-06-19T09:18:41.401" v="5169"/>
          <ac:cxnSpMkLst>
            <pc:docMk/>
            <pc:sldMk cId="2858277977" sldId="523"/>
            <ac:cxnSpMk id="1473" creationId="{3C74665A-F48B-4705-A4A2-A8B8B5714A2F}"/>
          </ac:cxnSpMkLst>
        </pc:cxnChg>
        <pc:cxnChg chg="add del mod">
          <ac:chgData name="Ragnhild Halvorsrud" userId="917ea340-fd63-490f-a7db-68428d24cf32" providerId="ADAL" clId="{3F26B701-AADC-4668-AAA4-FB7BA2B947B1}" dt="2020-06-19T09:18:41.401" v="5169"/>
          <ac:cxnSpMkLst>
            <pc:docMk/>
            <pc:sldMk cId="2858277977" sldId="523"/>
            <ac:cxnSpMk id="1474" creationId="{86044DE9-388A-4BC6-9497-DF65C69ED685}"/>
          </ac:cxnSpMkLst>
        </pc:cxnChg>
        <pc:cxnChg chg="add del mod">
          <ac:chgData name="Ragnhild Halvorsrud" userId="917ea340-fd63-490f-a7db-68428d24cf32" providerId="ADAL" clId="{3F26B701-AADC-4668-AAA4-FB7BA2B947B1}" dt="2020-06-19T09:18:41.401" v="5169"/>
          <ac:cxnSpMkLst>
            <pc:docMk/>
            <pc:sldMk cId="2858277977" sldId="523"/>
            <ac:cxnSpMk id="1475" creationId="{D0894B0C-2341-4DEB-B264-D7C567812D87}"/>
          </ac:cxnSpMkLst>
        </pc:cxnChg>
        <pc:cxnChg chg="add del mod">
          <ac:chgData name="Ragnhild Halvorsrud" userId="917ea340-fd63-490f-a7db-68428d24cf32" providerId="ADAL" clId="{3F26B701-AADC-4668-AAA4-FB7BA2B947B1}" dt="2020-06-19T09:18:41.401" v="5169"/>
          <ac:cxnSpMkLst>
            <pc:docMk/>
            <pc:sldMk cId="2858277977" sldId="523"/>
            <ac:cxnSpMk id="1478" creationId="{BBA54EA4-D75D-4340-ABA2-96B9974F2342}"/>
          </ac:cxnSpMkLst>
        </pc:cxnChg>
        <pc:cxnChg chg="add del mod">
          <ac:chgData name="Ragnhild Halvorsrud" userId="917ea340-fd63-490f-a7db-68428d24cf32" providerId="ADAL" clId="{3F26B701-AADC-4668-AAA4-FB7BA2B947B1}" dt="2020-06-19T09:18:41.401" v="5169"/>
          <ac:cxnSpMkLst>
            <pc:docMk/>
            <pc:sldMk cId="2858277977" sldId="523"/>
            <ac:cxnSpMk id="1479" creationId="{9B4D1469-BF0C-47CB-916A-DE363115C46E}"/>
          </ac:cxnSpMkLst>
        </pc:cxnChg>
        <pc:cxnChg chg="add del mod">
          <ac:chgData name="Ragnhild Halvorsrud" userId="917ea340-fd63-490f-a7db-68428d24cf32" providerId="ADAL" clId="{3F26B701-AADC-4668-AAA4-FB7BA2B947B1}" dt="2020-06-19T09:18:41.401" v="5169"/>
          <ac:cxnSpMkLst>
            <pc:docMk/>
            <pc:sldMk cId="2858277977" sldId="523"/>
            <ac:cxnSpMk id="1480" creationId="{6D9B40B5-6537-40DF-9F1B-CB96BF9A2C84}"/>
          </ac:cxnSpMkLst>
        </pc:cxnChg>
        <pc:cxnChg chg="add del mod">
          <ac:chgData name="Ragnhild Halvorsrud" userId="917ea340-fd63-490f-a7db-68428d24cf32" providerId="ADAL" clId="{3F26B701-AADC-4668-AAA4-FB7BA2B947B1}" dt="2020-06-19T09:18:41.401" v="5169"/>
          <ac:cxnSpMkLst>
            <pc:docMk/>
            <pc:sldMk cId="2858277977" sldId="523"/>
            <ac:cxnSpMk id="1482" creationId="{367E6824-A6DE-481C-8820-6FBCE22CFE20}"/>
          </ac:cxnSpMkLst>
        </pc:cxnChg>
        <pc:cxnChg chg="add del mod">
          <ac:chgData name="Ragnhild Halvorsrud" userId="917ea340-fd63-490f-a7db-68428d24cf32" providerId="ADAL" clId="{3F26B701-AADC-4668-AAA4-FB7BA2B947B1}" dt="2020-06-19T09:18:41.401" v="5169"/>
          <ac:cxnSpMkLst>
            <pc:docMk/>
            <pc:sldMk cId="2858277977" sldId="523"/>
            <ac:cxnSpMk id="1483" creationId="{CDE58A5D-6352-44A8-8120-AA34262007AB}"/>
          </ac:cxnSpMkLst>
        </pc:cxnChg>
        <pc:cxnChg chg="add del mod">
          <ac:chgData name="Ragnhild Halvorsrud" userId="917ea340-fd63-490f-a7db-68428d24cf32" providerId="ADAL" clId="{3F26B701-AADC-4668-AAA4-FB7BA2B947B1}" dt="2020-06-19T09:18:41.401" v="5169"/>
          <ac:cxnSpMkLst>
            <pc:docMk/>
            <pc:sldMk cId="2858277977" sldId="523"/>
            <ac:cxnSpMk id="1485" creationId="{93D65431-0B85-48D7-B142-CE70BC941DA8}"/>
          </ac:cxnSpMkLst>
        </pc:cxnChg>
        <pc:cxnChg chg="add del mod">
          <ac:chgData name="Ragnhild Halvorsrud" userId="917ea340-fd63-490f-a7db-68428d24cf32" providerId="ADAL" clId="{3F26B701-AADC-4668-AAA4-FB7BA2B947B1}" dt="2020-06-19T09:18:41.401" v="5169"/>
          <ac:cxnSpMkLst>
            <pc:docMk/>
            <pc:sldMk cId="2858277977" sldId="523"/>
            <ac:cxnSpMk id="1489" creationId="{CB8E9256-2D54-46EC-AB1E-95CEB6E85B67}"/>
          </ac:cxnSpMkLst>
        </pc:cxnChg>
        <pc:cxnChg chg="add del mod">
          <ac:chgData name="Ragnhild Halvorsrud" userId="917ea340-fd63-490f-a7db-68428d24cf32" providerId="ADAL" clId="{3F26B701-AADC-4668-AAA4-FB7BA2B947B1}" dt="2020-06-19T09:18:41.401" v="5169"/>
          <ac:cxnSpMkLst>
            <pc:docMk/>
            <pc:sldMk cId="2858277977" sldId="523"/>
            <ac:cxnSpMk id="1490" creationId="{99A1B595-4228-4974-B01B-4388E23F79B0}"/>
          </ac:cxnSpMkLst>
        </pc:cxnChg>
        <pc:cxnChg chg="add del mod">
          <ac:chgData name="Ragnhild Halvorsrud" userId="917ea340-fd63-490f-a7db-68428d24cf32" providerId="ADAL" clId="{3F26B701-AADC-4668-AAA4-FB7BA2B947B1}" dt="2020-06-19T09:18:41.401" v="5169"/>
          <ac:cxnSpMkLst>
            <pc:docMk/>
            <pc:sldMk cId="2858277977" sldId="523"/>
            <ac:cxnSpMk id="1492" creationId="{59618F65-8EC9-4418-A2FE-678AEE782F6C}"/>
          </ac:cxnSpMkLst>
        </pc:cxnChg>
        <pc:cxnChg chg="add del mod">
          <ac:chgData name="Ragnhild Halvorsrud" userId="917ea340-fd63-490f-a7db-68428d24cf32" providerId="ADAL" clId="{3F26B701-AADC-4668-AAA4-FB7BA2B947B1}" dt="2020-06-19T09:18:41.401" v="5169"/>
          <ac:cxnSpMkLst>
            <pc:docMk/>
            <pc:sldMk cId="2858277977" sldId="523"/>
            <ac:cxnSpMk id="1494" creationId="{CF0939A3-C090-424A-9FF6-6940E81F3192}"/>
          </ac:cxnSpMkLst>
        </pc:cxnChg>
        <pc:cxnChg chg="add del mod">
          <ac:chgData name="Ragnhild Halvorsrud" userId="917ea340-fd63-490f-a7db-68428d24cf32" providerId="ADAL" clId="{3F26B701-AADC-4668-AAA4-FB7BA2B947B1}" dt="2020-06-19T09:18:41.401" v="5169"/>
          <ac:cxnSpMkLst>
            <pc:docMk/>
            <pc:sldMk cId="2858277977" sldId="523"/>
            <ac:cxnSpMk id="1498" creationId="{B4D6698C-4ED4-4DD5-ACB9-B25BA86DF7EE}"/>
          </ac:cxnSpMkLst>
        </pc:cxnChg>
        <pc:cxnChg chg="add del mod">
          <ac:chgData name="Ragnhild Halvorsrud" userId="917ea340-fd63-490f-a7db-68428d24cf32" providerId="ADAL" clId="{3F26B701-AADC-4668-AAA4-FB7BA2B947B1}" dt="2020-06-19T09:18:41.401" v="5169"/>
          <ac:cxnSpMkLst>
            <pc:docMk/>
            <pc:sldMk cId="2858277977" sldId="523"/>
            <ac:cxnSpMk id="1500" creationId="{C0BC5019-5F5B-4785-AC4D-8647B6A452C3}"/>
          </ac:cxnSpMkLst>
        </pc:cxnChg>
        <pc:cxnChg chg="add del mod">
          <ac:chgData name="Ragnhild Halvorsrud" userId="917ea340-fd63-490f-a7db-68428d24cf32" providerId="ADAL" clId="{3F26B701-AADC-4668-AAA4-FB7BA2B947B1}" dt="2020-06-19T09:18:41.401" v="5169"/>
          <ac:cxnSpMkLst>
            <pc:docMk/>
            <pc:sldMk cId="2858277977" sldId="523"/>
            <ac:cxnSpMk id="1501" creationId="{7D605D30-5890-4608-A75D-28E546B1B493}"/>
          </ac:cxnSpMkLst>
        </pc:cxnChg>
        <pc:cxnChg chg="add del mod">
          <ac:chgData name="Ragnhild Halvorsrud" userId="917ea340-fd63-490f-a7db-68428d24cf32" providerId="ADAL" clId="{3F26B701-AADC-4668-AAA4-FB7BA2B947B1}" dt="2020-06-19T09:18:41.401" v="5169"/>
          <ac:cxnSpMkLst>
            <pc:docMk/>
            <pc:sldMk cId="2858277977" sldId="523"/>
            <ac:cxnSpMk id="1502" creationId="{F0A7970C-192C-40D3-803F-2804338ADD6B}"/>
          </ac:cxnSpMkLst>
        </pc:cxnChg>
        <pc:cxnChg chg="add del mod">
          <ac:chgData name="Ragnhild Halvorsrud" userId="917ea340-fd63-490f-a7db-68428d24cf32" providerId="ADAL" clId="{3F26B701-AADC-4668-AAA4-FB7BA2B947B1}" dt="2020-06-19T09:18:41.401" v="5169"/>
          <ac:cxnSpMkLst>
            <pc:docMk/>
            <pc:sldMk cId="2858277977" sldId="523"/>
            <ac:cxnSpMk id="1505" creationId="{C0DA16C0-211A-4EDB-A5DC-44CB57D16EA8}"/>
          </ac:cxnSpMkLst>
        </pc:cxnChg>
        <pc:cxnChg chg="add del mod">
          <ac:chgData name="Ragnhild Halvorsrud" userId="917ea340-fd63-490f-a7db-68428d24cf32" providerId="ADAL" clId="{3F26B701-AADC-4668-AAA4-FB7BA2B947B1}" dt="2020-06-19T09:18:41.401" v="5169"/>
          <ac:cxnSpMkLst>
            <pc:docMk/>
            <pc:sldMk cId="2858277977" sldId="523"/>
            <ac:cxnSpMk id="1506" creationId="{2BB05611-F396-4CCD-9CA0-A494A6DA936E}"/>
          </ac:cxnSpMkLst>
        </pc:cxnChg>
        <pc:cxnChg chg="add del mod">
          <ac:chgData name="Ragnhild Halvorsrud" userId="917ea340-fd63-490f-a7db-68428d24cf32" providerId="ADAL" clId="{3F26B701-AADC-4668-AAA4-FB7BA2B947B1}" dt="2020-06-19T09:18:41.401" v="5169"/>
          <ac:cxnSpMkLst>
            <pc:docMk/>
            <pc:sldMk cId="2858277977" sldId="523"/>
            <ac:cxnSpMk id="1507" creationId="{ADC0B8D9-1D7D-440C-AD58-E81517734A37}"/>
          </ac:cxnSpMkLst>
        </pc:cxnChg>
        <pc:cxnChg chg="add del mod">
          <ac:chgData name="Ragnhild Halvorsrud" userId="917ea340-fd63-490f-a7db-68428d24cf32" providerId="ADAL" clId="{3F26B701-AADC-4668-AAA4-FB7BA2B947B1}" dt="2020-06-19T09:18:41.401" v="5169"/>
          <ac:cxnSpMkLst>
            <pc:docMk/>
            <pc:sldMk cId="2858277977" sldId="523"/>
            <ac:cxnSpMk id="1508" creationId="{0760BD2B-A29A-4216-9AD7-2098D980775C}"/>
          </ac:cxnSpMkLst>
        </pc:cxnChg>
        <pc:cxnChg chg="add del mod">
          <ac:chgData name="Ragnhild Halvorsrud" userId="917ea340-fd63-490f-a7db-68428d24cf32" providerId="ADAL" clId="{3F26B701-AADC-4668-AAA4-FB7BA2B947B1}" dt="2020-06-19T09:18:41.401" v="5169"/>
          <ac:cxnSpMkLst>
            <pc:docMk/>
            <pc:sldMk cId="2858277977" sldId="523"/>
            <ac:cxnSpMk id="1509" creationId="{09E99882-5637-4A23-95D2-44DAAA81CDDF}"/>
          </ac:cxnSpMkLst>
        </pc:cxnChg>
        <pc:cxnChg chg="add del mod">
          <ac:chgData name="Ragnhild Halvorsrud" userId="917ea340-fd63-490f-a7db-68428d24cf32" providerId="ADAL" clId="{3F26B701-AADC-4668-AAA4-FB7BA2B947B1}" dt="2020-06-19T09:18:41.401" v="5169"/>
          <ac:cxnSpMkLst>
            <pc:docMk/>
            <pc:sldMk cId="2858277977" sldId="523"/>
            <ac:cxnSpMk id="1510" creationId="{85C7B5BC-B03A-45F8-9525-F9F77C49A877}"/>
          </ac:cxnSpMkLst>
        </pc:cxnChg>
        <pc:cxnChg chg="add del mod">
          <ac:chgData name="Ragnhild Halvorsrud" userId="917ea340-fd63-490f-a7db-68428d24cf32" providerId="ADAL" clId="{3F26B701-AADC-4668-AAA4-FB7BA2B947B1}" dt="2020-06-19T09:18:41.401" v="5169"/>
          <ac:cxnSpMkLst>
            <pc:docMk/>
            <pc:sldMk cId="2858277977" sldId="523"/>
            <ac:cxnSpMk id="1511" creationId="{0F61B710-6EB5-4C80-9B25-296C409F686A}"/>
          </ac:cxnSpMkLst>
        </pc:cxnChg>
        <pc:cxnChg chg="add del mod">
          <ac:chgData name="Ragnhild Halvorsrud" userId="917ea340-fd63-490f-a7db-68428d24cf32" providerId="ADAL" clId="{3F26B701-AADC-4668-AAA4-FB7BA2B947B1}" dt="2020-06-19T09:18:41.401" v="5169"/>
          <ac:cxnSpMkLst>
            <pc:docMk/>
            <pc:sldMk cId="2858277977" sldId="523"/>
            <ac:cxnSpMk id="1512" creationId="{6A0E1CE3-F180-46E7-9EC6-851C5AF1AE81}"/>
          </ac:cxnSpMkLst>
        </pc:cxnChg>
        <pc:cxnChg chg="add del mod">
          <ac:chgData name="Ragnhild Halvorsrud" userId="917ea340-fd63-490f-a7db-68428d24cf32" providerId="ADAL" clId="{3F26B701-AADC-4668-AAA4-FB7BA2B947B1}" dt="2020-06-19T09:18:41.401" v="5169"/>
          <ac:cxnSpMkLst>
            <pc:docMk/>
            <pc:sldMk cId="2858277977" sldId="523"/>
            <ac:cxnSpMk id="1513" creationId="{886B94FC-F95C-4013-8818-4C0E306510C6}"/>
          </ac:cxnSpMkLst>
        </pc:cxnChg>
        <pc:cxnChg chg="add del mod">
          <ac:chgData name="Ragnhild Halvorsrud" userId="917ea340-fd63-490f-a7db-68428d24cf32" providerId="ADAL" clId="{3F26B701-AADC-4668-AAA4-FB7BA2B947B1}" dt="2020-06-19T09:18:41.401" v="5169"/>
          <ac:cxnSpMkLst>
            <pc:docMk/>
            <pc:sldMk cId="2858277977" sldId="523"/>
            <ac:cxnSpMk id="1514" creationId="{E261C343-0ABA-420C-8918-FA57F0C94CB0}"/>
          </ac:cxnSpMkLst>
        </pc:cxnChg>
        <pc:cxnChg chg="add del mod">
          <ac:chgData name="Ragnhild Halvorsrud" userId="917ea340-fd63-490f-a7db-68428d24cf32" providerId="ADAL" clId="{3F26B701-AADC-4668-AAA4-FB7BA2B947B1}" dt="2020-06-19T09:18:41.401" v="5169"/>
          <ac:cxnSpMkLst>
            <pc:docMk/>
            <pc:sldMk cId="2858277977" sldId="523"/>
            <ac:cxnSpMk id="1515" creationId="{FB0A3DCF-A7AD-4FF1-9FCB-77DBCB20AFE7}"/>
          </ac:cxnSpMkLst>
        </pc:cxnChg>
        <pc:cxnChg chg="mod">
          <ac:chgData name="Ragnhild Halvorsrud" userId="917ea340-fd63-490f-a7db-68428d24cf32" providerId="ADAL" clId="{3F26B701-AADC-4668-AAA4-FB7BA2B947B1}" dt="2020-06-19T09:18:50.191" v="5170"/>
          <ac:cxnSpMkLst>
            <pc:docMk/>
            <pc:sldMk cId="2858277977" sldId="523"/>
            <ac:cxnSpMk id="1521" creationId="{1D03598A-ED26-4F21-97D4-762C75248C23}"/>
          </ac:cxnSpMkLst>
        </pc:cxnChg>
        <pc:cxnChg chg="mod">
          <ac:chgData name="Ragnhild Halvorsrud" userId="917ea340-fd63-490f-a7db-68428d24cf32" providerId="ADAL" clId="{3F26B701-AADC-4668-AAA4-FB7BA2B947B1}" dt="2020-06-19T09:18:50.191" v="5170"/>
          <ac:cxnSpMkLst>
            <pc:docMk/>
            <pc:sldMk cId="2858277977" sldId="523"/>
            <ac:cxnSpMk id="1528" creationId="{94375CEB-5873-4BDB-8BC3-04511457B735}"/>
          </ac:cxnSpMkLst>
        </pc:cxnChg>
        <pc:cxnChg chg="mod">
          <ac:chgData name="Ragnhild Halvorsrud" userId="917ea340-fd63-490f-a7db-68428d24cf32" providerId="ADAL" clId="{3F26B701-AADC-4668-AAA4-FB7BA2B947B1}" dt="2020-06-19T09:18:50.191" v="5170"/>
          <ac:cxnSpMkLst>
            <pc:docMk/>
            <pc:sldMk cId="2858277977" sldId="523"/>
            <ac:cxnSpMk id="1535" creationId="{A9827848-50B9-4B51-8C3E-66C70A6550B7}"/>
          </ac:cxnSpMkLst>
        </pc:cxnChg>
        <pc:cxnChg chg="mod">
          <ac:chgData name="Ragnhild Halvorsrud" userId="917ea340-fd63-490f-a7db-68428d24cf32" providerId="ADAL" clId="{3F26B701-AADC-4668-AAA4-FB7BA2B947B1}" dt="2020-06-19T09:18:50.191" v="5170"/>
          <ac:cxnSpMkLst>
            <pc:docMk/>
            <pc:sldMk cId="2858277977" sldId="523"/>
            <ac:cxnSpMk id="1542" creationId="{B5C56160-D3DC-403A-AF0D-69C6E0A52F00}"/>
          </ac:cxnSpMkLst>
        </pc:cxnChg>
        <pc:cxnChg chg="mod">
          <ac:chgData name="Ragnhild Halvorsrud" userId="917ea340-fd63-490f-a7db-68428d24cf32" providerId="ADAL" clId="{3F26B701-AADC-4668-AAA4-FB7BA2B947B1}" dt="2020-06-19T09:18:50.191" v="5170"/>
          <ac:cxnSpMkLst>
            <pc:docMk/>
            <pc:sldMk cId="2858277977" sldId="523"/>
            <ac:cxnSpMk id="1549" creationId="{BBA751E2-F274-4479-B0B6-CE04818BDEC0}"/>
          </ac:cxnSpMkLst>
        </pc:cxnChg>
        <pc:cxnChg chg="mod">
          <ac:chgData name="Ragnhild Halvorsrud" userId="917ea340-fd63-490f-a7db-68428d24cf32" providerId="ADAL" clId="{3F26B701-AADC-4668-AAA4-FB7BA2B947B1}" dt="2020-06-19T09:18:50.191" v="5170"/>
          <ac:cxnSpMkLst>
            <pc:docMk/>
            <pc:sldMk cId="2858277977" sldId="523"/>
            <ac:cxnSpMk id="1561" creationId="{8D79790C-758B-495F-B296-08A6FEDF861C}"/>
          </ac:cxnSpMkLst>
        </pc:cxnChg>
        <pc:cxnChg chg="mod">
          <ac:chgData name="Ragnhild Halvorsrud" userId="917ea340-fd63-490f-a7db-68428d24cf32" providerId="ADAL" clId="{3F26B701-AADC-4668-AAA4-FB7BA2B947B1}" dt="2020-06-19T09:18:50.191" v="5170"/>
          <ac:cxnSpMkLst>
            <pc:docMk/>
            <pc:sldMk cId="2858277977" sldId="523"/>
            <ac:cxnSpMk id="1562" creationId="{1AC216E0-52FF-434C-8966-5F04D5EB6CB7}"/>
          </ac:cxnSpMkLst>
        </pc:cxnChg>
        <pc:cxnChg chg="mod">
          <ac:chgData name="Ragnhild Halvorsrud" userId="917ea340-fd63-490f-a7db-68428d24cf32" providerId="ADAL" clId="{3F26B701-AADC-4668-AAA4-FB7BA2B947B1}" dt="2020-06-19T09:18:50.191" v="5170"/>
          <ac:cxnSpMkLst>
            <pc:docMk/>
            <pc:sldMk cId="2858277977" sldId="523"/>
            <ac:cxnSpMk id="1563" creationId="{4ED9591D-B46F-4007-9881-77ED191FA5F5}"/>
          </ac:cxnSpMkLst>
        </pc:cxnChg>
        <pc:cxnChg chg="mod">
          <ac:chgData name="Ragnhild Halvorsrud" userId="917ea340-fd63-490f-a7db-68428d24cf32" providerId="ADAL" clId="{3F26B701-AADC-4668-AAA4-FB7BA2B947B1}" dt="2020-06-19T09:18:50.191" v="5170"/>
          <ac:cxnSpMkLst>
            <pc:docMk/>
            <pc:sldMk cId="2858277977" sldId="523"/>
            <ac:cxnSpMk id="1564" creationId="{81DC899D-9420-427C-8FAA-CC242FD63208}"/>
          </ac:cxnSpMkLst>
        </pc:cxnChg>
        <pc:cxnChg chg="mod">
          <ac:chgData name="Ragnhild Halvorsrud" userId="917ea340-fd63-490f-a7db-68428d24cf32" providerId="ADAL" clId="{3F26B701-AADC-4668-AAA4-FB7BA2B947B1}" dt="2020-06-19T09:18:50.191" v="5170"/>
          <ac:cxnSpMkLst>
            <pc:docMk/>
            <pc:sldMk cId="2858277977" sldId="523"/>
            <ac:cxnSpMk id="1565" creationId="{5CBF19FA-5C52-45DA-8201-02EC15AA9914}"/>
          </ac:cxnSpMkLst>
        </pc:cxnChg>
        <pc:cxnChg chg="mod">
          <ac:chgData name="Ragnhild Halvorsrud" userId="917ea340-fd63-490f-a7db-68428d24cf32" providerId="ADAL" clId="{3F26B701-AADC-4668-AAA4-FB7BA2B947B1}" dt="2020-06-19T09:18:50.191" v="5170"/>
          <ac:cxnSpMkLst>
            <pc:docMk/>
            <pc:sldMk cId="2858277977" sldId="523"/>
            <ac:cxnSpMk id="1566" creationId="{D8D7DD02-B360-4917-AD1E-ADF49ED7D8C1}"/>
          </ac:cxnSpMkLst>
        </pc:cxnChg>
        <pc:cxnChg chg="mod">
          <ac:chgData name="Ragnhild Halvorsrud" userId="917ea340-fd63-490f-a7db-68428d24cf32" providerId="ADAL" clId="{3F26B701-AADC-4668-AAA4-FB7BA2B947B1}" dt="2020-06-19T09:18:50.191" v="5170"/>
          <ac:cxnSpMkLst>
            <pc:docMk/>
            <pc:sldMk cId="2858277977" sldId="523"/>
            <ac:cxnSpMk id="1567" creationId="{A2774AAE-DECD-4A48-8151-884EF45D6B73}"/>
          </ac:cxnSpMkLst>
        </pc:cxnChg>
        <pc:cxnChg chg="mod">
          <ac:chgData name="Ragnhild Halvorsrud" userId="917ea340-fd63-490f-a7db-68428d24cf32" providerId="ADAL" clId="{3F26B701-AADC-4668-AAA4-FB7BA2B947B1}" dt="2020-06-19T09:18:50.191" v="5170"/>
          <ac:cxnSpMkLst>
            <pc:docMk/>
            <pc:sldMk cId="2858277977" sldId="523"/>
            <ac:cxnSpMk id="1568" creationId="{74DBAAB9-AA38-4392-87AB-DDBB5B8B8821}"/>
          </ac:cxnSpMkLst>
        </pc:cxnChg>
        <pc:cxnChg chg="mod">
          <ac:chgData name="Ragnhild Halvorsrud" userId="917ea340-fd63-490f-a7db-68428d24cf32" providerId="ADAL" clId="{3F26B701-AADC-4668-AAA4-FB7BA2B947B1}" dt="2020-06-19T09:18:50.191" v="5170"/>
          <ac:cxnSpMkLst>
            <pc:docMk/>
            <pc:sldMk cId="2858277977" sldId="523"/>
            <ac:cxnSpMk id="1571" creationId="{AD2B97E0-3C4C-4362-A25A-B22769BA644F}"/>
          </ac:cxnSpMkLst>
        </pc:cxnChg>
        <pc:cxnChg chg="mod">
          <ac:chgData name="Ragnhild Halvorsrud" userId="917ea340-fd63-490f-a7db-68428d24cf32" providerId="ADAL" clId="{3F26B701-AADC-4668-AAA4-FB7BA2B947B1}" dt="2020-06-19T09:18:50.191" v="5170"/>
          <ac:cxnSpMkLst>
            <pc:docMk/>
            <pc:sldMk cId="2858277977" sldId="523"/>
            <ac:cxnSpMk id="1577" creationId="{28EB7286-FBF9-45B5-B0A4-40303FE75BE9}"/>
          </ac:cxnSpMkLst>
        </pc:cxnChg>
        <pc:cxnChg chg="mod">
          <ac:chgData name="Ragnhild Halvorsrud" userId="917ea340-fd63-490f-a7db-68428d24cf32" providerId="ADAL" clId="{3F26B701-AADC-4668-AAA4-FB7BA2B947B1}" dt="2020-06-19T09:18:50.191" v="5170"/>
          <ac:cxnSpMkLst>
            <pc:docMk/>
            <pc:sldMk cId="2858277977" sldId="523"/>
            <ac:cxnSpMk id="1583" creationId="{88F1299A-3B08-497D-91C4-09A3256393B6}"/>
          </ac:cxnSpMkLst>
        </pc:cxnChg>
        <pc:cxnChg chg="mod">
          <ac:chgData name="Ragnhild Halvorsrud" userId="917ea340-fd63-490f-a7db-68428d24cf32" providerId="ADAL" clId="{3F26B701-AADC-4668-AAA4-FB7BA2B947B1}" dt="2020-06-19T09:18:50.191" v="5170"/>
          <ac:cxnSpMkLst>
            <pc:docMk/>
            <pc:sldMk cId="2858277977" sldId="523"/>
            <ac:cxnSpMk id="1589" creationId="{E3951983-1D7E-40E0-BFF0-604E0DB9C93A}"/>
          </ac:cxnSpMkLst>
        </pc:cxnChg>
        <pc:cxnChg chg="mod">
          <ac:chgData name="Ragnhild Halvorsrud" userId="917ea340-fd63-490f-a7db-68428d24cf32" providerId="ADAL" clId="{3F26B701-AADC-4668-AAA4-FB7BA2B947B1}" dt="2020-06-19T09:18:50.191" v="5170"/>
          <ac:cxnSpMkLst>
            <pc:docMk/>
            <pc:sldMk cId="2858277977" sldId="523"/>
            <ac:cxnSpMk id="1599" creationId="{E4E77882-19D1-45B9-B2D9-225214B770AC}"/>
          </ac:cxnSpMkLst>
        </pc:cxnChg>
        <pc:cxnChg chg="mod">
          <ac:chgData name="Ragnhild Halvorsrud" userId="917ea340-fd63-490f-a7db-68428d24cf32" providerId="ADAL" clId="{3F26B701-AADC-4668-AAA4-FB7BA2B947B1}" dt="2020-06-19T09:18:50.191" v="5170"/>
          <ac:cxnSpMkLst>
            <pc:docMk/>
            <pc:sldMk cId="2858277977" sldId="523"/>
            <ac:cxnSpMk id="1600" creationId="{A367F14A-89F9-40A9-ADE5-DAC448418B32}"/>
          </ac:cxnSpMkLst>
        </pc:cxnChg>
        <pc:cxnChg chg="mod">
          <ac:chgData name="Ragnhild Halvorsrud" userId="917ea340-fd63-490f-a7db-68428d24cf32" providerId="ADAL" clId="{3F26B701-AADC-4668-AAA4-FB7BA2B947B1}" dt="2020-06-19T09:18:50.191" v="5170"/>
          <ac:cxnSpMkLst>
            <pc:docMk/>
            <pc:sldMk cId="2858277977" sldId="523"/>
            <ac:cxnSpMk id="1601" creationId="{B34A96BF-14D8-4EBC-A483-D8956CBC64D1}"/>
          </ac:cxnSpMkLst>
        </pc:cxnChg>
        <pc:cxnChg chg="mod">
          <ac:chgData name="Ragnhild Halvorsrud" userId="917ea340-fd63-490f-a7db-68428d24cf32" providerId="ADAL" clId="{3F26B701-AADC-4668-AAA4-FB7BA2B947B1}" dt="2020-06-19T09:18:50.191" v="5170"/>
          <ac:cxnSpMkLst>
            <pc:docMk/>
            <pc:sldMk cId="2858277977" sldId="523"/>
            <ac:cxnSpMk id="1602" creationId="{386A9CE8-0ECE-4500-8CF6-4F65401D0BD1}"/>
          </ac:cxnSpMkLst>
        </pc:cxnChg>
        <pc:cxnChg chg="mod">
          <ac:chgData name="Ragnhild Halvorsrud" userId="917ea340-fd63-490f-a7db-68428d24cf32" providerId="ADAL" clId="{3F26B701-AADC-4668-AAA4-FB7BA2B947B1}" dt="2020-06-19T09:18:50.191" v="5170"/>
          <ac:cxnSpMkLst>
            <pc:docMk/>
            <pc:sldMk cId="2858277977" sldId="523"/>
            <ac:cxnSpMk id="1603" creationId="{D96B504D-8C62-4EF5-8DEC-F6B6B31CE792}"/>
          </ac:cxnSpMkLst>
        </pc:cxnChg>
        <pc:cxnChg chg="mod">
          <ac:chgData name="Ragnhild Halvorsrud" userId="917ea340-fd63-490f-a7db-68428d24cf32" providerId="ADAL" clId="{3F26B701-AADC-4668-AAA4-FB7BA2B947B1}" dt="2020-06-19T09:18:50.191" v="5170"/>
          <ac:cxnSpMkLst>
            <pc:docMk/>
            <pc:sldMk cId="2858277977" sldId="523"/>
            <ac:cxnSpMk id="1604" creationId="{39BA0101-160C-40CB-A6DF-43C3802615B5}"/>
          </ac:cxnSpMkLst>
        </pc:cxnChg>
        <pc:cxnChg chg="mod">
          <ac:chgData name="Ragnhild Halvorsrud" userId="917ea340-fd63-490f-a7db-68428d24cf32" providerId="ADAL" clId="{3F26B701-AADC-4668-AAA4-FB7BA2B947B1}" dt="2020-06-19T09:18:50.191" v="5170"/>
          <ac:cxnSpMkLst>
            <pc:docMk/>
            <pc:sldMk cId="2858277977" sldId="523"/>
            <ac:cxnSpMk id="1605" creationId="{664E9D34-4236-4950-A715-3D8A2CF795DC}"/>
          </ac:cxnSpMkLst>
        </pc:cxnChg>
        <pc:cxnChg chg="mod">
          <ac:chgData name="Ragnhild Halvorsrud" userId="917ea340-fd63-490f-a7db-68428d24cf32" providerId="ADAL" clId="{3F26B701-AADC-4668-AAA4-FB7BA2B947B1}" dt="2020-06-19T09:18:50.191" v="5170"/>
          <ac:cxnSpMkLst>
            <pc:docMk/>
            <pc:sldMk cId="2858277977" sldId="523"/>
            <ac:cxnSpMk id="1607" creationId="{59FE22B7-B5D6-4636-B60F-B8E497A9109D}"/>
          </ac:cxnSpMkLst>
        </pc:cxnChg>
        <pc:cxnChg chg="mod">
          <ac:chgData name="Ragnhild Halvorsrud" userId="917ea340-fd63-490f-a7db-68428d24cf32" providerId="ADAL" clId="{3F26B701-AADC-4668-AAA4-FB7BA2B947B1}" dt="2020-06-19T09:18:50.191" v="5170"/>
          <ac:cxnSpMkLst>
            <pc:docMk/>
            <pc:sldMk cId="2858277977" sldId="523"/>
            <ac:cxnSpMk id="1609" creationId="{841A962E-ADAE-4556-B13F-310B8A8FF4B5}"/>
          </ac:cxnSpMkLst>
        </pc:cxnChg>
        <pc:cxnChg chg="mod">
          <ac:chgData name="Ragnhild Halvorsrud" userId="917ea340-fd63-490f-a7db-68428d24cf32" providerId="ADAL" clId="{3F26B701-AADC-4668-AAA4-FB7BA2B947B1}" dt="2020-06-19T09:18:50.191" v="5170"/>
          <ac:cxnSpMkLst>
            <pc:docMk/>
            <pc:sldMk cId="2858277977" sldId="523"/>
            <ac:cxnSpMk id="1610" creationId="{6ACBBF7B-6B84-4C9E-8DDF-DE1B5B3BDAE2}"/>
          </ac:cxnSpMkLst>
        </pc:cxnChg>
        <pc:cxnChg chg="mod">
          <ac:chgData name="Ragnhild Halvorsrud" userId="917ea340-fd63-490f-a7db-68428d24cf32" providerId="ADAL" clId="{3F26B701-AADC-4668-AAA4-FB7BA2B947B1}" dt="2020-06-19T09:18:50.191" v="5170"/>
          <ac:cxnSpMkLst>
            <pc:docMk/>
            <pc:sldMk cId="2858277977" sldId="523"/>
            <ac:cxnSpMk id="1613" creationId="{3A7D8904-9472-494B-B3A2-4823E520E9D4}"/>
          </ac:cxnSpMkLst>
        </pc:cxnChg>
        <pc:cxnChg chg="mod">
          <ac:chgData name="Ragnhild Halvorsrud" userId="917ea340-fd63-490f-a7db-68428d24cf32" providerId="ADAL" clId="{3F26B701-AADC-4668-AAA4-FB7BA2B947B1}" dt="2020-06-19T09:18:50.191" v="5170"/>
          <ac:cxnSpMkLst>
            <pc:docMk/>
            <pc:sldMk cId="2858277977" sldId="523"/>
            <ac:cxnSpMk id="1614" creationId="{F7C7A973-2C7C-4CE2-BDE0-432C3E5958B6}"/>
          </ac:cxnSpMkLst>
        </pc:cxnChg>
        <pc:cxnChg chg="mod">
          <ac:chgData name="Ragnhild Halvorsrud" userId="917ea340-fd63-490f-a7db-68428d24cf32" providerId="ADAL" clId="{3F26B701-AADC-4668-AAA4-FB7BA2B947B1}" dt="2020-06-19T09:18:50.191" v="5170"/>
          <ac:cxnSpMkLst>
            <pc:docMk/>
            <pc:sldMk cId="2858277977" sldId="523"/>
            <ac:cxnSpMk id="1617" creationId="{54AD53D9-2611-401A-850B-C4E88888EB23}"/>
          </ac:cxnSpMkLst>
        </pc:cxnChg>
        <pc:cxnChg chg="mod">
          <ac:chgData name="Ragnhild Halvorsrud" userId="917ea340-fd63-490f-a7db-68428d24cf32" providerId="ADAL" clId="{3F26B701-AADC-4668-AAA4-FB7BA2B947B1}" dt="2020-06-19T09:18:50.191" v="5170"/>
          <ac:cxnSpMkLst>
            <pc:docMk/>
            <pc:sldMk cId="2858277977" sldId="523"/>
            <ac:cxnSpMk id="1619" creationId="{9A86EC1A-1BBF-4BD7-B816-7E7747F456D0}"/>
          </ac:cxnSpMkLst>
        </pc:cxnChg>
        <pc:cxnChg chg="mod">
          <ac:chgData name="Ragnhild Halvorsrud" userId="917ea340-fd63-490f-a7db-68428d24cf32" providerId="ADAL" clId="{3F26B701-AADC-4668-AAA4-FB7BA2B947B1}" dt="2020-06-19T09:18:50.191" v="5170"/>
          <ac:cxnSpMkLst>
            <pc:docMk/>
            <pc:sldMk cId="2858277977" sldId="523"/>
            <ac:cxnSpMk id="1620" creationId="{0C0A71C4-43D5-4850-897F-8FC26BEB49E7}"/>
          </ac:cxnSpMkLst>
        </pc:cxnChg>
        <pc:cxnChg chg="mod">
          <ac:chgData name="Ragnhild Halvorsrud" userId="917ea340-fd63-490f-a7db-68428d24cf32" providerId="ADAL" clId="{3F26B701-AADC-4668-AAA4-FB7BA2B947B1}" dt="2020-06-19T09:18:50.191" v="5170"/>
          <ac:cxnSpMkLst>
            <pc:docMk/>
            <pc:sldMk cId="2858277977" sldId="523"/>
            <ac:cxnSpMk id="1625" creationId="{F7DE62A4-B83E-4165-AE5D-1A140DF87CE9}"/>
          </ac:cxnSpMkLst>
        </pc:cxnChg>
        <pc:cxnChg chg="mod">
          <ac:chgData name="Ragnhild Halvorsrud" userId="917ea340-fd63-490f-a7db-68428d24cf32" providerId="ADAL" clId="{3F26B701-AADC-4668-AAA4-FB7BA2B947B1}" dt="2020-06-19T09:18:50.191" v="5170"/>
          <ac:cxnSpMkLst>
            <pc:docMk/>
            <pc:sldMk cId="2858277977" sldId="523"/>
            <ac:cxnSpMk id="1626" creationId="{1C5912F2-4BA9-45A9-9196-5F75DF906992}"/>
          </ac:cxnSpMkLst>
        </pc:cxnChg>
        <pc:cxnChg chg="mod">
          <ac:chgData name="Ragnhild Halvorsrud" userId="917ea340-fd63-490f-a7db-68428d24cf32" providerId="ADAL" clId="{3F26B701-AADC-4668-AAA4-FB7BA2B947B1}" dt="2020-06-19T09:18:50.191" v="5170"/>
          <ac:cxnSpMkLst>
            <pc:docMk/>
            <pc:sldMk cId="2858277977" sldId="523"/>
            <ac:cxnSpMk id="1627" creationId="{F159716F-61F0-4666-A7FC-A2725ECB2D0C}"/>
          </ac:cxnSpMkLst>
        </pc:cxnChg>
        <pc:cxnChg chg="mod">
          <ac:chgData name="Ragnhild Halvorsrud" userId="917ea340-fd63-490f-a7db-68428d24cf32" providerId="ADAL" clId="{3F26B701-AADC-4668-AAA4-FB7BA2B947B1}" dt="2020-06-19T09:18:50.191" v="5170"/>
          <ac:cxnSpMkLst>
            <pc:docMk/>
            <pc:sldMk cId="2858277977" sldId="523"/>
            <ac:cxnSpMk id="1628" creationId="{94A678ED-1BAF-4057-A29E-FC2B5433C801}"/>
          </ac:cxnSpMkLst>
        </pc:cxnChg>
        <pc:cxnChg chg="mod">
          <ac:chgData name="Ragnhild Halvorsrud" userId="917ea340-fd63-490f-a7db-68428d24cf32" providerId="ADAL" clId="{3F26B701-AADC-4668-AAA4-FB7BA2B947B1}" dt="2020-06-19T09:18:50.191" v="5170"/>
          <ac:cxnSpMkLst>
            <pc:docMk/>
            <pc:sldMk cId="2858277977" sldId="523"/>
            <ac:cxnSpMk id="1630" creationId="{03D0D31A-4E7F-44BC-B824-B62852440128}"/>
          </ac:cxnSpMkLst>
        </pc:cxnChg>
        <pc:cxnChg chg="mod">
          <ac:chgData name="Ragnhild Halvorsrud" userId="917ea340-fd63-490f-a7db-68428d24cf32" providerId="ADAL" clId="{3F26B701-AADC-4668-AAA4-FB7BA2B947B1}" dt="2020-06-19T09:18:50.191" v="5170"/>
          <ac:cxnSpMkLst>
            <pc:docMk/>
            <pc:sldMk cId="2858277977" sldId="523"/>
            <ac:cxnSpMk id="1632" creationId="{3A573F97-4E7C-4004-BF03-882D15A347DF}"/>
          </ac:cxnSpMkLst>
        </pc:cxnChg>
        <pc:cxnChg chg="mod">
          <ac:chgData name="Ragnhild Halvorsrud" userId="917ea340-fd63-490f-a7db-68428d24cf32" providerId="ADAL" clId="{3F26B701-AADC-4668-AAA4-FB7BA2B947B1}" dt="2020-06-19T09:18:50.191" v="5170"/>
          <ac:cxnSpMkLst>
            <pc:docMk/>
            <pc:sldMk cId="2858277977" sldId="523"/>
            <ac:cxnSpMk id="1633" creationId="{B80428FB-0A0F-4905-A2BD-C2C19DDDFA3A}"/>
          </ac:cxnSpMkLst>
        </pc:cxnChg>
        <pc:cxnChg chg="mod">
          <ac:chgData name="Ragnhild Halvorsrud" userId="917ea340-fd63-490f-a7db-68428d24cf32" providerId="ADAL" clId="{3F26B701-AADC-4668-AAA4-FB7BA2B947B1}" dt="2020-06-19T09:18:50.191" v="5170"/>
          <ac:cxnSpMkLst>
            <pc:docMk/>
            <pc:sldMk cId="2858277977" sldId="523"/>
            <ac:cxnSpMk id="1637" creationId="{3B797A2E-FFF5-473B-AB04-2DD55A5213B6}"/>
          </ac:cxnSpMkLst>
        </pc:cxnChg>
        <pc:cxnChg chg="mod">
          <ac:chgData name="Ragnhild Halvorsrud" userId="917ea340-fd63-490f-a7db-68428d24cf32" providerId="ADAL" clId="{3F26B701-AADC-4668-AAA4-FB7BA2B947B1}" dt="2020-06-19T09:18:50.191" v="5170"/>
          <ac:cxnSpMkLst>
            <pc:docMk/>
            <pc:sldMk cId="2858277977" sldId="523"/>
            <ac:cxnSpMk id="1641" creationId="{C9069953-2149-498E-9CBE-2BB351EA485F}"/>
          </ac:cxnSpMkLst>
        </pc:cxnChg>
        <pc:cxnChg chg="mod">
          <ac:chgData name="Ragnhild Halvorsrud" userId="917ea340-fd63-490f-a7db-68428d24cf32" providerId="ADAL" clId="{3F26B701-AADC-4668-AAA4-FB7BA2B947B1}" dt="2020-06-19T09:18:50.191" v="5170"/>
          <ac:cxnSpMkLst>
            <pc:docMk/>
            <pc:sldMk cId="2858277977" sldId="523"/>
            <ac:cxnSpMk id="1642" creationId="{225201A7-A8C6-4AD2-B177-3DC768ADB3DB}"/>
          </ac:cxnSpMkLst>
        </pc:cxnChg>
        <pc:cxnChg chg="mod">
          <ac:chgData name="Ragnhild Halvorsrud" userId="917ea340-fd63-490f-a7db-68428d24cf32" providerId="ADAL" clId="{3F26B701-AADC-4668-AAA4-FB7BA2B947B1}" dt="2020-06-19T09:18:50.191" v="5170"/>
          <ac:cxnSpMkLst>
            <pc:docMk/>
            <pc:sldMk cId="2858277977" sldId="523"/>
            <ac:cxnSpMk id="1643" creationId="{34036EF5-32CD-4C73-9CD6-26A71838004D}"/>
          </ac:cxnSpMkLst>
        </pc:cxnChg>
        <pc:cxnChg chg="mod">
          <ac:chgData name="Ragnhild Halvorsrud" userId="917ea340-fd63-490f-a7db-68428d24cf32" providerId="ADAL" clId="{3F26B701-AADC-4668-AAA4-FB7BA2B947B1}" dt="2020-06-19T09:18:50.191" v="5170"/>
          <ac:cxnSpMkLst>
            <pc:docMk/>
            <pc:sldMk cId="2858277977" sldId="523"/>
            <ac:cxnSpMk id="1646" creationId="{724525BD-A161-4552-9D54-49CC47CFEBE3}"/>
          </ac:cxnSpMkLst>
        </pc:cxnChg>
        <pc:cxnChg chg="mod">
          <ac:chgData name="Ragnhild Halvorsrud" userId="917ea340-fd63-490f-a7db-68428d24cf32" providerId="ADAL" clId="{3F26B701-AADC-4668-AAA4-FB7BA2B947B1}" dt="2020-06-19T09:18:50.191" v="5170"/>
          <ac:cxnSpMkLst>
            <pc:docMk/>
            <pc:sldMk cId="2858277977" sldId="523"/>
            <ac:cxnSpMk id="1647" creationId="{B9229364-06C5-431A-873C-741A1D1F93AA}"/>
          </ac:cxnSpMkLst>
        </pc:cxnChg>
        <pc:cxnChg chg="mod">
          <ac:chgData name="Ragnhild Halvorsrud" userId="917ea340-fd63-490f-a7db-68428d24cf32" providerId="ADAL" clId="{3F26B701-AADC-4668-AAA4-FB7BA2B947B1}" dt="2020-06-19T09:18:50.191" v="5170"/>
          <ac:cxnSpMkLst>
            <pc:docMk/>
            <pc:sldMk cId="2858277977" sldId="523"/>
            <ac:cxnSpMk id="1648" creationId="{73C0E325-2111-4AB7-B076-8695DC873F91}"/>
          </ac:cxnSpMkLst>
        </pc:cxnChg>
        <pc:cxnChg chg="mod">
          <ac:chgData name="Ragnhild Halvorsrud" userId="917ea340-fd63-490f-a7db-68428d24cf32" providerId="ADAL" clId="{3F26B701-AADC-4668-AAA4-FB7BA2B947B1}" dt="2020-06-19T09:18:50.191" v="5170"/>
          <ac:cxnSpMkLst>
            <pc:docMk/>
            <pc:sldMk cId="2858277977" sldId="523"/>
            <ac:cxnSpMk id="1650" creationId="{EE01FA1E-EA22-4EB2-8655-D7F3621438D9}"/>
          </ac:cxnSpMkLst>
        </pc:cxnChg>
        <pc:cxnChg chg="mod">
          <ac:chgData name="Ragnhild Halvorsrud" userId="917ea340-fd63-490f-a7db-68428d24cf32" providerId="ADAL" clId="{3F26B701-AADC-4668-AAA4-FB7BA2B947B1}" dt="2020-06-19T09:18:50.191" v="5170"/>
          <ac:cxnSpMkLst>
            <pc:docMk/>
            <pc:sldMk cId="2858277977" sldId="523"/>
            <ac:cxnSpMk id="1651" creationId="{1142DCCC-C837-42EE-841C-CF30677B4791}"/>
          </ac:cxnSpMkLst>
        </pc:cxnChg>
        <pc:cxnChg chg="mod">
          <ac:chgData name="Ragnhild Halvorsrud" userId="917ea340-fd63-490f-a7db-68428d24cf32" providerId="ADAL" clId="{3F26B701-AADC-4668-AAA4-FB7BA2B947B1}" dt="2020-06-19T09:18:50.191" v="5170"/>
          <ac:cxnSpMkLst>
            <pc:docMk/>
            <pc:sldMk cId="2858277977" sldId="523"/>
            <ac:cxnSpMk id="1653" creationId="{2E01144F-5718-4DB7-ACB2-7D4E334E8F73}"/>
          </ac:cxnSpMkLst>
        </pc:cxnChg>
        <pc:cxnChg chg="mod">
          <ac:chgData name="Ragnhild Halvorsrud" userId="917ea340-fd63-490f-a7db-68428d24cf32" providerId="ADAL" clId="{3F26B701-AADC-4668-AAA4-FB7BA2B947B1}" dt="2020-06-19T09:18:50.191" v="5170"/>
          <ac:cxnSpMkLst>
            <pc:docMk/>
            <pc:sldMk cId="2858277977" sldId="523"/>
            <ac:cxnSpMk id="1657" creationId="{6D6E06CD-6FAE-4C00-9D76-ABEF1E1912FA}"/>
          </ac:cxnSpMkLst>
        </pc:cxnChg>
        <pc:cxnChg chg="mod">
          <ac:chgData name="Ragnhild Halvorsrud" userId="917ea340-fd63-490f-a7db-68428d24cf32" providerId="ADAL" clId="{3F26B701-AADC-4668-AAA4-FB7BA2B947B1}" dt="2020-06-19T09:18:50.191" v="5170"/>
          <ac:cxnSpMkLst>
            <pc:docMk/>
            <pc:sldMk cId="2858277977" sldId="523"/>
            <ac:cxnSpMk id="1658" creationId="{2B328B94-48DC-4390-B256-9800CBF55635}"/>
          </ac:cxnSpMkLst>
        </pc:cxnChg>
        <pc:cxnChg chg="mod">
          <ac:chgData name="Ragnhild Halvorsrud" userId="917ea340-fd63-490f-a7db-68428d24cf32" providerId="ADAL" clId="{3F26B701-AADC-4668-AAA4-FB7BA2B947B1}" dt="2020-06-19T09:18:50.191" v="5170"/>
          <ac:cxnSpMkLst>
            <pc:docMk/>
            <pc:sldMk cId="2858277977" sldId="523"/>
            <ac:cxnSpMk id="1660" creationId="{47CCE8E9-1028-487E-B2DC-211782008A65}"/>
          </ac:cxnSpMkLst>
        </pc:cxnChg>
        <pc:cxnChg chg="mod">
          <ac:chgData name="Ragnhild Halvorsrud" userId="917ea340-fd63-490f-a7db-68428d24cf32" providerId="ADAL" clId="{3F26B701-AADC-4668-AAA4-FB7BA2B947B1}" dt="2020-06-19T09:18:50.191" v="5170"/>
          <ac:cxnSpMkLst>
            <pc:docMk/>
            <pc:sldMk cId="2858277977" sldId="523"/>
            <ac:cxnSpMk id="1662" creationId="{B5D4AC9D-3ABF-4287-A24F-79859BF61010}"/>
          </ac:cxnSpMkLst>
        </pc:cxnChg>
        <pc:cxnChg chg="mod">
          <ac:chgData name="Ragnhild Halvorsrud" userId="917ea340-fd63-490f-a7db-68428d24cf32" providerId="ADAL" clId="{3F26B701-AADC-4668-AAA4-FB7BA2B947B1}" dt="2020-06-19T09:18:50.191" v="5170"/>
          <ac:cxnSpMkLst>
            <pc:docMk/>
            <pc:sldMk cId="2858277977" sldId="523"/>
            <ac:cxnSpMk id="1666" creationId="{5B2E3975-B121-4D86-A3FC-6F14C5216CB7}"/>
          </ac:cxnSpMkLst>
        </pc:cxnChg>
        <pc:cxnChg chg="mod">
          <ac:chgData name="Ragnhild Halvorsrud" userId="917ea340-fd63-490f-a7db-68428d24cf32" providerId="ADAL" clId="{3F26B701-AADC-4668-AAA4-FB7BA2B947B1}" dt="2020-06-19T09:18:50.191" v="5170"/>
          <ac:cxnSpMkLst>
            <pc:docMk/>
            <pc:sldMk cId="2858277977" sldId="523"/>
            <ac:cxnSpMk id="1668" creationId="{CD0F14D1-7DDE-44B9-9274-CE42FFF9C607}"/>
          </ac:cxnSpMkLst>
        </pc:cxnChg>
        <pc:cxnChg chg="mod">
          <ac:chgData name="Ragnhild Halvorsrud" userId="917ea340-fd63-490f-a7db-68428d24cf32" providerId="ADAL" clId="{3F26B701-AADC-4668-AAA4-FB7BA2B947B1}" dt="2020-06-19T09:18:50.191" v="5170"/>
          <ac:cxnSpMkLst>
            <pc:docMk/>
            <pc:sldMk cId="2858277977" sldId="523"/>
            <ac:cxnSpMk id="1669" creationId="{421A43C0-F9D1-4934-9667-4831C4D6455E}"/>
          </ac:cxnSpMkLst>
        </pc:cxnChg>
        <pc:cxnChg chg="mod">
          <ac:chgData name="Ragnhild Halvorsrud" userId="917ea340-fd63-490f-a7db-68428d24cf32" providerId="ADAL" clId="{3F26B701-AADC-4668-AAA4-FB7BA2B947B1}" dt="2020-06-19T09:18:50.191" v="5170"/>
          <ac:cxnSpMkLst>
            <pc:docMk/>
            <pc:sldMk cId="2858277977" sldId="523"/>
            <ac:cxnSpMk id="1670" creationId="{8EF1F549-E903-4348-913C-0AED5BBBF32C}"/>
          </ac:cxnSpMkLst>
        </pc:cxnChg>
        <pc:cxnChg chg="mod">
          <ac:chgData name="Ragnhild Halvorsrud" userId="917ea340-fd63-490f-a7db-68428d24cf32" providerId="ADAL" clId="{3F26B701-AADC-4668-AAA4-FB7BA2B947B1}" dt="2020-06-19T09:18:50.191" v="5170"/>
          <ac:cxnSpMkLst>
            <pc:docMk/>
            <pc:sldMk cId="2858277977" sldId="523"/>
            <ac:cxnSpMk id="1673" creationId="{6CC99E66-3DD1-4C2C-8749-F86B5A9B8E63}"/>
          </ac:cxnSpMkLst>
        </pc:cxnChg>
        <pc:cxnChg chg="mod">
          <ac:chgData name="Ragnhild Halvorsrud" userId="917ea340-fd63-490f-a7db-68428d24cf32" providerId="ADAL" clId="{3F26B701-AADC-4668-AAA4-FB7BA2B947B1}" dt="2020-06-19T09:18:50.191" v="5170"/>
          <ac:cxnSpMkLst>
            <pc:docMk/>
            <pc:sldMk cId="2858277977" sldId="523"/>
            <ac:cxnSpMk id="1674" creationId="{7CDF0A56-1C10-4D19-8291-368BE58C711C}"/>
          </ac:cxnSpMkLst>
        </pc:cxnChg>
        <pc:cxnChg chg="mod">
          <ac:chgData name="Ragnhild Halvorsrud" userId="917ea340-fd63-490f-a7db-68428d24cf32" providerId="ADAL" clId="{3F26B701-AADC-4668-AAA4-FB7BA2B947B1}" dt="2020-06-19T09:18:50.191" v="5170"/>
          <ac:cxnSpMkLst>
            <pc:docMk/>
            <pc:sldMk cId="2858277977" sldId="523"/>
            <ac:cxnSpMk id="1675" creationId="{39618C64-8BF4-4BA9-AB7C-6F905ADC2A16}"/>
          </ac:cxnSpMkLst>
        </pc:cxnChg>
        <pc:cxnChg chg="mod">
          <ac:chgData name="Ragnhild Halvorsrud" userId="917ea340-fd63-490f-a7db-68428d24cf32" providerId="ADAL" clId="{3F26B701-AADC-4668-AAA4-FB7BA2B947B1}" dt="2020-06-19T09:18:50.191" v="5170"/>
          <ac:cxnSpMkLst>
            <pc:docMk/>
            <pc:sldMk cId="2858277977" sldId="523"/>
            <ac:cxnSpMk id="1676" creationId="{E20DC17B-6585-4D51-BEEB-208F706E373F}"/>
          </ac:cxnSpMkLst>
        </pc:cxnChg>
        <pc:cxnChg chg="mod">
          <ac:chgData name="Ragnhild Halvorsrud" userId="917ea340-fd63-490f-a7db-68428d24cf32" providerId="ADAL" clId="{3F26B701-AADC-4668-AAA4-FB7BA2B947B1}" dt="2020-06-19T09:18:50.191" v="5170"/>
          <ac:cxnSpMkLst>
            <pc:docMk/>
            <pc:sldMk cId="2858277977" sldId="523"/>
            <ac:cxnSpMk id="1677" creationId="{DFA86649-63CC-403A-802A-C8CCC93F28DE}"/>
          </ac:cxnSpMkLst>
        </pc:cxnChg>
        <pc:cxnChg chg="mod">
          <ac:chgData name="Ragnhild Halvorsrud" userId="917ea340-fd63-490f-a7db-68428d24cf32" providerId="ADAL" clId="{3F26B701-AADC-4668-AAA4-FB7BA2B947B1}" dt="2020-06-19T09:18:50.191" v="5170"/>
          <ac:cxnSpMkLst>
            <pc:docMk/>
            <pc:sldMk cId="2858277977" sldId="523"/>
            <ac:cxnSpMk id="1678" creationId="{0312D035-293D-4E04-9FA2-B3DE699DD697}"/>
          </ac:cxnSpMkLst>
        </pc:cxnChg>
        <pc:cxnChg chg="mod">
          <ac:chgData name="Ragnhild Halvorsrud" userId="917ea340-fd63-490f-a7db-68428d24cf32" providerId="ADAL" clId="{3F26B701-AADC-4668-AAA4-FB7BA2B947B1}" dt="2020-06-19T09:18:50.191" v="5170"/>
          <ac:cxnSpMkLst>
            <pc:docMk/>
            <pc:sldMk cId="2858277977" sldId="523"/>
            <ac:cxnSpMk id="1679" creationId="{91206A1E-D223-431B-BEC1-09492021AA0E}"/>
          </ac:cxnSpMkLst>
        </pc:cxnChg>
        <pc:cxnChg chg="mod">
          <ac:chgData name="Ragnhild Halvorsrud" userId="917ea340-fd63-490f-a7db-68428d24cf32" providerId="ADAL" clId="{3F26B701-AADC-4668-AAA4-FB7BA2B947B1}" dt="2020-06-19T09:18:50.191" v="5170"/>
          <ac:cxnSpMkLst>
            <pc:docMk/>
            <pc:sldMk cId="2858277977" sldId="523"/>
            <ac:cxnSpMk id="1680" creationId="{EA465F9A-417C-43F5-8FDB-37365B6EF204}"/>
          </ac:cxnSpMkLst>
        </pc:cxnChg>
        <pc:cxnChg chg="mod">
          <ac:chgData name="Ragnhild Halvorsrud" userId="917ea340-fd63-490f-a7db-68428d24cf32" providerId="ADAL" clId="{3F26B701-AADC-4668-AAA4-FB7BA2B947B1}" dt="2020-06-19T09:18:50.191" v="5170"/>
          <ac:cxnSpMkLst>
            <pc:docMk/>
            <pc:sldMk cId="2858277977" sldId="523"/>
            <ac:cxnSpMk id="1681" creationId="{6DEF9391-1948-4061-9900-C957CA6A5A5F}"/>
          </ac:cxnSpMkLst>
        </pc:cxnChg>
        <pc:cxnChg chg="mod">
          <ac:chgData name="Ragnhild Halvorsrud" userId="917ea340-fd63-490f-a7db-68428d24cf32" providerId="ADAL" clId="{3F26B701-AADC-4668-AAA4-FB7BA2B947B1}" dt="2020-06-19T09:18:50.191" v="5170"/>
          <ac:cxnSpMkLst>
            <pc:docMk/>
            <pc:sldMk cId="2858277977" sldId="523"/>
            <ac:cxnSpMk id="1682" creationId="{47FF1816-D0CC-45CD-9B80-B81404F5F340}"/>
          </ac:cxnSpMkLst>
        </pc:cxnChg>
        <pc:cxnChg chg="mod">
          <ac:chgData name="Ragnhild Halvorsrud" userId="917ea340-fd63-490f-a7db-68428d24cf32" providerId="ADAL" clId="{3F26B701-AADC-4668-AAA4-FB7BA2B947B1}" dt="2020-06-19T09:18:50.191" v="5170"/>
          <ac:cxnSpMkLst>
            <pc:docMk/>
            <pc:sldMk cId="2858277977" sldId="523"/>
            <ac:cxnSpMk id="1683" creationId="{94DA44C9-3905-49C5-A3B1-C211C9D661FC}"/>
          </ac:cxnSpMkLst>
        </pc:cxnChg>
        <pc:cxnChg chg="mod">
          <ac:chgData name="Ragnhild Halvorsrud" userId="917ea340-fd63-490f-a7db-68428d24cf32" providerId="ADAL" clId="{3F26B701-AADC-4668-AAA4-FB7BA2B947B1}" dt="2020-06-19T09:18:50.191" v="5170"/>
          <ac:cxnSpMkLst>
            <pc:docMk/>
            <pc:sldMk cId="2858277977" sldId="523"/>
            <ac:cxnSpMk id="1685" creationId="{21A7DB7E-2E0A-4B78-997B-D0ACF2EAAE5C}"/>
          </ac:cxnSpMkLst>
        </pc:cxnChg>
        <pc:cxnChg chg="mod">
          <ac:chgData name="Ragnhild Halvorsrud" userId="917ea340-fd63-490f-a7db-68428d24cf32" providerId="ADAL" clId="{3F26B701-AADC-4668-AAA4-FB7BA2B947B1}" dt="2020-06-19T09:18:50.191" v="5170"/>
          <ac:cxnSpMkLst>
            <pc:docMk/>
            <pc:sldMk cId="2858277977" sldId="523"/>
            <ac:cxnSpMk id="1689" creationId="{E401C0DB-0309-4DA6-8060-016379C1DEDE}"/>
          </ac:cxnSpMkLst>
        </pc:cxnChg>
        <pc:cxnChg chg="mod">
          <ac:chgData name="Ragnhild Halvorsrud" userId="917ea340-fd63-490f-a7db-68428d24cf32" providerId="ADAL" clId="{3F26B701-AADC-4668-AAA4-FB7BA2B947B1}" dt="2020-06-19T09:18:50.191" v="5170"/>
          <ac:cxnSpMkLst>
            <pc:docMk/>
            <pc:sldMk cId="2858277977" sldId="523"/>
            <ac:cxnSpMk id="1693" creationId="{25F71184-9E32-48E9-BF33-68E43909C8CF}"/>
          </ac:cxnSpMkLst>
        </pc:cxnChg>
        <pc:cxnChg chg="mod">
          <ac:chgData name="Ragnhild Halvorsrud" userId="917ea340-fd63-490f-a7db-68428d24cf32" providerId="ADAL" clId="{3F26B701-AADC-4668-AAA4-FB7BA2B947B1}" dt="2020-06-19T09:18:50.191" v="5170"/>
          <ac:cxnSpMkLst>
            <pc:docMk/>
            <pc:sldMk cId="2858277977" sldId="523"/>
            <ac:cxnSpMk id="1696" creationId="{267074DC-2DB1-4D9D-A5D2-CAB433CEF6CC}"/>
          </ac:cxnSpMkLst>
        </pc:cxnChg>
        <pc:cxnChg chg="mod">
          <ac:chgData name="Ragnhild Halvorsrud" userId="917ea340-fd63-490f-a7db-68428d24cf32" providerId="ADAL" clId="{3F26B701-AADC-4668-AAA4-FB7BA2B947B1}" dt="2020-06-19T09:18:50.191" v="5170"/>
          <ac:cxnSpMkLst>
            <pc:docMk/>
            <pc:sldMk cId="2858277977" sldId="523"/>
            <ac:cxnSpMk id="1697" creationId="{BB2F2D50-9307-48D3-97F1-9AF0BCB458F6}"/>
          </ac:cxnSpMkLst>
        </pc:cxnChg>
        <pc:cxnChg chg="mod">
          <ac:chgData name="Ragnhild Halvorsrud" userId="917ea340-fd63-490f-a7db-68428d24cf32" providerId="ADAL" clId="{3F26B701-AADC-4668-AAA4-FB7BA2B947B1}" dt="2020-06-19T09:18:50.191" v="5170"/>
          <ac:cxnSpMkLst>
            <pc:docMk/>
            <pc:sldMk cId="2858277977" sldId="523"/>
            <ac:cxnSpMk id="1705" creationId="{121947C0-58A8-4CB3-82BA-00BF6E31C9D5}"/>
          </ac:cxnSpMkLst>
        </pc:cxnChg>
        <pc:cxnChg chg="mod">
          <ac:chgData name="Ragnhild Halvorsrud" userId="917ea340-fd63-490f-a7db-68428d24cf32" providerId="ADAL" clId="{3F26B701-AADC-4668-AAA4-FB7BA2B947B1}" dt="2020-06-19T09:18:50.191" v="5170"/>
          <ac:cxnSpMkLst>
            <pc:docMk/>
            <pc:sldMk cId="2858277977" sldId="523"/>
            <ac:cxnSpMk id="1713" creationId="{AEB6F32F-1D8D-4916-99B0-C510B303059D}"/>
          </ac:cxnSpMkLst>
        </pc:cxnChg>
        <pc:cxnChg chg="mod">
          <ac:chgData name="Ragnhild Halvorsrud" userId="917ea340-fd63-490f-a7db-68428d24cf32" providerId="ADAL" clId="{3F26B701-AADC-4668-AAA4-FB7BA2B947B1}" dt="2020-06-19T09:18:50.191" v="5170"/>
          <ac:cxnSpMkLst>
            <pc:docMk/>
            <pc:sldMk cId="2858277977" sldId="523"/>
            <ac:cxnSpMk id="1721" creationId="{8303AFDB-A541-4274-8C39-8A9D679946E0}"/>
          </ac:cxnSpMkLst>
        </pc:cxnChg>
        <pc:cxnChg chg="mod">
          <ac:chgData name="Ragnhild Halvorsrud" userId="917ea340-fd63-490f-a7db-68428d24cf32" providerId="ADAL" clId="{3F26B701-AADC-4668-AAA4-FB7BA2B947B1}" dt="2020-06-19T09:18:50.191" v="5170"/>
          <ac:cxnSpMkLst>
            <pc:docMk/>
            <pc:sldMk cId="2858277977" sldId="523"/>
            <ac:cxnSpMk id="1729" creationId="{38AC50A6-56C9-4563-B733-0C93F6872F8B}"/>
          </ac:cxnSpMkLst>
        </pc:cxnChg>
        <pc:cxnChg chg="mod">
          <ac:chgData name="Ragnhild Halvorsrud" userId="917ea340-fd63-490f-a7db-68428d24cf32" providerId="ADAL" clId="{3F26B701-AADC-4668-AAA4-FB7BA2B947B1}" dt="2020-06-19T09:18:50.191" v="5170"/>
          <ac:cxnSpMkLst>
            <pc:docMk/>
            <pc:sldMk cId="2858277977" sldId="523"/>
            <ac:cxnSpMk id="1742" creationId="{CE0E3A3B-6555-427A-B9F8-7FE41AEE9D5D}"/>
          </ac:cxnSpMkLst>
        </pc:cxnChg>
        <pc:cxnChg chg="mod">
          <ac:chgData name="Ragnhild Halvorsrud" userId="917ea340-fd63-490f-a7db-68428d24cf32" providerId="ADAL" clId="{3F26B701-AADC-4668-AAA4-FB7BA2B947B1}" dt="2020-06-19T09:18:50.191" v="5170"/>
          <ac:cxnSpMkLst>
            <pc:docMk/>
            <pc:sldMk cId="2858277977" sldId="523"/>
            <ac:cxnSpMk id="1743" creationId="{BEA0448F-053C-486D-8925-BEE4C689973C}"/>
          </ac:cxnSpMkLst>
        </pc:cxnChg>
        <pc:cxnChg chg="mod">
          <ac:chgData name="Ragnhild Halvorsrud" userId="917ea340-fd63-490f-a7db-68428d24cf32" providerId="ADAL" clId="{3F26B701-AADC-4668-AAA4-FB7BA2B947B1}" dt="2020-06-19T09:18:50.191" v="5170"/>
          <ac:cxnSpMkLst>
            <pc:docMk/>
            <pc:sldMk cId="2858277977" sldId="523"/>
            <ac:cxnSpMk id="1744" creationId="{328570A4-0C0E-4FEF-9C12-74480ECA9479}"/>
          </ac:cxnSpMkLst>
        </pc:cxnChg>
        <pc:cxnChg chg="mod">
          <ac:chgData name="Ragnhild Halvorsrud" userId="917ea340-fd63-490f-a7db-68428d24cf32" providerId="ADAL" clId="{3F26B701-AADC-4668-AAA4-FB7BA2B947B1}" dt="2020-06-19T09:18:50.191" v="5170"/>
          <ac:cxnSpMkLst>
            <pc:docMk/>
            <pc:sldMk cId="2858277977" sldId="523"/>
            <ac:cxnSpMk id="1745" creationId="{BC185A4D-6B7F-471E-9154-431EE5762F49}"/>
          </ac:cxnSpMkLst>
        </pc:cxnChg>
        <pc:cxnChg chg="mod">
          <ac:chgData name="Ragnhild Halvorsrud" userId="917ea340-fd63-490f-a7db-68428d24cf32" providerId="ADAL" clId="{3F26B701-AADC-4668-AAA4-FB7BA2B947B1}" dt="2020-06-19T09:18:50.191" v="5170"/>
          <ac:cxnSpMkLst>
            <pc:docMk/>
            <pc:sldMk cId="2858277977" sldId="523"/>
            <ac:cxnSpMk id="1746" creationId="{3B2E5232-4B26-4F10-894D-F6E2B951C177}"/>
          </ac:cxnSpMkLst>
        </pc:cxnChg>
        <pc:cxnChg chg="mod">
          <ac:chgData name="Ragnhild Halvorsrud" userId="917ea340-fd63-490f-a7db-68428d24cf32" providerId="ADAL" clId="{3F26B701-AADC-4668-AAA4-FB7BA2B947B1}" dt="2020-06-19T09:18:50.191" v="5170"/>
          <ac:cxnSpMkLst>
            <pc:docMk/>
            <pc:sldMk cId="2858277977" sldId="523"/>
            <ac:cxnSpMk id="1747" creationId="{C4DD96E3-75B7-4117-A164-B17D0E14F0A1}"/>
          </ac:cxnSpMkLst>
        </pc:cxnChg>
        <pc:cxnChg chg="mod">
          <ac:chgData name="Ragnhild Halvorsrud" userId="917ea340-fd63-490f-a7db-68428d24cf32" providerId="ADAL" clId="{3F26B701-AADC-4668-AAA4-FB7BA2B947B1}" dt="2020-06-19T09:18:50.191" v="5170"/>
          <ac:cxnSpMkLst>
            <pc:docMk/>
            <pc:sldMk cId="2858277977" sldId="523"/>
            <ac:cxnSpMk id="1748" creationId="{F1A966EC-7AA3-4196-B892-CD37351EE133}"/>
          </ac:cxnSpMkLst>
        </pc:cxnChg>
        <pc:cxnChg chg="mod">
          <ac:chgData name="Ragnhild Halvorsrud" userId="917ea340-fd63-490f-a7db-68428d24cf32" providerId="ADAL" clId="{3F26B701-AADC-4668-AAA4-FB7BA2B947B1}" dt="2020-06-19T09:18:50.191" v="5170"/>
          <ac:cxnSpMkLst>
            <pc:docMk/>
            <pc:sldMk cId="2858277977" sldId="523"/>
            <ac:cxnSpMk id="1749" creationId="{F391EA0C-1720-4E0A-B179-0B0575A87B6B}"/>
          </ac:cxnSpMkLst>
        </pc:cxnChg>
        <pc:cxnChg chg="mod">
          <ac:chgData name="Ragnhild Halvorsrud" userId="917ea340-fd63-490f-a7db-68428d24cf32" providerId="ADAL" clId="{3F26B701-AADC-4668-AAA4-FB7BA2B947B1}" dt="2020-06-19T09:18:50.191" v="5170"/>
          <ac:cxnSpMkLst>
            <pc:docMk/>
            <pc:sldMk cId="2858277977" sldId="523"/>
            <ac:cxnSpMk id="1750" creationId="{C49BA142-5E17-4936-BA76-C845EB52FE63}"/>
          </ac:cxnSpMkLst>
        </pc:cxnChg>
        <pc:cxnChg chg="mod">
          <ac:chgData name="Ragnhild Halvorsrud" userId="917ea340-fd63-490f-a7db-68428d24cf32" providerId="ADAL" clId="{3F26B701-AADC-4668-AAA4-FB7BA2B947B1}" dt="2020-06-19T09:18:50.191" v="5170"/>
          <ac:cxnSpMkLst>
            <pc:docMk/>
            <pc:sldMk cId="2858277977" sldId="523"/>
            <ac:cxnSpMk id="1759" creationId="{7DB0336C-1FAE-4D47-973E-AFE591555054}"/>
          </ac:cxnSpMkLst>
        </pc:cxnChg>
        <pc:cxnChg chg="mod">
          <ac:chgData name="Ragnhild Halvorsrud" userId="917ea340-fd63-490f-a7db-68428d24cf32" providerId="ADAL" clId="{3F26B701-AADC-4668-AAA4-FB7BA2B947B1}" dt="2020-06-19T09:18:50.191" v="5170"/>
          <ac:cxnSpMkLst>
            <pc:docMk/>
            <pc:sldMk cId="2858277977" sldId="523"/>
            <ac:cxnSpMk id="1768" creationId="{69D3DF2D-072D-48CF-9F3B-2032A66CE739}"/>
          </ac:cxnSpMkLst>
        </pc:cxnChg>
        <pc:cxnChg chg="mod">
          <ac:chgData name="Ragnhild Halvorsrud" userId="917ea340-fd63-490f-a7db-68428d24cf32" providerId="ADAL" clId="{3F26B701-AADC-4668-AAA4-FB7BA2B947B1}" dt="2020-06-19T09:18:50.191" v="5170"/>
          <ac:cxnSpMkLst>
            <pc:docMk/>
            <pc:sldMk cId="2858277977" sldId="523"/>
            <ac:cxnSpMk id="1777" creationId="{73787466-618D-432F-8B9E-358E3426151E}"/>
          </ac:cxnSpMkLst>
        </pc:cxnChg>
        <pc:cxnChg chg="mod">
          <ac:chgData name="Ragnhild Halvorsrud" userId="917ea340-fd63-490f-a7db-68428d24cf32" providerId="ADAL" clId="{3F26B701-AADC-4668-AAA4-FB7BA2B947B1}" dt="2020-06-19T09:18:50.191" v="5170"/>
          <ac:cxnSpMkLst>
            <pc:docMk/>
            <pc:sldMk cId="2858277977" sldId="523"/>
            <ac:cxnSpMk id="1786" creationId="{EFA86249-DED3-46D6-9EB4-1844BE1AEB49}"/>
          </ac:cxnSpMkLst>
        </pc:cxnChg>
        <pc:cxnChg chg="mod">
          <ac:chgData name="Ragnhild Halvorsrud" userId="917ea340-fd63-490f-a7db-68428d24cf32" providerId="ADAL" clId="{3F26B701-AADC-4668-AAA4-FB7BA2B947B1}" dt="2020-06-19T09:18:50.191" v="5170"/>
          <ac:cxnSpMkLst>
            <pc:docMk/>
            <pc:sldMk cId="2858277977" sldId="523"/>
            <ac:cxnSpMk id="1795" creationId="{1D592FB0-248D-4482-A231-652D6E662221}"/>
          </ac:cxnSpMkLst>
        </pc:cxnChg>
        <pc:cxnChg chg="mod">
          <ac:chgData name="Ragnhild Halvorsrud" userId="917ea340-fd63-490f-a7db-68428d24cf32" providerId="ADAL" clId="{3F26B701-AADC-4668-AAA4-FB7BA2B947B1}" dt="2020-06-19T09:18:50.191" v="5170"/>
          <ac:cxnSpMkLst>
            <pc:docMk/>
            <pc:sldMk cId="2858277977" sldId="523"/>
            <ac:cxnSpMk id="1810" creationId="{270193BC-4EEE-4074-9A2E-76C108E85FDB}"/>
          </ac:cxnSpMkLst>
        </pc:cxnChg>
        <pc:cxnChg chg="mod">
          <ac:chgData name="Ragnhild Halvorsrud" userId="917ea340-fd63-490f-a7db-68428d24cf32" providerId="ADAL" clId="{3F26B701-AADC-4668-AAA4-FB7BA2B947B1}" dt="2020-06-19T09:18:50.191" v="5170"/>
          <ac:cxnSpMkLst>
            <pc:docMk/>
            <pc:sldMk cId="2858277977" sldId="523"/>
            <ac:cxnSpMk id="1811" creationId="{F130E635-DA64-4552-B87B-03FA8DD7070E}"/>
          </ac:cxnSpMkLst>
        </pc:cxnChg>
        <pc:cxnChg chg="mod">
          <ac:chgData name="Ragnhild Halvorsrud" userId="917ea340-fd63-490f-a7db-68428d24cf32" providerId="ADAL" clId="{3F26B701-AADC-4668-AAA4-FB7BA2B947B1}" dt="2020-06-19T09:18:50.191" v="5170"/>
          <ac:cxnSpMkLst>
            <pc:docMk/>
            <pc:sldMk cId="2858277977" sldId="523"/>
            <ac:cxnSpMk id="1812" creationId="{B7712AD5-44CB-4887-A082-1D2FB55B583A}"/>
          </ac:cxnSpMkLst>
        </pc:cxnChg>
        <pc:cxnChg chg="mod">
          <ac:chgData name="Ragnhild Halvorsrud" userId="917ea340-fd63-490f-a7db-68428d24cf32" providerId="ADAL" clId="{3F26B701-AADC-4668-AAA4-FB7BA2B947B1}" dt="2020-06-19T09:18:50.191" v="5170"/>
          <ac:cxnSpMkLst>
            <pc:docMk/>
            <pc:sldMk cId="2858277977" sldId="523"/>
            <ac:cxnSpMk id="1813" creationId="{D86FCD5D-9D01-4F55-8EC5-B3DA0644B2F1}"/>
          </ac:cxnSpMkLst>
        </pc:cxnChg>
        <pc:cxnChg chg="mod">
          <ac:chgData name="Ragnhild Halvorsrud" userId="917ea340-fd63-490f-a7db-68428d24cf32" providerId="ADAL" clId="{3F26B701-AADC-4668-AAA4-FB7BA2B947B1}" dt="2020-06-19T09:18:50.191" v="5170"/>
          <ac:cxnSpMkLst>
            <pc:docMk/>
            <pc:sldMk cId="2858277977" sldId="523"/>
            <ac:cxnSpMk id="1814" creationId="{97AE3BEB-D52F-4476-9939-A388F3D0A4A8}"/>
          </ac:cxnSpMkLst>
        </pc:cxnChg>
        <pc:cxnChg chg="mod">
          <ac:chgData name="Ragnhild Halvorsrud" userId="917ea340-fd63-490f-a7db-68428d24cf32" providerId="ADAL" clId="{3F26B701-AADC-4668-AAA4-FB7BA2B947B1}" dt="2020-06-19T09:18:50.191" v="5170"/>
          <ac:cxnSpMkLst>
            <pc:docMk/>
            <pc:sldMk cId="2858277977" sldId="523"/>
            <ac:cxnSpMk id="1815" creationId="{B18BE8A2-056A-486A-AC02-51A9C8F4E8E1}"/>
          </ac:cxnSpMkLst>
        </pc:cxnChg>
        <pc:cxnChg chg="mod">
          <ac:chgData name="Ragnhild Halvorsrud" userId="917ea340-fd63-490f-a7db-68428d24cf32" providerId="ADAL" clId="{3F26B701-AADC-4668-AAA4-FB7BA2B947B1}" dt="2020-06-19T09:18:50.191" v="5170"/>
          <ac:cxnSpMkLst>
            <pc:docMk/>
            <pc:sldMk cId="2858277977" sldId="523"/>
            <ac:cxnSpMk id="1816" creationId="{CDB33CFC-D814-441A-8B70-9767C540F9C2}"/>
          </ac:cxnSpMkLst>
        </pc:cxnChg>
        <pc:cxnChg chg="mod">
          <ac:chgData name="Ragnhild Halvorsrud" userId="917ea340-fd63-490f-a7db-68428d24cf32" providerId="ADAL" clId="{3F26B701-AADC-4668-AAA4-FB7BA2B947B1}" dt="2020-06-19T09:18:50.191" v="5170"/>
          <ac:cxnSpMkLst>
            <pc:docMk/>
            <pc:sldMk cId="2858277977" sldId="523"/>
            <ac:cxnSpMk id="1817" creationId="{56045E07-A9A5-4995-A271-CACADED6D476}"/>
          </ac:cxnSpMkLst>
        </pc:cxnChg>
        <pc:cxnChg chg="mod">
          <ac:chgData name="Ragnhild Halvorsrud" userId="917ea340-fd63-490f-a7db-68428d24cf32" providerId="ADAL" clId="{3F26B701-AADC-4668-AAA4-FB7BA2B947B1}" dt="2020-06-19T09:18:50.191" v="5170"/>
          <ac:cxnSpMkLst>
            <pc:docMk/>
            <pc:sldMk cId="2858277977" sldId="523"/>
            <ac:cxnSpMk id="1818" creationId="{947A4049-72A4-46FF-AB43-202435A9AB45}"/>
          </ac:cxnSpMkLst>
        </pc:cxnChg>
        <pc:cxnChg chg="mod">
          <ac:chgData name="Ragnhild Halvorsrud" userId="917ea340-fd63-490f-a7db-68428d24cf32" providerId="ADAL" clId="{3F26B701-AADC-4668-AAA4-FB7BA2B947B1}" dt="2020-06-19T09:18:50.191" v="5170"/>
          <ac:cxnSpMkLst>
            <pc:docMk/>
            <pc:sldMk cId="2858277977" sldId="523"/>
            <ac:cxnSpMk id="1819" creationId="{C6138F31-8C94-48EB-BC47-A95547253BC4}"/>
          </ac:cxnSpMkLst>
        </pc:cxnChg>
        <pc:cxnChg chg="mod">
          <ac:chgData name="Ragnhild Halvorsrud" userId="917ea340-fd63-490f-a7db-68428d24cf32" providerId="ADAL" clId="{3F26B701-AADC-4668-AAA4-FB7BA2B947B1}" dt="2020-06-19T09:18:56.232" v="5174"/>
          <ac:cxnSpMkLst>
            <pc:docMk/>
            <pc:sldMk cId="2858277977" sldId="523"/>
            <ac:cxnSpMk id="1822" creationId="{2C611A9E-6906-4A0C-A0A0-D50859DF38D0}"/>
          </ac:cxnSpMkLst>
        </pc:cxnChg>
        <pc:cxnChg chg="mod">
          <ac:chgData name="Ragnhild Halvorsrud" userId="917ea340-fd63-490f-a7db-68428d24cf32" providerId="ADAL" clId="{3F26B701-AADC-4668-AAA4-FB7BA2B947B1}" dt="2020-06-19T09:18:56.232" v="5174"/>
          <ac:cxnSpMkLst>
            <pc:docMk/>
            <pc:sldMk cId="2858277977" sldId="523"/>
            <ac:cxnSpMk id="1829" creationId="{6C304E4D-E19A-45DC-9842-8196A8243F3B}"/>
          </ac:cxnSpMkLst>
        </pc:cxnChg>
        <pc:cxnChg chg="mod">
          <ac:chgData name="Ragnhild Halvorsrud" userId="917ea340-fd63-490f-a7db-68428d24cf32" providerId="ADAL" clId="{3F26B701-AADC-4668-AAA4-FB7BA2B947B1}" dt="2020-06-19T09:18:56.232" v="5174"/>
          <ac:cxnSpMkLst>
            <pc:docMk/>
            <pc:sldMk cId="2858277977" sldId="523"/>
            <ac:cxnSpMk id="1836" creationId="{EB6AE687-5DFD-401C-8C0D-CF7B002B16F7}"/>
          </ac:cxnSpMkLst>
        </pc:cxnChg>
        <pc:cxnChg chg="mod">
          <ac:chgData name="Ragnhild Halvorsrud" userId="917ea340-fd63-490f-a7db-68428d24cf32" providerId="ADAL" clId="{3F26B701-AADC-4668-AAA4-FB7BA2B947B1}" dt="2020-06-19T09:18:56.232" v="5174"/>
          <ac:cxnSpMkLst>
            <pc:docMk/>
            <pc:sldMk cId="2858277977" sldId="523"/>
            <ac:cxnSpMk id="1843" creationId="{F132B7CF-BE00-4DA2-BD7D-DFFB8DE9222F}"/>
          </ac:cxnSpMkLst>
        </pc:cxnChg>
        <pc:cxnChg chg="mod">
          <ac:chgData name="Ragnhild Halvorsrud" userId="917ea340-fd63-490f-a7db-68428d24cf32" providerId="ADAL" clId="{3F26B701-AADC-4668-AAA4-FB7BA2B947B1}" dt="2020-06-19T09:18:56.232" v="5174"/>
          <ac:cxnSpMkLst>
            <pc:docMk/>
            <pc:sldMk cId="2858277977" sldId="523"/>
            <ac:cxnSpMk id="1850" creationId="{FCE81ADB-FEBA-4183-9F37-CB45CB32C218}"/>
          </ac:cxnSpMkLst>
        </pc:cxnChg>
        <pc:cxnChg chg="mod">
          <ac:chgData name="Ragnhild Halvorsrud" userId="917ea340-fd63-490f-a7db-68428d24cf32" providerId="ADAL" clId="{3F26B701-AADC-4668-AAA4-FB7BA2B947B1}" dt="2020-06-19T09:18:56.232" v="5174"/>
          <ac:cxnSpMkLst>
            <pc:docMk/>
            <pc:sldMk cId="2858277977" sldId="523"/>
            <ac:cxnSpMk id="1862" creationId="{B254BB76-EF21-4E6B-BFF9-015F99D8CD93}"/>
          </ac:cxnSpMkLst>
        </pc:cxnChg>
        <pc:cxnChg chg="mod">
          <ac:chgData name="Ragnhild Halvorsrud" userId="917ea340-fd63-490f-a7db-68428d24cf32" providerId="ADAL" clId="{3F26B701-AADC-4668-AAA4-FB7BA2B947B1}" dt="2020-06-19T09:18:56.232" v="5174"/>
          <ac:cxnSpMkLst>
            <pc:docMk/>
            <pc:sldMk cId="2858277977" sldId="523"/>
            <ac:cxnSpMk id="1863" creationId="{53063276-46B0-4945-A834-2D0371D4C7A8}"/>
          </ac:cxnSpMkLst>
        </pc:cxnChg>
        <pc:cxnChg chg="mod">
          <ac:chgData name="Ragnhild Halvorsrud" userId="917ea340-fd63-490f-a7db-68428d24cf32" providerId="ADAL" clId="{3F26B701-AADC-4668-AAA4-FB7BA2B947B1}" dt="2020-06-19T09:18:56.232" v="5174"/>
          <ac:cxnSpMkLst>
            <pc:docMk/>
            <pc:sldMk cId="2858277977" sldId="523"/>
            <ac:cxnSpMk id="1864" creationId="{4D70D0FB-D2AA-4AA7-8291-301CBE11EE1A}"/>
          </ac:cxnSpMkLst>
        </pc:cxnChg>
        <pc:cxnChg chg="mod">
          <ac:chgData name="Ragnhild Halvorsrud" userId="917ea340-fd63-490f-a7db-68428d24cf32" providerId="ADAL" clId="{3F26B701-AADC-4668-AAA4-FB7BA2B947B1}" dt="2020-06-19T09:18:56.232" v="5174"/>
          <ac:cxnSpMkLst>
            <pc:docMk/>
            <pc:sldMk cId="2858277977" sldId="523"/>
            <ac:cxnSpMk id="1865" creationId="{85C94373-8FEB-49D1-AC1E-8CA98083746D}"/>
          </ac:cxnSpMkLst>
        </pc:cxnChg>
        <pc:cxnChg chg="mod">
          <ac:chgData name="Ragnhild Halvorsrud" userId="917ea340-fd63-490f-a7db-68428d24cf32" providerId="ADAL" clId="{3F26B701-AADC-4668-AAA4-FB7BA2B947B1}" dt="2020-06-19T09:18:56.232" v="5174"/>
          <ac:cxnSpMkLst>
            <pc:docMk/>
            <pc:sldMk cId="2858277977" sldId="523"/>
            <ac:cxnSpMk id="1866" creationId="{43662366-3EEA-4964-B80F-F011D48947BC}"/>
          </ac:cxnSpMkLst>
        </pc:cxnChg>
        <pc:cxnChg chg="mod">
          <ac:chgData name="Ragnhild Halvorsrud" userId="917ea340-fd63-490f-a7db-68428d24cf32" providerId="ADAL" clId="{3F26B701-AADC-4668-AAA4-FB7BA2B947B1}" dt="2020-06-19T09:18:56.232" v="5174"/>
          <ac:cxnSpMkLst>
            <pc:docMk/>
            <pc:sldMk cId="2858277977" sldId="523"/>
            <ac:cxnSpMk id="1867" creationId="{495DD9E9-357D-46C2-B1A6-663C564C16C5}"/>
          </ac:cxnSpMkLst>
        </pc:cxnChg>
        <pc:cxnChg chg="mod">
          <ac:chgData name="Ragnhild Halvorsrud" userId="917ea340-fd63-490f-a7db-68428d24cf32" providerId="ADAL" clId="{3F26B701-AADC-4668-AAA4-FB7BA2B947B1}" dt="2020-06-19T09:18:56.232" v="5174"/>
          <ac:cxnSpMkLst>
            <pc:docMk/>
            <pc:sldMk cId="2858277977" sldId="523"/>
            <ac:cxnSpMk id="1868" creationId="{42B9C575-7180-4BDA-AE9A-484A0A30E07D}"/>
          </ac:cxnSpMkLst>
        </pc:cxnChg>
        <pc:cxnChg chg="mod">
          <ac:chgData name="Ragnhild Halvorsrud" userId="917ea340-fd63-490f-a7db-68428d24cf32" providerId="ADAL" clId="{3F26B701-AADC-4668-AAA4-FB7BA2B947B1}" dt="2020-06-19T09:18:56.232" v="5174"/>
          <ac:cxnSpMkLst>
            <pc:docMk/>
            <pc:sldMk cId="2858277977" sldId="523"/>
            <ac:cxnSpMk id="1869" creationId="{479AD03A-55F4-42A7-B2F5-AC60FD057D91}"/>
          </ac:cxnSpMkLst>
        </pc:cxnChg>
        <pc:cxnChg chg="mod">
          <ac:chgData name="Ragnhild Halvorsrud" userId="917ea340-fd63-490f-a7db-68428d24cf32" providerId="ADAL" clId="{3F26B701-AADC-4668-AAA4-FB7BA2B947B1}" dt="2020-06-19T09:18:56.232" v="5174"/>
          <ac:cxnSpMkLst>
            <pc:docMk/>
            <pc:sldMk cId="2858277977" sldId="523"/>
            <ac:cxnSpMk id="1872" creationId="{AE326969-6A8A-41EA-BCE7-F247953BDA61}"/>
          </ac:cxnSpMkLst>
        </pc:cxnChg>
        <pc:cxnChg chg="mod">
          <ac:chgData name="Ragnhild Halvorsrud" userId="917ea340-fd63-490f-a7db-68428d24cf32" providerId="ADAL" clId="{3F26B701-AADC-4668-AAA4-FB7BA2B947B1}" dt="2020-06-19T09:18:56.232" v="5174"/>
          <ac:cxnSpMkLst>
            <pc:docMk/>
            <pc:sldMk cId="2858277977" sldId="523"/>
            <ac:cxnSpMk id="1878" creationId="{8C7EE9DE-3588-4505-83F0-31E2683F56A3}"/>
          </ac:cxnSpMkLst>
        </pc:cxnChg>
        <pc:cxnChg chg="mod">
          <ac:chgData name="Ragnhild Halvorsrud" userId="917ea340-fd63-490f-a7db-68428d24cf32" providerId="ADAL" clId="{3F26B701-AADC-4668-AAA4-FB7BA2B947B1}" dt="2020-06-19T09:18:56.232" v="5174"/>
          <ac:cxnSpMkLst>
            <pc:docMk/>
            <pc:sldMk cId="2858277977" sldId="523"/>
            <ac:cxnSpMk id="1884" creationId="{B9D4BAB8-81B7-446D-86B8-A60DD9167848}"/>
          </ac:cxnSpMkLst>
        </pc:cxnChg>
        <pc:cxnChg chg="mod">
          <ac:chgData name="Ragnhild Halvorsrud" userId="917ea340-fd63-490f-a7db-68428d24cf32" providerId="ADAL" clId="{3F26B701-AADC-4668-AAA4-FB7BA2B947B1}" dt="2020-06-19T09:18:56.232" v="5174"/>
          <ac:cxnSpMkLst>
            <pc:docMk/>
            <pc:sldMk cId="2858277977" sldId="523"/>
            <ac:cxnSpMk id="1890" creationId="{1B8BAE59-4565-4CC2-963E-13E8B063F42D}"/>
          </ac:cxnSpMkLst>
        </pc:cxnChg>
        <pc:cxnChg chg="mod">
          <ac:chgData name="Ragnhild Halvorsrud" userId="917ea340-fd63-490f-a7db-68428d24cf32" providerId="ADAL" clId="{3F26B701-AADC-4668-AAA4-FB7BA2B947B1}" dt="2020-06-19T09:18:56.232" v="5174"/>
          <ac:cxnSpMkLst>
            <pc:docMk/>
            <pc:sldMk cId="2858277977" sldId="523"/>
            <ac:cxnSpMk id="1900" creationId="{0F6BB4D3-37CE-40DC-AD67-C526693BB7D5}"/>
          </ac:cxnSpMkLst>
        </pc:cxnChg>
        <pc:cxnChg chg="mod">
          <ac:chgData name="Ragnhild Halvorsrud" userId="917ea340-fd63-490f-a7db-68428d24cf32" providerId="ADAL" clId="{3F26B701-AADC-4668-AAA4-FB7BA2B947B1}" dt="2020-06-19T09:18:56.232" v="5174"/>
          <ac:cxnSpMkLst>
            <pc:docMk/>
            <pc:sldMk cId="2858277977" sldId="523"/>
            <ac:cxnSpMk id="1901" creationId="{BB662620-9AFC-41D3-A89A-6154652127EE}"/>
          </ac:cxnSpMkLst>
        </pc:cxnChg>
        <pc:cxnChg chg="mod">
          <ac:chgData name="Ragnhild Halvorsrud" userId="917ea340-fd63-490f-a7db-68428d24cf32" providerId="ADAL" clId="{3F26B701-AADC-4668-AAA4-FB7BA2B947B1}" dt="2020-06-19T09:18:56.232" v="5174"/>
          <ac:cxnSpMkLst>
            <pc:docMk/>
            <pc:sldMk cId="2858277977" sldId="523"/>
            <ac:cxnSpMk id="1902" creationId="{3F0AB23B-188D-4F68-BD14-8BC96D56AF00}"/>
          </ac:cxnSpMkLst>
        </pc:cxnChg>
        <pc:cxnChg chg="mod">
          <ac:chgData name="Ragnhild Halvorsrud" userId="917ea340-fd63-490f-a7db-68428d24cf32" providerId="ADAL" clId="{3F26B701-AADC-4668-AAA4-FB7BA2B947B1}" dt="2020-06-19T09:18:56.232" v="5174"/>
          <ac:cxnSpMkLst>
            <pc:docMk/>
            <pc:sldMk cId="2858277977" sldId="523"/>
            <ac:cxnSpMk id="1903" creationId="{B9816285-7169-492D-8D7A-801B6C2CD013}"/>
          </ac:cxnSpMkLst>
        </pc:cxnChg>
        <pc:cxnChg chg="mod">
          <ac:chgData name="Ragnhild Halvorsrud" userId="917ea340-fd63-490f-a7db-68428d24cf32" providerId="ADAL" clId="{3F26B701-AADC-4668-AAA4-FB7BA2B947B1}" dt="2020-06-19T09:18:56.232" v="5174"/>
          <ac:cxnSpMkLst>
            <pc:docMk/>
            <pc:sldMk cId="2858277977" sldId="523"/>
            <ac:cxnSpMk id="1904" creationId="{C1E4259E-5E59-46A3-B5D4-8E78D0DBCCD0}"/>
          </ac:cxnSpMkLst>
        </pc:cxnChg>
        <pc:cxnChg chg="mod">
          <ac:chgData name="Ragnhild Halvorsrud" userId="917ea340-fd63-490f-a7db-68428d24cf32" providerId="ADAL" clId="{3F26B701-AADC-4668-AAA4-FB7BA2B947B1}" dt="2020-06-19T09:18:56.232" v="5174"/>
          <ac:cxnSpMkLst>
            <pc:docMk/>
            <pc:sldMk cId="2858277977" sldId="523"/>
            <ac:cxnSpMk id="1905" creationId="{E74B82EB-60DE-46CD-A34A-5FAAE0D684A3}"/>
          </ac:cxnSpMkLst>
        </pc:cxnChg>
        <pc:cxnChg chg="mod">
          <ac:chgData name="Ragnhild Halvorsrud" userId="917ea340-fd63-490f-a7db-68428d24cf32" providerId="ADAL" clId="{3F26B701-AADC-4668-AAA4-FB7BA2B947B1}" dt="2020-06-19T09:18:56.232" v="5174"/>
          <ac:cxnSpMkLst>
            <pc:docMk/>
            <pc:sldMk cId="2858277977" sldId="523"/>
            <ac:cxnSpMk id="1906" creationId="{E25CBDDB-028C-461F-96A0-4D87C6FF00C9}"/>
          </ac:cxnSpMkLst>
        </pc:cxnChg>
        <pc:cxnChg chg="mod">
          <ac:chgData name="Ragnhild Halvorsrud" userId="917ea340-fd63-490f-a7db-68428d24cf32" providerId="ADAL" clId="{3F26B701-AADC-4668-AAA4-FB7BA2B947B1}" dt="2020-06-19T09:18:56.232" v="5174"/>
          <ac:cxnSpMkLst>
            <pc:docMk/>
            <pc:sldMk cId="2858277977" sldId="523"/>
            <ac:cxnSpMk id="1908" creationId="{CAF38F0E-1C04-47E8-92F6-F85FDD79139F}"/>
          </ac:cxnSpMkLst>
        </pc:cxnChg>
        <pc:cxnChg chg="mod">
          <ac:chgData name="Ragnhild Halvorsrud" userId="917ea340-fd63-490f-a7db-68428d24cf32" providerId="ADAL" clId="{3F26B701-AADC-4668-AAA4-FB7BA2B947B1}" dt="2020-06-19T09:18:56.232" v="5174"/>
          <ac:cxnSpMkLst>
            <pc:docMk/>
            <pc:sldMk cId="2858277977" sldId="523"/>
            <ac:cxnSpMk id="1910" creationId="{816C823D-6672-4B4A-9F5D-6107E0B2A855}"/>
          </ac:cxnSpMkLst>
        </pc:cxnChg>
        <pc:cxnChg chg="mod">
          <ac:chgData name="Ragnhild Halvorsrud" userId="917ea340-fd63-490f-a7db-68428d24cf32" providerId="ADAL" clId="{3F26B701-AADC-4668-AAA4-FB7BA2B947B1}" dt="2020-06-19T09:18:56.232" v="5174"/>
          <ac:cxnSpMkLst>
            <pc:docMk/>
            <pc:sldMk cId="2858277977" sldId="523"/>
            <ac:cxnSpMk id="1911" creationId="{97AD774D-6A01-4C69-9AA6-02315F30D762}"/>
          </ac:cxnSpMkLst>
        </pc:cxnChg>
        <pc:cxnChg chg="mod">
          <ac:chgData name="Ragnhild Halvorsrud" userId="917ea340-fd63-490f-a7db-68428d24cf32" providerId="ADAL" clId="{3F26B701-AADC-4668-AAA4-FB7BA2B947B1}" dt="2020-06-19T09:18:56.232" v="5174"/>
          <ac:cxnSpMkLst>
            <pc:docMk/>
            <pc:sldMk cId="2858277977" sldId="523"/>
            <ac:cxnSpMk id="1914" creationId="{D65F751D-9854-47F5-BBD9-BE4B2B5954C7}"/>
          </ac:cxnSpMkLst>
        </pc:cxnChg>
        <pc:cxnChg chg="mod">
          <ac:chgData name="Ragnhild Halvorsrud" userId="917ea340-fd63-490f-a7db-68428d24cf32" providerId="ADAL" clId="{3F26B701-AADC-4668-AAA4-FB7BA2B947B1}" dt="2020-06-19T09:18:56.232" v="5174"/>
          <ac:cxnSpMkLst>
            <pc:docMk/>
            <pc:sldMk cId="2858277977" sldId="523"/>
            <ac:cxnSpMk id="1915" creationId="{9230DD5E-19D5-4E05-B061-2C90B0C911B6}"/>
          </ac:cxnSpMkLst>
        </pc:cxnChg>
        <pc:cxnChg chg="mod">
          <ac:chgData name="Ragnhild Halvorsrud" userId="917ea340-fd63-490f-a7db-68428d24cf32" providerId="ADAL" clId="{3F26B701-AADC-4668-AAA4-FB7BA2B947B1}" dt="2020-06-19T09:18:56.232" v="5174"/>
          <ac:cxnSpMkLst>
            <pc:docMk/>
            <pc:sldMk cId="2858277977" sldId="523"/>
            <ac:cxnSpMk id="1918" creationId="{62551239-18CD-463B-B58C-DD13CEF6B61D}"/>
          </ac:cxnSpMkLst>
        </pc:cxnChg>
        <pc:cxnChg chg="mod">
          <ac:chgData name="Ragnhild Halvorsrud" userId="917ea340-fd63-490f-a7db-68428d24cf32" providerId="ADAL" clId="{3F26B701-AADC-4668-AAA4-FB7BA2B947B1}" dt="2020-06-19T09:18:56.232" v="5174"/>
          <ac:cxnSpMkLst>
            <pc:docMk/>
            <pc:sldMk cId="2858277977" sldId="523"/>
            <ac:cxnSpMk id="1920" creationId="{2DF68809-E974-443E-BF72-B652235EF793}"/>
          </ac:cxnSpMkLst>
        </pc:cxnChg>
        <pc:cxnChg chg="mod">
          <ac:chgData name="Ragnhild Halvorsrud" userId="917ea340-fd63-490f-a7db-68428d24cf32" providerId="ADAL" clId="{3F26B701-AADC-4668-AAA4-FB7BA2B947B1}" dt="2020-06-19T09:18:56.232" v="5174"/>
          <ac:cxnSpMkLst>
            <pc:docMk/>
            <pc:sldMk cId="2858277977" sldId="523"/>
            <ac:cxnSpMk id="1921" creationId="{6C633DD5-EE79-4AA0-93E4-A269D742C02C}"/>
          </ac:cxnSpMkLst>
        </pc:cxnChg>
        <pc:cxnChg chg="mod">
          <ac:chgData name="Ragnhild Halvorsrud" userId="917ea340-fd63-490f-a7db-68428d24cf32" providerId="ADAL" clId="{3F26B701-AADC-4668-AAA4-FB7BA2B947B1}" dt="2020-06-19T09:18:56.232" v="5174"/>
          <ac:cxnSpMkLst>
            <pc:docMk/>
            <pc:sldMk cId="2858277977" sldId="523"/>
            <ac:cxnSpMk id="1926" creationId="{BC2415F1-99ED-41D7-B63E-E05FD9F30670}"/>
          </ac:cxnSpMkLst>
        </pc:cxnChg>
        <pc:cxnChg chg="mod">
          <ac:chgData name="Ragnhild Halvorsrud" userId="917ea340-fd63-490f-a7db-68428d24cf32" providerId="ADAL" clId="{3F26B701-AADC-4668-AAA4-FB7BA2B947B1}" dt="2020-06-19T09:18:56.232" v="5174"/>
          <ac:cxnSpMkLst>
            <pc:docMk/>
            <pc:sldMk cId="2858277977" sldId="523"/>
            <ac:cxnSpMk id="1927" creationId="{D4DE6910-6F15-4416-A11A-0583C962CCC9}"/>
          </ac:cxnSpMkLst>
        </pc:cxnChg>
        <pc:cxnChg chg="mod">
          <ac:chgData name="Ragnhild Halvorsrud" userId="917ea340-fd63-490f-a7db-68428d24cf32" providerId="ADAL" clId="{3F26B701-AADC-4668-AAA4-FB7BA2B947B1}" dt="2020-06-19T09:18:56.232" v="5174"/>
          <ac:cxnSpMkLst>
            <pc:docMk/>
            <pc:sldMk cId="2858277977" sldId="523"/>
            <ac:cxnSpMk id="1928" creationId="{2B641A56-DD8B-4FFC-95EB-86F69D419FFA}"/>
          </ac:cxnSpMkLst>
        </pc:cxnChg>
        <pc:cxnChg chg="mod">
          <ac:chgData name="Ragnhild Halvorsrud" userId="917ea340-fd63-490f-a7db-68428d24cf32" providerId="ADAL" clId="{3F26B701-AADC-4668-AAA4-FB7BA2B947B1}" dt="2020-06-19T09:18:56.232" v="5174"/>
          <ac:cxnSpMkLst>
            <pc:docMk/>
            <pc:sldMk cId="2858277977" sldId="523"/>
            <ac:cxnSpMk id="1929" creationId="{4663B619-D610-4E98-A1D1-B8B367C0AD27}"/>
          </ac:cxnSpMkLst>
        </pc:cxnChg>
        <pc:cxnChg chg="mod">
          <ac:chgData name="Ragnhild Halvorsrud" userId="917ea340-fd63-490f-a7db-68428d24cf32" providerId="ADAL" clId="{3F26B701-AADC-4668-AAA4-FB7BA2B947B1}" dt="2020-06-19T09:18:56.232" v="5174"/>
          <ac:cxnSpMkLst>
            <pc:docMk/>
            <pc:sldMk cId="2858277977" sldId="523"/>
            <ac:cxnSpMk id="1931" creationId="{EED22D63-EFDF-418D-BE44-CC3A58AFB1CF}"/>
          </ac:cxnSpMkLst>
        </pc:cxnChg>
        <pc:cxnChg chg="mod">
          <ac:chgData name="Ragnhild Halvorsrud" userId="917ea340-fd63-490f-a7db-68428d24cf32" providerId="ADAL" clId="{3F26B701-AADC-4668-AAA4-FB7BA2B947B1}" dt="2020-06-19T09:18:56.232" v="5174"/>
          <ac:cxnSpMkLst>
            <pc:docMk/>
            <pc:sldMk cId="2858277977" sldId="523"/>
            <ac:cxnSpMk id="1933" creationId="{ADC79854-3F70-4AC2-9169-23FE804C164F}"/>
          </ac:cxnSpMkLst>
        </pc:cxnChg>
        <pc:cxnChg chg="mod">
          <ac:chgData name="Ragnhild Halvorsrud" userId="917ea340-fd63-490f-a7db-68428d24cf32" providerId="ADAL" clId="{3F26B701-AADC-4668-AAA4-FB7BA2B947B1}" dt="2020-06-19T09:18:56.232" v="5174"/>
          <ac:cxnSpMkLst>
            <pc:docMk/>
            <pc:sldMk cId="2858277977" sldId="523"/>
            <ac:cxnSpMk id="1934" creationId="{B23990F8-EBCE-4D8B-A433-514BAD4A26E4}"/>
          </ac:cxnSpMkLst>
        </pc:cxnChg>
        <pc:cxnChg chg="mod">
          <ac:chgData name="Ragnhild Halvorsrud" userId="917ea340-fd63-490f-a7db-68428d24cf32" providerId="ADAL" clId="{3F26B701-AADC-4668-AAA4-FB7BA2B947B1}" dt="2020-06-19T09:18:56.232" v="5174"/>
          <ac:cxnSpMkLst>
            <pc:docMk/>
            <pc:sldMk cId="2858277977" sldId="523"/>
            <ac:cxnSpMk id="1938" creationId="{7162E5B7-0E8F-4CC5-B97E-D9C5A1A750B8}"/>
          </ac:cxnSpMkLst>
        </pc:cxnChg>
        <pc:cxnChg chg="mod">
          <ac:chgData name="Ragnhild Halvorsrud" userId="917ea340-fd63-490f-a7db-68428d24cf32" providerId="ADAL" clId="{3F26B701-AADC-4668-AAA4-FB7BA2B947B1}" dt="2020-06-19T09:18:56.232" v="5174"/>
          <ac:cxnSpMkLst>
            <pc:docMk/>
            <pc:sldMk cId="2858277977" sldId="523"/>
            <ac:cxnSpMk id="1942" creationId="{2ED32EA5-D735-4F38-9038-BCAFA4E03D11}"/>
          </ac:cxnSpMkLst>
        </pc:cxnChg>
        <pc:cxnChg chg="mod">
          <ac:chgData name="Ragnhild Halvorsrud" userId="917ea340-fd63-490f-a7db-68428d24cf32" providerId="ADAL" clId="{3F26B701-AADC-4668-AAA4-FB7BA2B947B1}" dt="2020-06-19T09:18:56.232" v="5174"/>
          <ac:cxnSpMkLst>
            <pc:docMk/>
            <pc:sldMk cId="2858277977" sldId="523"/>
            <ac:cxnSpMk id="1943" creationId="{4618C126-32A9-48FA-AF66-915355D49267}"/>
          </ac:cxnSpMkLst>
        </pc:cxnChg>
        <pc:cxnChg chg="mod">
          <ac:chgData name="Ragnhild Halvorsrud" userId="917ea340-fd63-490f-a7db-68428d24cf32" providerId="ADAL" clId="{3F26B701-AADC-4668-AAA4-FB7BA2B947B1}" dt="2020-06-19T09:18:56.232" v="5174"/>
          <ac:cxnSpMkLst>
            <pc:docMk/>
            <pc:sldMk cId="2858277977" sldId="523"/>
            <ac:cxnSpMk id="1944" creationId="{111397B1-22C3-4642-8BC9-CAD8E60280AD}"/>
          </ac:cxnSpMkLst>
        </pc:cxnChg>
        <pc:cxnChg chg="mod">
          <ac:chgData name="Ragnhild Halvorsrud" userId="917ea340-fd63-490f-a7db-68428d24cf32" providerId="ADAL" clId="{3F26B701-AADC-4668-AAA4-FB7BA2B947B1}" dt="2020-06-19T09:18:56.232" v="5174"/>
          <ac:cxnSpMkLst>
            <pc:docMk/>
            <pc:sldMk cId="2858277977" sldId="523"/>
            <ac:cxnSpMk id="1947" creationId="{AC1E9CEF-D4BA-47BB-8231-D318B9283E20}"/>
          </ac:cxnSpMkLst>
        </pc:cxnChg>
        <pc:cxnChg chg="mod">
          <ac:chgData name="Ragnhild Halvorsrud" userId="917ea340-fd63-490f-a7db-68428d24cf32" providerId="ADAL" clId="{3F26B701-AADC-4668-AAA4-FB7BA2B947B1}" dt="2020-06-19T09:18:56.232" v="5174"/>
          <ac:cxnSpMkLst>
            <pc:docMk/>
            <pc:sldMk cId="2858277977" sldId="523"/>
            <ac:cxnSpMk id="1948" creationId="{A2EE8324-E5F4-433F-AEEE-938D943AD9D9}"/>
          </ac:cxnSpMkLst>
        </pc:cxnChg>
        <pc:cxnChg chg="mod">
          <ac:chgData name="Ragnhild Halvorsrud" userId="917ea340-fd63-490f-a7db-68428d24cf32" providerId="ADAL" clId="{3F26B701-AADC-4668-AAA4-FB7BA2B947B1}" dt="2020-06-19T09:18:56.232" v="5174"/>
          <ac:cxnSpMkLst>
            <pc:docMk/>
            <pc:sldMk cId="2858277977" sldId="523"/>
            <ac:cxnSpMk id="1949" creationId="{69C3E382-5BFA-4457-AAFD-1E50574EAE8A}"/>
          </ac:cxnSpMkLst>
        </pc:cxnChg>
        <pc:cxnChg chg="mod">
          <ac:chgData name="Ragnhild Halvorsrud" userId="917ea340-fd63-490f-a7db-68428d24cf32" providerId="ADAL" clId="{3F26B701-AADC-4668-AAA4-FB7BA2B947B1}" dt="2020-06-19T09:18:56.232" v="5174"/>
          <ac:cxnSpMkLst>
            <pc:docMk/>
            <pc:sldMk cId="2858277977" sldId="523"/>
            <ac:cxnSpMk id="1951" creationId="{C2349B60-9CFE-471E-B8AD-3C8482F8D66E}"/>
          </ac:cxnSpMkLst>
        </pc:cxnChg>
        <pc:cxnChg chg="mod">
          <ac:chgData name="Ragnhild Halvorsrud" userId="917ea340-fd63-490f-a7db-68428d24cf32" providerId="ADAL" clId="{3F26B701-AADC-4668-AAA4-FB7BA2B947B1}" dt="2020-06-19T09:18:56.232" v="5174"/>
          <ac:cxnSpMkLst>
            <pc:docMk/>
            <pc:sldMk cId="2858277977" sldId="523"/>
            <ac:cxnSpMk id="1952" creationId="{61B6BF7D-532D-4A30-A2B4-1F6D4E709F74}"/>
          </ac:cxnSpMkLst>
        </pc:cxnChg>
        <pc:cxnChg chg="mod">
          <ac:chgData name="Ragnhild Halvorsrud" userId="917ea340-fd63-490f-a7db-68428d24cf32" providerId="ADAL" clId="{3F26B701-AADC-4668-AAA4-FB7BA2B947B1}" dt="2020-06-19T09:18:56.232" v="5174"/>
          <ac:cxnSpMkLst>
            <pc:docMk/>
            <pc:sldMk cId="2858277977" sldId="523"/>
            <ac:cxnSpMk id="1954" creationId="{6D05EC77-A343-44DC-87DF-9BB86C5FAD1E}"/>
          </ac:cxnSpMkLst>
        </pc:cxnChg>
        <pc:cxnChg chg="mod">
          <ac:chgData name="Ragnhild Halvorsrud" userId="917ea340-fd63-490f-a7db-68428d24cf32" providerId="ADAL" clId="{3F26B701-AADC-4668-AAA4-FB7BA2B947B1}" dt="2020-06-19T09:18:56.232" v="5174"/>
          <ac:cxnSpMkLst>
            <pc:docMk/>
            <pc:sldMk cId="2858277977" sldId="523"/>
            <ac:cxnSpMk id="1958" creationId="{085506A8-78C3-4D2D-BFB0-CFAF2493DAC8}"/>
          </ac:cxnSpMkLst>
        </pc:cxnChg>
        <pc:cxnChg chg="mod">
          <ac:chgData name="Ragnhild Halvorsrud" userId="917ea340-fd63-490f-a7db-68428d24cf32" providerId="ADAL" clId="{3F26B701-AADC-4668-AAA4-FB7BA2B947B1}" dt="2020-06-19T09:18:56.232" v="5174"/>
          <ac:cxnSpMkLst>
            <pc:docMk/>
            <pc:sldMk cId="2858277977" sldId="523"/>
            <ac:cxnSpMk id="1959" creationId="{21BFE08A-319D-48A6-8CEC-D7B2BDC809D2}"/>
          </ac:cxnSpMkLst>
        </pc:cxnChg>
        <pc:cxnChg chg="mod">
          <ac:chgData name="Ragnhild Halvorsrud" userId="917ea340-fd63-490f-a7db-68428d24cf32" providerId="ADAL" clId="{3F26B701-AADC-4668-AAA4-FB7BA2B947B1}" dt="2020-06-19T09:18:56.232" v="5174"/>
          <ac:cxnSpMkLst>
            <pc:docMk/>
            <pc:sldMk cId="2858277977" sldId="523"/>
            <ac:cxnSpMk id="1961" creationId="{FA8A1312-3CAD-4BC4-A381-832DF8231845}"/>
          </ac:cxnSpMkLst>
        </pc:cxnChg>
        <pc:cxnChg chg="mod">
          <ac:chgData name="Ragnhild Halvorsrud" userId="917ea340-fd63-490f-a7db-68428d24cf32" providerId="ADAL" clId="{3F26B701-AADC-4668-AAA4-FB7BA2B947B1}" dt="2020-06-19T09:18:56.232" v="5174"/>
          <ac:cxnSpMkLst>
            <pc:docMk/>
            <pc:sldMk cId="2858277977" sldId="523"/>
            <ac:cxnSpMk id="1963" creationId="{CBE419CD-7E46-4CA9-9826-75B98BEB293F}"/>
          </ac:cxnSpMkLst>
        </pc:cxnChg>
        <pc:cxnChg chg="mod">
          <ac:chgData name="Ragnhild Halvorsrud" userId="917ea340-fd63-490f-a7db-68428d24cf32" providerId="ADAL" clId="{3F26B701-AADC-4668-AAA4-FB7BA2B947B1}" dt="2020-06-19T09:18:56.232" v="5174"/>
          <ac:cxnSpMkLst>
            <pc:docMk/>
            <pc:sldMk cId="2858277977" sldId="523"/>
            <ac:cxnSpMk id="1967" creationId="{FB545A2F-FF38-4FBD-B80B-0FC78677EF8E}"/>
          </ac:cxnSpMkLst>
        </pc:cxnChg>
        <pc:cxnChg chg="mod">
          <ac:chgData name="Ragnhild Halvorsrud" userId="917ea340-fd63-490f-a7db-68428d24cf32" providerId="ADAL" clId="{3F26B701-AADC-4668-AAA4-FB7BA2B947B1}" dt="2020-06-19T09:18:56.232" v="5174"/>
          <ac:cxnSpMkLst>
            <pc:docMk/>
            <pc:sldMk cId="2858277977" sldId="523"/>
            <ac:cxnSpMk id="1969" creationId="{849DF614-6229-4CAF-B2FD-9900FC5F67C1}"/>
          </ac:cxnSpMkLst>
        </pc:cxnChg>
        <pc:cxnChg chg="mod">
          <ac:chgData name="Ragnhild Halvorsrud" userId="917ea340-fd63-490f-a7db-68428d24cf32" providerId="ADAL" clId="{3F26B701-AADC-4668-AAA4-FB7BA2B947B1}" dt="2020-06-19T09:18:56.232" v="5174"/>
          <ac:cxnSpMkLst>
            <pc:docMk/>
            <pc:sldMk cId="2858277977" sldId="523"/>
            <ac:cxnSpMk id="1970" creationId="{45D07986-794C-41D3-ACD8-6BEE44938683}"/>
          </ac:cxnSpMkLst>
        </pc:cxnChg>
        <pc:cxnChg chg="mod">
          <ac:chgData name="Ragnhild Halvorsrud" userId="917ea340-fd63-490f-a7db-68428d24cf32" providerId="ADAL" clId="{3F26B701-AADC-4668-AAA4-FB7BA2B947B1}" dt="2020-06-19T09:18:56.232" v="5174"/>
          <ac:cxnSpMkLst>
            <pc:docMk/>
            <pc:sldMk cId="2858277977" sldId="523"/>
            <ac:cxnSpMk id="1971" creationId="{31860A59-9984-4EE4-9732-71CC5078B98C}"/>
          </ac:cxnSpMkLst>
        </pc:cxnChg>
        <pc:cxnChg chg="mod">
          <ac:chgData name="Ragnhild Halvorsrud" userId="917ea340-fd63-490f-a7db-68428d24cf32" providerId="ADAL" clId="{3F26B701-AADC-4668-AAA4-FB7BA2B947B1}" dt="2020-06-19T09:18:56.232" v="5174"/>
          <ac:cxnSpMkLst>
            <pc:docMk/>
            <pc:sldMk cId="2858277977" sldId="523"/>
            <ac:cxnSpMk id="1974" creationId="{2B1873FD-DC38-497D-9FC9-17FFD8B6C8B9}"/>
          </ac:cxnSpMkLst>
        </pc:cxnChg>
        <pc:cxnChg chg="mod">
          <ac:chgData name="Ragnhild Halvorsrud" userId="917ea340-fd63-490f-a7db-68428d24cf32" providerId="ADAL" clId="{3F26B701-AADC-4668-AAA4-FB7BA2B947B1}" dt="2020-06-19T09:18:56.232" v="5174"/>
          <ac:cxnSpMkLst>
            <pc:docMk/>
            <pc:sldMk cId="2858277977" sldId="523"/>
            <ac:cxnSpMk id="1975" creationId="{40BB265C-2636-4D65-BCE0-DA3C930DE13F}"/>
          </ac:cxnSpMkLst>
        </pc:cxnChg>
        <pc:cxnChg chg="mod">
          <ac:chgData name="Ragnhild Halvorsrud" userId="917ea340-fd63-490f-a7db-68428d24cf32" providerId="ADAL" clId="{3F26B701-AADC-4668-AAA4-FB7BA2B947B1}" dt="2020-06-19T09:18:56.232" v="5174"/>
          <ac:cxnSpMkLst>
            <pc:docMk/>
            <pc:sldMk cId="2858277977" sldId="523"/>
            <ac:cxnSpMk id="1976" creationId="{E0C13537-0B17-4281-BFCD-582E704F7995}"/>
          </ac:cxnSpMkLst>
        </pc:cxnChg>
        <pc:cxnChg chg="mod">
          <ac:chgData name="Ragnhild Halvorsrud" userId="917ea340-fd63-490f-a7db-68428d24cf32" providerId="ADAL" clId="{3F26B701-AADC-4668-AAA4-FB7BA2B947B1}" dt="2020-06-19T09:18:56.232" v="5174"/>
          <ac:cxnSpMkLst>
            <pc:docMk/>
            <pc:sldMk cId="2858277977" sldId="523"/>
            <ac:cxnSpMk id="1977" creationId="{B9EB333E-229E-4AB8-AD9D-A3917BE146CF}"/>
          </ac:cxnSpMkLst>
        </pc:cxnChg>
        <pc:cxnChg chg="mod">
          <ac:chgData name="Ragnhild Halvorsrud" userId="917ea340-fd63-490f-a7db-68428d24cf32" providerId="ADAL" clId="{3F26B701-AADC-4668-AAA4-FB7BA2B947B1}" dt="2020-06-19T09:18:56.232" v="5174"/>
          <ac:cxnSpMkLst>
            <pc:docMk/>
            <pc:sldMk cId="2858277977" sldId="523"/>
            <ac:cxnSpMk id="1978" creationId="{6915ED2D-48D8-45A8-8BA1-6A30AFEDEA37}"/>
          </ac:cxnSpMkLst>
        </pc:cxnChg>
        <pc:cxnChg chg="mod">
          <ac:chgData name="Ragnhild Halvorsrud" userId="917ea340-fd63-490f-a7db-68428d24cf32" providerId="ADAL" clId="{3F26B701-AADC-4668-AAA4-FB7BA2B947B1}" dt="2020-06-19T09:18:56.232" v="5174"/>
          <ac:cxnSpMkLst>
            <pc:docMk/>
            <pc:sldMk cId="2858277977" sldId="523"/>
            <ac:cxnSpMk id="1979" creationId="{9F5CE9BB-38AE-4C63-AC5B-CA198BBC53FF}"/>
          </ac:cxnSpMkLst>
        </pc:cxnChg>
        <pc:cxnChg chg="mod">
          <ac:chgData name="Ragnhild Halvorsrud" userId="917ea340-fd63-490f-a7db-68428d24cf32" providerId="ADAL" clId="{3F26B701-AADC-4668-AAA4-FB7BA2B947B1}" dt="2020-06-19T09:18:56.232" v="5174"/>
          <ac:cxnSpMkLst>
            <pc:docMk/>
            <pc:sldMk cId="2858277977" sldId="523"/>
            <ac:cxnSpMk id="1980" creationId="{54BFD975-1FFE-43FC-8EA5-AB96E4909AFB}"/>
          </ac:cxnSpMkLst>
        </pc:cxnChg>
        <pc:cxnChg chg="mod">
          <ac:chgData name="Ragnhild Halvorsrud" userId="917ea340-fd63-490f-a7db-68428d24cf32" providerId="ADAL" clId="{3F26B701-AADC-4668-AAA4-FB7BA2B947B1}" dt="2020-06-19T09:18:56.232" v="5174"/>
          <ac:cxnSpMkLst>
            <pc:docMk/>
            <pc:sldMk cId="2858277977" sldId="523"/>
            <ac:cxnSpMk id="1981" creationId="{6CFE8174-3A2B-4565-9D2A-35D52BEDB039}"/>
          </ac:cxnSpMkLst>
        </pc:cxnChg>
        <pc:cxnChg chg="mod">
          <ac:chgData name="Ragnhild Halvorsrud" userId="917ea340-fd63-490f-a7db-68428d24cf32" providerId="ADAL" clId="{3F26B701-AADC-4668-AAA4-FB7BA2B947B1}" dt="2020-06-19T09:18:56.232" v="5174"/>
          <ac:cxnSpMkLst>
            <pc:docMk/>
            <pc:sldMk cId="2858277977" sldId="523"/>
            <ac:cxnSpMk id="1982" creationId="{8063685A-67F7-4073-BE22-EEF5385D6E84}"/>
          </ac:cxnSpMkLst>
        </pc:cxnChg>
        <pc:cxnChg chg="mod">
          <ac:chgData name="Ragnhild Halvorsrud" userId="917ea340-fd63-490f-a7db-68428d24cf32" providerId="ADAL" clId="{3F26B701-AADC-4668-AAA4-FB7BA2B947B1}" dt="2020-06-19T09:18:56.232" v="5174"/>
          <ac:cxnSpMkLst>
            <pc:docMk/>
            <pc:sldMk cId="2858277977" sldId="523"/>
            <ac:cxnSpMk id="1983" creationId="{A7249C67-3323-4C79-A05E-DBE49BB680FE}"/>
          </ac:cxnSpMkLst>
        </pc:cxnChg>
        <pc:cxnChg chg="mod">
          <ac:chgData name="Ragnhild Halvorsrud" userId="917ea340-fd63-490f-a7db-68428d24cf32" providerId="ADAL" clId="{3F26B701-AADC-4668-AAA4-FB7BA2B947B1}" dt="2020-06-19T09:18:56.232" v="5174"/>
          <ac:cxnSpMkLst>
            <pc:docMk/>
            <pc:sldMk cId="2858277977" sldId="523"/>
            <ac:cxnSpMk id="1984" creationId="{C0ED2165-1327-4FE4-9FFC-33EAE497D626}"/>
          </ac:cxnSpMkLst>
        </pc:cxnChg>
        <pc:cxnChg chg="mod">
          <ac:chgData name="Ragnhild Halvorsrud" userId="917ea340-fd63-490f-a7db-68428d24cf32" providerId="ADAL" clId="{3F26B701-AADC-4668-AAA4-FB7BA2B947B1}" dt="2020-06-19T09:18:56.232" v="5174"/>
          <ac:cxnSpMkLst>
            <pc:docMk/>
            <pc:sldMk cId="2858277977" sldId="523"/>
            <ac:cxnSpMk id="1986" creationId="{0ED01220-22EF-47A6-BC1C-4935707F4FEC}"/>
          </ac:cxnSpMkLst>
        </pc:cxnChg>
        <pc:cxnChg chg="mod">
          <ac:chgData name="Ragnhild Halvorsrud" userId="917ea340-fd63-490f-a7db-68428d24cf32" providerId="ADAL" clId="{3F26B701-AADC-4668-AAA4-FB7BA2B947B1}" dt="2020-06-19T09:18:56.232" v="5174"/>
          <ac:cxnSpMkLst>
            <pc:docMk/>
            <pc:sldMk cId="2858277977" sldId="523"/>
            <ac:cxnSpMk id="1990" creationId="{30CE9F2E-97A9-495A-AC7C-E0D9ACA76F2D}"/>
          </ac:cxnSpMkLst>
        </pc:cxnChg>
        <pc:cxnChg chg="mod">
          <ac:chgData name="Ragnhild Halvorsrud" userId="917ea340-fd63-490f-a7db-68428d24cf32" providerId="ADAL" clId="{3F26B701-AADC-4668-AAA4-FB7BA2B947B1}" dt="2020-06-19T09:18:56.232" v="5174"/>
          <ac:cxnSpMkLst>
            <pc:docMk/>
            <pc:sldMk cId="2858277977" sldId="523"/>
            <ac:cxnSpMk id="1994" creationId="{7CCD4E93-661B-4E6A-B341-ECCF1D33CE75}"/>
          </ac:cxnSpMkLst>
        </pc:cxnChg>
        <pc:cxnChg chg="mod">
          <ac:chgData name="Ragnhild Halvorsrud" userId="917ea340-fd63-490f-a7db-68428d24cf32" providerId="ADAL" clId="{3F26B701-AADC-4668-AAA4-FB7BA2B947B1}" dt="2020-06-19T09:18:56.232" v="5174"/>
          <ac:cxnSpMkLst>
            <pc:docMk/>
            <pc:sldMk cId="2858277977" sldId="523"/>
            <ac:cxnSpMk id="1997" creationId="{93CD6CF0-4205-4F9E-8AFF-B5EB3DB73E2B}"/>
          </ac:cxnSpMkLst>
        </pc:cxnChg>
        <pc:cxnChg chg="mod">
          <ac:chgData name="Ragnhild Halvorsrud" userId="917ea340-fd63-490f-a7db-68428d24cf32" providerId="ADAL" clId="{3F26B701-AADC-4668-AAA4-FB7BA2B947B1}" dt="2020-06-19T09:18:56.232" v="5174"/>
          <ac:cxnSpMkLst>
            <pc:docMk/>
            <pc:sldMk cId="2858277977" sldId="523"/>
            <ac:cxnSpMk id="1998" creationId="{4F338AFB-E030-4719-B9E5-F84F601889CA}"/>
          </ac:cxnSpMkLst>
        </pc:cxnChg>
        <pc:cxnChg chg="mod">
          <ac:chgData name="Ragnhild Halvorsrud" userId="917ea340-fd63-490f-a7db-68428d24cf32" providerId="ADAL" clId="{3F26B701-AADC-4668-AAA4-FB7BA2B947B1}" dt="2020-06-19T09:18:56.232" v="5174"/>
          <ac:cxnSpMkLst>
            <pc:docMk/>
            <pc:sldMk cId="2858277977" sldId="523"/>
            <ac:cxnSpMk id="2006" creationId="{ACFCC38A-FC96-4383-BC2A-9C8B4E5AD92A}"/>
          </ac:cxnSpMkLst>
        </pc:cxnChg>
        <pc:cxnChg chg="mod">
          <ac:chgData name="Ragnhild Halvorsrud" userId="917ea340-fd63-490f-a7db-68428d24cf32" providerId="ADAL" clId="{3F26B701-AADC-4668-AAA4-FB7BA2B947B1}" dt="2020-06-19T09:18:56.232" v="5174"/>
          <ac:cxnSpMkLst>
            <pc:docMk/>
            <pc:sldMk cId="2858277977" sldId="523"/>
            <ac:cxnSpMk id="2014" creationId="{C4B02D14-160A-4FAD-AE64-AB26E8CBB37C}"/>
          </ac:cxnSpMkLst>
        </pc:cxnChg>
        <pc:cxnChg chg="mod">
          <ac:chgData name="Ragnhild Halvorsrud" userId="917ea340-fd63-490f-a7db-68428d24cf32" providerId="ADAL" clId="{3F26B701-AADC-4668-AAA4-FB7BA2B947B1}" dt="2020-06-19T09:18:56.232" v="5174"/>
          <ac:cxnSpMkLst>
            <pc:docMk/>
            <pc:sldMk cId="2858277977" sldId="523"/>
            <ac:cxnSpMk id="2022" creationId="{F9232543-288D-4FA6-BD2B-6D219AA3CD14}"/>
          </ac:cxnSpMkLst>
        </pc:cxnChg>
        <pc:cxnChg chg="mod">
          <ac:chgData name="Ragnhild Halvorsrud" userId="917ea340-fd63-490f-a7db-68428d24cf32" providerId="ADAL" clId="{3F26B701-AADC-4668-AAA4-FB7BA2B947B1}" dt="2020-06-19T09:18:56.232" v="5174"/>
          <ac:cxnSpMkLst>
            <pc:docMk/>
            <pc:sldMk cId="2858277977" sldId="523"/>
            <ac:cxnSpMk id="2030" creationId="{87C20101-B952-43ED-895B-CDBBD455D597}"/>
          </ac:cxnSpMkLst>
        </pc:cxnChg>
        <pc:cxnChg chg="mod">
          <ac:chgData name="Ragnhild Halvorsrud" userId="917ea340-fd63-490f-a7db-68428d24cf32" providerId="ADAL" clId="{3F26B701-AADC-4668-AAA4-FB7BA2B947B1}" dt="2020-06-19T09:18:56.232" v="5174"/>
          <ac:cxnSpMkLst>
            <pc:docMk/>
            <pc:sldMk cId="2858277977" sldId="523"/>
            <ac:cxnSpMk id="2043" creationId="{A262B05F-43F5-4B75-95F8-E5AA5994CBFC}"/>
          </ac:cxnSpMkLst>
        </pc:cxnChg>
        <pc:cxnChg chg="mod">
          <ac:chgData name="Ragnhild Halvorsrud" userId="917ea340-fd63-490f-a7db-68428d24cf32" providerId="ADAL" clId="{3F26B701-AADC-4668-AAA4-FB7BA2B947B1}" dt="2020-06-19T09:18:56.232" v="5174"/>
          <ac:cxnSpMkLst>
            <pc:docMk/>
            <pc:sldMk cId="2858277977" sldId="523"/>
            <ac:cxnSpMk id="2044" creationId="{7986E106-643A-4AF2-A295-0259C1E9F706}"/>
          </ac:cxnSpMkLst>
        </pc:cxnChg>
        <pc:cxnChg chg="mod">
          <ac:chgData name="Ragnhild Halvorsrud" userId="917ea340-fd63-490f-a7db-68428d24cf32" providerId="ADAL" clId="{3F26B701-AADC-4668-AAA4-FB7BA2B947B1}" dt="2020-06-19T09:18:56.232" v="5174"/>
          <ac:cxnSpMkLst>
            <pc:docMk/>
            <pc:sldMk cId="2858277977" sldId="523"/>
            <ac:cxnSpMk id="2045" creationId="{B48E518B-0BBD-4F35-B4A8-4B2ACAF3C0B6}"/>
          </ac:cxnSpMkLst>
        </pc:cxnChg>
        <pc:cxnChg chg="mod">
          <ac:chgData name="Ragnhild Halvorsrud" userId="917ea340-fd63-490f-a7db-68428d24cf32" providerId="ADAL" clId="{3F26B701-AADC-4668-AAA4-FB7BA2B947B1}" dt="2020-06-19T09:18:56.232" v="5174"/>
          <ac:cxnSpMkLst>
            <pc:docMk/>
            <pc:sldMk cId="2858277977" sldId="523"/>
            <ac:cxnSpMk id="2046" creationId="{5256F425-53CC-49F8-A83D-A0E9E5112CF1}"/>
          </ac:cxnSpMkLst>
        </pc:cxnChg>
        <pc:cxnChg chg="mod">
          <ac:chgData name="Ragnhild Halvorsrud" userId="917ea340-fd63-490f-a7db-68428d24cf32" providerId="ADAL" clId="{3F26B701-AADC-4668-AAA4-FB7BA2B947B1}" dt="2020-06-19T09:18:56.232" v="5174"/>
          <ac:cxnSpMkLst>
            <pc:docMk/>
            <pc:sldMk cId="2858277977" sldId="523"/>
            <ac:cxnSpMk id="2047" creationId="{066A093B-AAFE-4959-A71D-FA670964554A}"/>
          </ac:cxnSpMkLst>
        </pc:cxnChg>
        <pc:cxnChg chg="mod">
          <ac:chgData name="Ragnhild Halvorsrud" userId="917ea340-fd63-490f-a7db-68428d24cf32" providerId="ADAL" clId="{3F26B701-AADC-4668-AAA4-FB7BA2B947B1}" dt="2020-06-19T09:18:56.232" v="5174"/>
          <ac:cxnSpMkLst>
            <pc:docMk/>
            <pc:sldMk cId="2858277977" sldId="523"/>
            <ac:cxnSpMk id="2048" creationId="{F982FD39-704A-4843-BAB6-DA373FC6A32F}"/>
          </ac:cxnSpMkLst>
        </pc:cxnChg>
        <pc:cxnChg chg="mod">
          <ac:chgData name="Ragnhild Halvorsrud" userId="917ea340-fd63-490f-a7db-68428d24cf32" providerId="ADAL" clId="{3F26B701-AADC-4668-AAA4-FB7BA2B947B1}" dt="2020-06-19T09:18:56.232" v="5174"/>
          <ac:cxnSpMkLst>
            <pc:docMk/>
            <pc:sldMk cId="2858277977" sldId="523"/>
            <ac:cxnSpMk id="2049" creationId="{C9AA6EED-6C8E-43E1-A82D-1B947FD1EA88}"/>
          </ac:cxnSpMkLst>
        </pc:cxnChg>
        <pc:cxnChg chg="mod">
          <ac:chgData name="Ragnhild Halvorsrud" userId="917ea340-fd63-490f-a7db-68428d24cf32" providerId="ADAL" clId="{3F26B701-AADC-4668-AAA4-FB7BA2B947B1}" dt="2020-06-19T09:18:56.232" v="5174"/>
          <ac:cxnSpMkLst>
            <pc:docMk/>
            <pc:sldMk cId="2858277977" sldId="523"/>
            <ac:cxnSpMk id="2050" creationId="{2FAC276C-E870-4B77-AFF1-4A24A599A68F}"/>
          </ac:cxnSpMkLst>
        </pc:cxnChg>
        <pc:cxnChg chg="mod">
          <ac:chgData name="Ragnhild Halvorsrud" userId="917ea340-fd63-490f-a7db-68428d24cf32" providerId="ADAL" clId="{3F26B701-AADC-4668-AAA4-FB7BA2B947B1}" dt="2020-06-19T09:18:56.232" v="5174"/>
          <ac:cxnSpMkLst>
            <pc:docMk/>
            <pc:sldMk cId="2858277977" sldId="523"/>
            <ac:cxnSpMk id="2051" creationId="{F8AE5D91-3B57-45CB-B168-3C8D0836ABBB}"/>
          </ac:cxnSpMkLst>
        </pc:cxnChg>
        <pc:cxnChg chg="mod">
          <ac:chgData name="Ragnhild Halvorsrud" userId="917ea340-fd63-490f-a7db-68428d24cf32" providerId="ADAL" clId="{3F26B701-AADC-4668-AAA4-FB7BA2B947B1}" dt="2020-06-19T09:18:56.232" v="5174"/>
          <ac:cxnSpMkLst>
            <pc:docMk/>
            <pc:sldMk cId="2858277977" sldId="523"/>
            <ac:cxnSpMk id="2060" creationId="{0AF2F991-70A9-4070-BAFC-301BA20A87C6}"/>
          </ac:cxnSpMkLst>
        </pc:cxnChg>
        <pc:cxnChg chg="mod">
          <ac:chgData name="Ragnhild Halvorsrud" userId="917ea340-fd63-490f-a7db-68428d24cf32" providerId="ADAL" clId="{3F26B701-AADC-4668-AAA4-FB7BA2B947B1}" dt="2020-06-19T09:18:56.232" v="5174"/>
          <ac:cxnSpMkLst>
            <pc:docMk/>
            <pc:sldMk cId="2858277977" sldId="523"/>
            <ac:cxnSpMk id="2069" creationId="{BB9F0648-5752-48F0-9E15-90201678A187}"/>
          </ac:cxnSpMkLst>
        </pc:cxnChg>
        <pc:cxnChg chg="mod">
          <ac:chgData name="Ragnhild Halvorsrud" userId="917ea340-fd63-490f-a7db-68428d24cf32" providerId="ADAL" clId="{3F26B701-AADC-4668-AAA4-FB7BA2B947B1}" dt="2020-06-19T09:18:56.232" v="5174"/>
          <ac:cxnSpMkLst>
            <pc:docMk/>
            <pc:sldMk cId="2858277977" sldId="523"/>
            <ac:cxnSpMk id="2078" creationId="{0AF29E17-9738-404D-A1B9-541849D377EC}"/>
          </ac:cxnSpMkLst>
        </pc:cxnChg>
        <pc:cxnChg chg="mod">
          <ac:chgData name="Ragnhild Halvorsrud" userId="917ea340-fd63-490f-a7db-68428d24cf32" providerId="ADAL" clId="{3F26B701-AADC-4668-AAA4-FB7BA2B947B1}" dt="2020-06-19T09:18:56.232" v="5174"/>
          <ac:cxnSpMkLst>
            <pc:docMk/>
            <pc:sldMk cId="2858277977" sldId="523"/>
            <ac:cxnSpMk id="2087" creationId="{CB4A40DF-1F89-47A7-B360-690CC0B792F8}"/>
          </ac:cxnSpMkLst>
        </pc:cxnChg>
        <pc:cxnChg chg="mod">
          <ac:chgData name="Ragnhild Halvorsrud" userId="917ea340-fd63-490f-a7db-68428d24cf32" providerId="ADAL" clId="{3F26B701-AADC-4668-AAA4-FB7BA2B947B1}" dt="2020-06-19T09:18:56.232" v="5174"/>
          <ac:cxnSpMkLst>
            <pc:docMk/>
            <pc:sldMk cId="2858277977" sldId="523"/>
            <ac:cxnSpMk id="2096" creationId="{8B43AB97-8E76-4EC5-BDDE-1DDC213DB56E}"/>
          </ac:cxnSpMkLst>
        </pc:cxnChg>
        <pc:cxnChg chg="mod">
          <ac:chgData name="Ragnhild Halvorsrud" userId="917ea340-fd63-490f-a7db-68428d24cf32" providerId="ADAL" clId="{3F26B701-AADC-4668-AAA4-FB7BA2B947B1}" dt="2020-06-19T09:18:56.232" v="5174"/>
          <ac:cxnSpMkLst>
            <pc:docMk/>
            <pc:sldMk cId="2858277977" sldId="523"/>
            <ac:cxnSpMk id="2111" creationId="{DF3A775F-3BCF-4CBD-858C-02E5AEF6DDFE}"/>
          </ac:cxnSpMkLst>
        </pc:cxnChg>
        <pc:cxnChg chg="mod">
          <ac:chgData name="Ragnhild Halvorsrud" userId="917ea340-fd63-490f-a7db-68428d24cf32" providerId="ADAL" clId="{3F26B701-AADC-4668-AAA4-FB7BA2B947B1}" dt="2020-06-19T09:18:56.232" v="5174"/>
          <ac:cxnSpMkLst>
            <pc:docMk/>
            <pc:sldMk cId="2858277977" sldId="523"/>
            <ac:cxnSpMk id="2112" creationId="{EABDE48B-B02B-4E6A-A430-1018DE9BACA4}"/>
          </ac:cxnSpMkLst>
        </pc:cxnChg>
        <pc:cxnChg chg="mod">
          <ac:chgData name="Ragnhild Halvorsrud" userId="917ea340-fd63-490f-a7db-68428d24cf32" providerId="ADAL" clId="{3F26B701-AADC-4668-AAA4-FB7BA2B947B1}" dt="2020-06-19T09:18:56.232" v="5174"/>
          <ac:cxnSpMkLst>
            <pc:docMk/>
            <pc:sldMk cId="2858277977" sldId="523"/>
            <ac:cxnSpMk id="2113" creationId="{BFF6EBC9-1930-4C7A-A39B-0E40873CF160}"/>
          </ac:cxnSpMkLst>
        </pc:cxnChg>
        <pc:cxnChg chg="mod">
          <ac:chgData name="Ragnhild Halvorsrud" userId="917ea340-fd63-490f-a7db-68428d24cf32" providerId="ADAL" clId="{3F26B701-AADC-4668-AAA4-FB7BA2B947B1}" dt="2020-06-19T09:18:56.232" v="5174"/>
          <ac:cxnSpMkLst>
            <pc:docMk/>
            <pc:sldMk cId="2858277977" sldId="523"/>
            <ac:cxnSpMk id="2114" creationId="{2757AD7E-9876-4F16-84EF-5DC1ABEA86D9}"/>
          </ac:cxnSpMkLst>
        </pc:cxnChg>
        <pc:cxnChg chg="mod">
          <ac:chgData name="Ragnhild Halvorsrud" userId="917ea340-fd63-490f-a7db-68428d24cf32" providerId="ADAL" clId="{3F26B701-AADC-4668-AAA4-FB7BA2B947B1}" dt="2020-06-19T09:18:56.232" v="5174"/>
          <ac:cxnSpMkLst>
            <pc:docMk/>
            <pc:sldMk cId="2858277977" sldId="523"/>
            <ac:cxnSpMk id="2115" creationId="{C441C1D8-E074-4205-AC1D-7F052EF6DD59}"/>
          </ac:cxnSpMkLst>
        </pc:cxnChg>
        <pc:cxnChg chg="mod">
          <ac:chgData name="Ragnhild Halvorsrud" userId="917ea340-fd63-490f-a7db-68428d24cf32" providerId="ADAL" clId="{3F26B701-AADC-4668-AAA4-FB7BA2B947B1}" dt="2020-06-19T09:18:56.232" v="5174"/>
          <ac:cxnSpMkLst>
            <pc:docMk/>
            <pc:sldMk cId="2858277977" sldId="523"/>
            <ac:cxnSpMk id="2116" creationId="{B6025678-AE7E-4991-A97C-626DB0DA75A4}"/>
          </ac:cxnSpMkLst>
        </pc:cxnChg>
        <pc:cxnChg chg="mod">
          <ac:chgData name="Ragnhild Halvorsrud" userId="917ea340-fd63-490f-a7db-68428d24cf32" providerId="ADAL" clId="{3F26B701-AADC-4668-AAA4-FB7BA2B947B1}" dt="2020-06-19T09:18:56.232" v="5174"/>
          <ac:cxnSpMkLst>
            <pc:docMk/>
            <pc:sldMk cId="2858277977" sldId="523"/>
            <ac:cxnSpMk id="2117" creationId="{986D4ADE-6A39-4515-A935-C13183965181}"/>
          </ac:cxnSpMkLst>
        </pc:cxnChg>
        <pc:cxnChg chg="mod">
          <ac:chgData name="Ragnhild Halvorsrud" userId="917ea340-fd63-490f-a7db-68428d24cf32" providerId="ADAL" clId="{3F26B701-AADC-4668-AAA4-FB7BA2B947B1}" dt="2020-06-19T09:18:56.232" v="5174"/>
          <ac:cxnSpMkLst>
            <pc:docMk/>
            <pc:sldMk cId="2858277977" sldId="523"/>
            <ac:cxnSpMk id="2118" creationId="{C1C67EE2-64C2-40E3-8DD8-498E15445D94}"/>
          </ac:cxnSpMkLst>
        </pc:cxnChg>
        <pc:cxnChg chg="mod">
          <ac:chgData name="Ragnhild Halvorsrud" userId="917ea340-fd63-490f-a7db-68428d24cf32" providerId="ADAL" clId="{3F26B701-AADC-4668-AAA4-FB7BA2B947B1}" dt="2020-06-19T09:18:56.232" v="5174"/>
          <ac:cxnSpMkLst>
            <pc:docMk/>
            <pc:sldMk cId="2858277977" sldId="523"/>
            <ac:cxnSpMk id="2119" creationId="{EB1CF5AD-2F2A-41EE-9E93-D1B120E3C431}"/>
          </ac:cxnSpMkLst>
        </pc:cxnChg>
        <pc:cxnChg chg="mod">
          <ac:chgData name="Ragnhild Halvorsrud" userId="917ea340-fd63-490f-a7db-68428d24cf32" providerId="ADAL" clId="{3F26B701-AADC-4668-AAA4-FB7BA2B947B1}" dt="2020-06-19T09:18:56.232" v="5174"/>
          <ac:cxnSpMkLst>
            <pc:docMk/>
            <pc:sldMk cId="2858277977" sldId="523"/>
            <ac:cxnSpMk id="2120" creationId="{730855A4-BA10-4C01-B188-B9AE7160C704}"/>
          </ac:cxnSpMkLst>
        </pc:cxnChg>
        <pc:cxnChg chg="add del mod">
          <ac:chgData name="Ragnhild Halvorsrud" userId="917ea340-fd63-490f-a7db-68428d24cf32" providerId="ADAL" clId="{3F26B701-AADC-4668-AAA4-FB7BA2B947B1}" dt="2020-06-19T16:51:23.863" v="12455" actId="478"/>
          <ac:cxnSpMkLst>
            <pc:docMk/>
            <pc:sldMk cId="2858277977" sldId="523"/>
            <ac:cxnSpMk id="2124" creationId="{66FDA1A8-81BF-4755-90D8-E64276F5D43E}"/>
          </ac:cxnSpMkLst>
        </pc:cxnChg>
        <pc:cxnChg chg="add del mod">
          <ac:chgData name="Ragnhild Halvorsrud" userId="917ea340-fd63-490f-a7db-68428d24cf32" providerId="ADAL" clId="{3F26B701-AADC-4668-AAA4-FB7BA2B947B1}" dt="2020-06-19T16:51:23.863" v="12455" actId="478"/>
          <ac:cxnSpMkLst>
            <pc:docMk/>
            <pc:sldMk cId="2858277977" sldId="523"/>
            <ac:cxnSpMk id="2132" creationId="{9DB1B4E6-3076-4156-9749-0043AC4C5C69}"/>
          </ac:cxnSpMkLst>
        </pc:cxnChg>
      </pc:sldChg>
      <pc:sldChg chg="addSp delSp modSp add del mod addAnim delAnim modAnim modNotes">
        <pc:chgData name="Ragnhild Halvorsrud" userId="917ea340-fd63-490f-a7db-68428d24cf32" providerId="ADAL" clId="{3F26B701-AADC-4668-AAA4-FB7BA2B947B1}" dt="2020-06-19T10:32:25.559" v="8528" actId="47"/>
        <pc:sldMkLst>
          <pc:docMk/>
          <pc:sldMk cId="2152147282" sldId="524"/>
        </pc:sldMkLst>
        <pc:spChg chg="mod">
          <ac:chgData name="Ragnhild Halvorsrud" userId="917ea340-fd63-490f-a7db-68428d24cf32" providerId="ADAL" clId="{3F26B701-AADC-4668-AAA4-FB7BA2B947B1}" dt="2020-06-19T09:50:34.655" v="7572" actId="6549"/>
          <ac:spMkLst>
            <pc:docMk/>
            <pc:sldMk cId="2152147282" sldId="524"/>
            <ac:spMk id="5" creationId="{380A23CE-5815-4E08-B771-0889B994DC7C}"/>
          </ac:spMkLst>
        </pc:spChg>
        <pc:spChg chg="del mod">
          <ac:chgData name="Ragnhild Halvorsrud" userId="917ea340-fd63-490f-a7db-68428d24cf32" providerId="ADAL" clId="{3F26B701-AADC-4668-AAA4-FB7BA2B947B1}" dt="2020-06-19T10:31:52.800" v="8526" actId="478"/>
          <ac:spMkLst>
            <pc:docMk/>
            <pc:sldMk cId="2152147282" sldId="524"/>
            <ac:spMk id="6" creationId="{9B259E65-8C90-4F0C-8E9B-6E8A0A6C0E6E}"/>
          </ac:spMkLst>
        </pc:spChg>
        <pc:spChg chg="del mod">
          <ac:chgData name="Ragnhild Halvorsrud" userId="917ea340-fd63-490f-a7db-68428d24cf32" providerId="ADAL" clId="{3F26B701-AADC-4668-AAA4-FB7BA2B947B1}" dt="2020-06-19T10:31:52.800" v="8526" actId="478"/>
          <ac:spMkLst>
            <pc:docMk/>
            <pc:sldMk cId="2152147282" sldId="524"/>
            <ac:spMk id="8" creationId="{A190216D-3D82-4C4A-BBBC-58568D4C80B8}"/>
          </ac:spMkLst>
        </pc:spChg>
        <pc:spChg chg="del mod">
          <ac:chgData name="Ragnhild Halvorsrud" userId="917ea340-fd63-490f-a7db-68428d24cf32" providerId="ADAL" clId="{3F26B701-AADC-4668-AAA4-FB7BA2B947B1}" dt="2020-06-19T10:31:52.800" v="8526" actId="478"/>
          <ac:spMkLst>
            <pc:docMk/>
            <pc:sldMk cId="2152147282" sldId="524"/>
            <ac:spMk id="9" creationId="{42B57A26-CA19-4A12-A954-F49F71795306}"/>
          </ac:spMkLst>
        </pc:spChg>
        <pc:spChg chg="del mod">
          <ac:chgData name="Ragnhild Halvorsrud" userId="917ea340-fd63-490f-a7db-68428d24cf32" providerId="ADAL" clId="{3F26B701-AADC-4668-AAA4-FB7BA2B947B1}" dt="2020-06-19T10:31:52.800" v="8526" actId="478"/>
          <ac:spMkLst>
            <pc:docMk/>
            <pc:sldMk cId="2152147282" sldId="524"/>
            <ac:spMk id="10" creationId="{AA27A2F3-248E-49F3-AE20-5B255C593A47}"/>
          </ac:spMkLst>
        </pc:spChg>
        <pc:spChg chg="mod">
          <ac:chgData name="Ragnhild Halvorsrud" userId="917ea340-fd63-490f-a7db-68428d24cf32" providerId="ADAL" clId="{3F26B701-AADC-4668-AAA4-FB7BA2B947B1}" dt="2020-06-19T10:02:24.908" v="8213" actId="1076"/>
          <ac:spMkLst>
            <pc:docMk/>
            <pc:sldMk cId="2152147282" sldId="524"/>
            <ac:spMk id="16" creationId="{6B5AEB99-B3F1-4FE2-8188-97CC8BA63C15}"/>
          </ac:spMkLst>
        </pc:spChg>
        <pc:spChg chg="mod">
          <ac:chgData name="Ragnhild Halvorsrud" userId="917ea340-fd63-490f-a7db-68428d24cf32" providerId="ADAL" clId="{3F26B701-AADC-4668-AAA4-FB7BA2B947B1}" dt="2020-06-19T10:02:24.908" v="8213" actId="1076"/>
          <ac:spMkLst>
            <pc:docMk/>
            <pc:sldMk cId="2152147282" sldId="524"/>
            <ac:spMk id="17" creationId="{9E115B4F-3FF0-4743-879C-D0B52D661C3B}"/>
          </ac:spMkLst>
        </pc:spChg>
        <pc:spChg chg="mod">
          <ac:chgData name="Ragnhild Halvorsrud" userId="917ea340-fd63-490f-a7db-68428d24cf32" providerId="ADAL" clId="{3F26B701-AADC-4668-AAA4-FB7BA2B947B1}" dt="2020-06-19T10:02:24.908" v="8213" actId="1076"/>
          <ac:spMkLst>
            <pc:docMk/>
            <pc:sldMk cId="2152147282" sldId="524"/>
            <ac:spMk id="18" creationId="{15341CD3-D124-4708-B146-913EA0EC86D2}"/>
          </ac:spMkLst>
        </pc:spChg>
        <pc:spChg chg="mod">
          <ac:chgData name="Ragnhild Halvorsrud" userId="917ea340-fd63-490f-a7db-68428d24cf32" providerId="ADAL" clId="{3F26B701-AADC-4668-AAA4-FB7BA2B947B1}" dt="2020-06-19T10:02:24.908" v="8213" actId="1076"/>
          <ac:spMkLst>
            <pc:docMk/>
            <pc:sldMk cId="2152147282" sldId="524"/>
            <ac:spMk id="19" creationId="{6D4BC493-2179-4EE7-A1CD-A8CEA3E95156}"/>
          </ac:spMkLst>
        </pc:spChg>
        <pc:spChg chg="mod">
          <ac:chgData name="Ragnhild Halvorsrud" userId="917ea340-fd63-490f-a7db-68428d24cf32" providerId="ADAL" clId="{3F26B701-AADC-4668-AAA4-FB7BA2B947B1}" dt="2020-06-19T10:02:24.908" v="8213" actId="1076"/>
          <ac:spMkLst>
            <pc:docMk/>
            <pc:sldMk cId="2152147282" sldId="524"/>
            <ac:spMk id="22" creationId="{2A8B4CAF-E113-4C1B-950E-0AAEAD4C715F}"/>
          </ac:spMkLst>
        </pc:spChg>
        <pc:spChg chg="mod">
          <ac:chgData name="Ragnhild Halvorsrud" userId="917ea340-fd63-490f-a7db-68428d24cf32" providerId="ADAL" clId="{3F26B701-AADC-4668-AAA4-FB7BA2B947B1}" dt="2020-06-19T10:02:24.908" v="8213" actId="1076"/>
          <ac:spMkLst>
            <pc:docMk/>
            <pc:sldMk cId="2152147282" sldId="524"/>
            <ac:spMk id="23" creationId="{59A258F2-FB2B-4E0A-9412-F1EA0CDB2DE8}"/>
          </ac:spMkLst>
        </pc:spChg>
        <pc:spChg chg="mod">
          <ac:chgData name="Ragnhild Halvorsrud" userId="917ea340-fd63-490f-a7db-68428d24cf32" providerId="ADAL" clId="{3F26B701-AADC-4668-AAA4-FB7BA2B947B1}" dt="2020-06-19T10:02:24.908" v="8213" actId="1076"/>
          <ac:spMkLst>
            <pc:docMk/>
            <pc:sldMk cId="2152147282" sldId="524"/>
            <ac:spMk id="25" creationId="{311B6CC1-EB95-43B7-B897-5CC69DBB5F51}"/>
          </ac:spMkLst>
        </pc:spChg>
        <pc:spChg chg="mod">
          <ac:chgData name="Ragnhild Halvorsrud" userId="917ea340-fd63-490f-a7db-68428d24cf32" providerId="ADAL" clId="{3F26B701-AADC-4668-AAA4-FB7BA2B947B1}" dt="2020-06-19T10:02:24.908" v="8213" actId="1076"/>
          <ac:spMkLst>
            <pc:docMk/>
            <pc:sldMk cId="2152147282" sldId="524"/>
            <ac:spMk id="26" creationId="{C989C700-7DEC-43D2-8462-314C2ABB3F01}"/>
          </ac:spMkLst>
        </pc:spChg>
        <pc:spChg chg="mod">
          <ac:chgData name="Ragnhild Halvorsrud" userId="917ea340-fd63-490f-a7db-68428d24cf32" providerId="ADAL" clId="{3F26B701-AADC-4668-AAA4-FB7BA2B947B1}" dt="2020-06-19T10:02:17.523" v="8212" actId="1076"/>
          <ac:spMkLst>
            <pc:docMk/>
            <pc:sldMk cId="2152147282" sldId="524"/>
            <ac:spMk id="27" creationId="{5FB78D8D-ABE7-4848-B610-DEB9CE106385}"/>
          </ac:spMkLst>
        </pc:spChg>
        <pc:spChg chg="mod">
          <ac:chgData name="Ragnhild Halvorsrud" userId="917ea340-fd63-490f-a7db-68428d24cf32" providerId="ADAL" clId="{3F26B701-AADC-4668-AAA4-FB7BA2B947B1}" dt="2020-06-19T10:02:24.908" v="8213" actId="1076"/>
          <ac:spMkLst>
            <pc:docMk/>
            <pc:sldMk cId="2152147282" sldId="524"/>
            <ac:spMk id="28" creationId="{4E568EFA-E977-4FFC-9183-81F04C8806BD}"/>
          </ac:spMkLst>
        </pc:spChg>
        <pc:spChg chg="mod">
          <ac:chgData name="Ragnhild Halvorsrud" userId="917ea340-fd63-490f-a7db-68428d24cf32" providerId="ADAL" clId="{3F26B701-AADC-4668-AAA4-FB7BA2B947B1}" dt="2020-06-19T10:02:24.908" v="8213" actId="1076"/>
          <ac:spMkLst>
            <pc:docMk/>
            <pc:sldMk cId="2152147282" sldId="524"/>
            <ac:spMk id="31" creationId="{15C1A4A5-80A1-4919-AD34-08054FD238EF}"/>
          </ac:spMkLst>
        </pc:spChg>
        <pc:spChg chg="mod">
          <ac:chgData name="Ragnhild Halvorsrud" userId="917ea340-fd63-490f-a7db-68428d24cf32" providerId="ADAL" clId="{3F26B701-AADC-4668-AAA4-FB7BA2B947B1}" dt="2020-06-19T10:02:24.908" v="8213" actId="1076"/>
          <ac:spMkLst>
            <pc:docMk/>
            <pc:sldMk cId="2152147282" sldId="524"/>
            <ac:spMk id="32" creationId="{E59E22A2-B0A0-44AB-9794-F1213459E682}"/>
          </ac:spMkLst>
        </pc:spChg>
        <pc:spChg chg="mod">
          <ac:chgData name="Ragnhild Halvorsrud" userId="917ea340-fd63-490f-a7db-68428d24cf32" providerId="ADAL" clId="{3F26B701-AADC-4668-AAA4-FB7BA2B947B1}" dt="2020-06-19T10:02:24.908" v="8213" actId="1076"/>
          <ac:spMkLst>
            <pc:docMk/>
            <pc:sldMk cId="2152147282" sldId="524"/>
            <ac:spMk id="33" creationId="{237A53DD-5142-4BBC-88A8-3C4FF70C65EC}"/>
          </ac:spMkLst>
        </pc:spChg>
        <pc:spChg chg="mod">
          <ac:chgData name="Ragnhild Halvorsrud" userId="917ea340-fd63-490f-a7db-68428d24cf32" providerId="ADAL" clId="{3F26B701-AADC-4668-AAA4-FB7BA2B947B1}" dt="2020-06-19T10:02:24.908" v="8213" actId="1076"/>
          <ac:spMkLst>
            <pc:docMk/>
            <pc:sldMk cId="2152147282" sldId="524"/>
            <ac:spMk id="34" creationId="{72A2CB0F-1982-4332-9C69-3BA8D5FF7675}"/>
          </ac:spMkLst>
        </pc:spChg>
        <pc:spChg chg="mod">
          <ac:chgData name="Ragnhild Halvorsrud" userId="917ea340-fd63-490f-a7db-68428d24cf32" providerId="ADAL" clId="{3F26B701-AADC-4668-AAA4-FB7BA2B947B1}" dt="2020-06-19T10:02:24.908" v="8213" actId="1076"/>
          <ac:spMkLst>
            <pc:docMk/>
            <pc:sldMk cId="2152147282" sldId="524"/>
            <ac:spMk id="35" creationId="{753449AB-7D8D-48F4-85FC-ACB2E9CE8641}"/>
          </ac:spMkLst>
        </pc:spChg>
        <pc:spChg chg="mod">
          <ac:chgData name="Ragnhild Halvorsrud" userId="917ea340-fd63-490f-a7db-68428d24cf32" providerId="ADAL" clId="{3F26B701-AADC-4668-AAA4-FB7BA2B947B1}" dt="2020-06-19T10:02:24.908" v="8213" actId="1076"/>
          <ac:spMkLst>
            <pc:docMk/>
            <pc:sldMk cId="2152147282" sldId="524"/>
            <ac:spMk id="36" creationId="{802E15C9-9B9B-4BC3-8A54-6799C1F36FD0}"/>
          </ac:spMkLst>
        </pc:spChg>
        <pc:spChg chg="add mod">
          <ac:chgData name="Ragnhild Halvorsrud" userId="917ea340-fd63-490f-a7db-68428d24cf32" providerId="ADAL" clId="{3F26B701-AADC-4668-AAA4-FB7BA2B947B1}" dt="2020-06-19T10:03:28.713" v="8303" actId="6549"/>
          <ac:spMkLst>
            <pc:docMk/>
            <pc:sldMk cId="2152147282" sldId="524"/>
            <ac:spMk id="51" creationId="{EBC8C63A-4D09-4430-80A5-37D400E44E69}"/>
          </ac:spMkLst>
        </pc:spChg>
        <pc:spChg chg="del mod">
          <ac:chgData name="Ragnhild Halvorsrud" userId="917ea340-fd63-490f-a7db-68428d24cf32" providerId="ADAL" clId="{3F26B701-AADC-4668-AAA4-FB7BA2B947B1}" dt="2020-06-19T10:31:56.063" v="8527" actId="478"/>
          <ac:spMkLst>
            <pc:docMk/>
            <pc:sldMk cId="2152147282" sldId="524"/>
            <ac:spMk id="58" creationId="{B86B1E97-FDE9-493F-B345-27F1197CDED2}"/>
          </ac:spMkLst>
        </pc:spChg>
        <pc:spChg chg="add del mod">
          <ac:chgData name="Ragnhild Halvorsrud" userId="917ea340-fd63-490f-a7db-68428d24cf32" providerId="ADAL" clId="{3F26B701-AADC-4668-AAA4-FB7BA2B947B1}" dt="2020-06-19T10:31:52.800" v="8526" actId="478"/>
          <ac:spMkLst>
            <pc:docMk/>
            <pc:sldMk cId="2152147282" sldId="524"/>
            <ac:spMk id="59" creationId="{0711F59F-6D42-40CF-83F0-8A94B2E2A4AE}"/>
          </ac:spMkLst>
        </pc:spChg>
        <pc:spChg chg="del mod">
          <ac:chgData name="Ragnhild Halvorsrud" userId="917ea340-fd63-490f-a7db-68428d24cf32" providerId="ADAL" clId="{3F26B701-AADC-4668-AAA4-FB7BA2B947B1}" dt="2020-06-19T09:55:27.021" v="7723" actId="478"/>
          <ac:spMkLst>
            <pc:docMk/>
            <pc:sldMk cId="2152147282" sldId="524"/>
            <ac:spMk id="60" creationId="{79479B73-EB8F-4CC8-A562-7BCE1BF828F6}"/>
          </ac:spMkLst>
        </pc:spChg>
        <pc:spChg chg="del mod">
          <ac:chgData name="Ragnhild Halvorsrud" userId="917ea340-fd63-490f-a7db-68428d24cf32" providerId="ADAL" clId="{3F26B701-AADC-4668-AAA4-FB7BA2B947B1}" dt="2020-06-19T09:55:27.021" v="7723" actId="478"/>
          <ac:spMkLst>
            <pc:docMk/>
            <pc:sldMk cId="2152147282" sldId="524"/>
            <ac:spMk id="61" creationId="{587F9274-6D87-42F9-9DDA-3C935B60DACC}"/>
          </ac:spMkLst>
        </pc:spChg>
        <pc:spChg chg="del mod">
          <ac:chgData name="Ragnhild Halvorsrud" userId="917ea340-fd63-490f-a7db-68428d24cf32" providerId="ADAL" clId="{3F26B701-AADC-4668-AAA4-FB7BA2B947B1}" dt="2020-06-19T10:31:52.800" v="8526" actId="478"/>
          <ac:spMkLst>
            <pc:docMk/>
            <pc:sldMk cId="2152147282" sldId="524"/>
            <ac:spMk id="62" creationId="{EE724ED9-5697-42EE-B859-761F3502ED38}"/>
          </ac:spMkLst>
        </pc:spChg>
        <pc:spChg chg="del mod">
          <ac:chgData name="Ragnhild Halvorsrud" userId="917ea340-fd63-490f-a7db-68428d24cf32" providerId="ADAL" clId="{3F26B701-AADC-4668-AAA4-FB7BA2B947B1}" dt="2020-06-19T10:31:52.800" v="8526" actId="478"/>
          <ac:spMkLst>
            <pc:docMk/>
            <pc:sldMk cId="2152147282" sldId="524"/>
            <ac:spMk id="63" creationId="{5EA71ED2-28DC-41EE-9999-2FF81A4ECBDB}"/>
          </ac:spMkLst>
        </pc:spChg>
        <pc:spChg chg="del mod">
          <ac:chgData name="Ragnhild Halvorsrud" userId="917ea340-fd63-490f-a7db-68428d24cf32" providerId="ADAL" clId="{3F26B701-AADC-4668-AAA4-FB7BA2B947B1}" dt="2020-06-19T10:31:52.800" v="8526" actId="478"/>
          <ac:spMkLst>
            <pc:docMk/>
            <pc:sldMk cId="2152147282" sldId="524"/>
            <ac:spMk id="64" creationId="{87E8EFC7-13F9-455F-BE90-AB4D864DEB6F}"/>
          </ac:spMkLst>
        </pc:spChg>
        <pc:spChg chg="del mod">
          <ac:chgData name="Ragnhild Halvorsrud" userId="917ea340-fd63-490f-a7db-68428d24cf32" providerId="ADAL" clId="{3F26B701-AADC-4668-AAA4-FB7BA2B947B1}" dt="2020-06-19T10:31:52.800" v="8526" actId="478"/>
          <ac:spMkLst>
            <pc:docMk/>
            <pc:sldMk cId="2152147282" sldId="524"/>
            <ac:spMk id="66" creationId="{FE3D94E1-411C-4824-90ED-C0DC3E64945C}"/>
          </ac:spMkLst>
        </pc:spChg>
        <pc:spChg chg="del mod">
          <ac:chgData name="Ragnhild Halvorsrud" userId="917ea340-fd63-490f-a7db-68428d24cf32" providerId="ADAL" clId="{3F26B701-AADC-4668-AAA4-FB7BA2B947B1}" dt="2020-06-19T09:55:28.996" v="7724" actId="478"/>
          <ac:spMkLst>
            <pc:docMk/>
            <pc:sldMk cId="2152147282" sldId="524"/>
            <ac:spMk id="69" creationId="{9D15D3B2-A243-437D-AA45-8220C667AEE3}"/>
          </ac:spMkLst>
        </pc:spChg>
        <pc:spChg chg="del mod">
          <ac:chgData name="Ragnhild Halvorsrud" userId="917ea340-fd63-490f-a7db-68428d24cf32" providerId="ADAL" clId="{3F26B701-AADC-4668-AAA4-FB7BA2B947B1}" dt="2020-06-19T09:55:27.021" v="7723" actId="478"/>
          <ac:spMkLst>
            <pc:docMk/>
            <pc:sldMk cId="2152147282" sldId="524"/>
            <ac:spMk id="71" creationId="{0A3D97DF-F597-44AE-A905-5462AE044F41}"/>
          </ac:spMkLst>
        </pc:spChg>
        <pc:spChg chg="del mod">
          <ac:chgData name="Ragnhild Halvorsrud" userId="917ea340-fd63-490f-a7db-68428d24cf32" providerId="ADAL" clId="{3F26B701-AADC-4668-AAA4-FB7BA2B947B1}" dt="2020-06-19T09:55:27.021" v="7723" actId="478"/>
          <ac:spMkLst>
            <pc:docMk/>
            <pc:sldMk cId="2152147282" sldId="524"/>
            <ac:spMk id="72" creationId="{C5FE77CF-E474-40E0-9DE1-FBB2FC09FCB1}"/>
          </ac:spMkLst>
        </pc:spChg>
        <pc:spChg chg="del mod">
          <ac:chgData name="Ragnhild Halvorsrud" userId="917ea340-fd63-490f-a7db-68428d24cf32" providerId="ADAL" clId="{3F26B701-AADC-4668-AAA4-FB7BA2B947B1}" dt="2020-06-19T10:31:52.800" v="8526" actId="478"/>
          <ac:spMkLst>
            <pc:docMk/>
            <pc:sldMk cId="2152147282" sldId="524"/>
            <ac:spMk id="74" creationId="{80A3FC2D-0B23-4BC8-9310-F32A4789AA65}"/>
          </ac:spMkLst>
        </pc:spChg>
        <pc:spChg chg="add del mod">
          <ac:chgData name="Ragnhild Halvorsrud" userId="917ea340-fd63-490f-a7db-68428d24cf32" providerId="ADAL" clId="{3F26B701-AADC-4668-AAA4-FB7BA2B947B1}" dt="2020-06-19T09:58:24.666" v="7819" actId="478"/>
          <ac:spMkLst>
            <pc:docMk/>
            <pc:sldMk cId="2152147282" sldId="524"/>
            <ac:spMk id="75" creationId="{F08EC5EF-CFC8-40DA-A5E4-9CDA11B37A93}"/>
          </ac:spMkLst>
        </pc:spChg>
        <pc:spChg chg="add del mod">
          <ac:chgData name="Ragnhild Halvorsrud" userId="917ea340-fd63-490f-a7db-68428d24cf32" providerId="ADAL" clId="{3F26B701-AADC-4668-AAA4-FB7BA2B947B1}" dt="2020-06-19T09:55:51.282" v="7727" actId="478"/>
          <ac:spMkLst>
            <pc:docMk/>
            <pc:sldMk cId="2152147282" sldId="524"/>
            <ac:spMk id="76" creationId="{BEE0ECF3-59C9-43A2-820B-AEA2A76698E0}"/>
          </ac:spMkLst>
        </pc:spChg>
        <pc:spChg chg="add del mod">
          <ac:chgData name="Ragnhild Halvorsrud" userId="917ea340-fd63-490f-a7db-68428d24cf32" providerId="ADAL" clId="{3F26B701-AADC-4668-AAA4-FB7BA2B947B1}" dt="2020-06-19T10:31:52.800" v="8526" actId="478"/>
          <ac:spMkLst>
            <pc:docMk/>
            <pc:sldMk cId="2152147282" sldId="524"/>
            <ac:spMk id="77" creationId="{6662011D-1432-4915-A6F8-3D5829F29ABF}"/>
          </ac:spMkLst>
        </pc:spChg>
        <pc:spChg chg="add del mod">
          <ac:chgData name="Ragnhild Halvorsrud" userId="917ea340-fd63-490f-a7db-68428d24cf32" providerId="ADAL" clId="{3F26B701-AADC-4668-AAA4-FB7BA2B947B1}" dt="2020-06-19T10:31:52.800" v="8526" actId="478"/>
          <ac:spMkLst>
            <pc:docMk/>
            <pc:sldMk cId="2152147282" sldId="524"/>
            <ac:spMk id="78" creationId="{AA3C5CCA-73C3-4B72-A978-6727A463C870}"/>
          </ac:spMkLst>
        </pc:spChg>
        <pc:spChg chg="add del mod">
          <ac:chgData name="Ragnhild Halvorsrud" userId="917ea340-fd63-490f-a7db-68428d24cf32" providerId="ADAL" clId="{3F26B701-AADC-4668-AAA4-FB7BA2B947B1}" dt="2020-06-19T09:55:42.076" v="7726" actId="478"/>
          <ac:spMkLst>
            <pc:docMk/>
            <pc:sldMk cId="2152147282" sldId="524"/>
            <ac:spMk id="79" creationId="{0B362DD2-1E02-42E3-96AD-292461FBF902}"/>
          </ac:spMkLst>
        </pc:spChg>
        <pc:spChg chg="add del mod">
          <ac:chgData name="Ragnhild Halvorsrud" userId="917ea340-fd63-490f-a7db-68428d24cf32" providerId="ADAL" clId="{3F26B701-AADC-4668-AAA4-FB7BA2B947B1}" dt="2020-06-19T09:55:42.076" v="7726" actId="478"/>
          <ac:spMkLst>
            <pc:docMk/>
            <pc:sldMk cId="2152147282" sldId="524"/>
            <ac:spMk id="80" creationId="{77AB70AB-312A-47AA-8859-D18A6ADBC585}"/>
          </ac:spMkLst>
        </pc:spChg>
        <pc:spChg chg="add del mod">
          <ac:chgData name="Ragnhild Halvorsrud" userId="917ea340-fd63-490f-a7db-68428d24cf32" providerId="ADAL" clId="{3F26B701-AADC-4668-AAA4-FB7BA2B947B1}" dt="2020-06-19T10:31:52.800" v="8526" actId="478"/>
          <ac:spMkLst>
            <pc:docMk/>
            <pc:sldMk cId="2152147282" sldId="524"/>
            <ac:spMk id="81" creationId="{B8B87033-F5F9-4D2F-9130-AD3F3D8A1A87}"/>
          </ac:spMkLst>
        </pc:spChg>
        <pc:spChg chg="add del mod">
          <ac:chgData name="Ragnhild Halvorsrud" userId="917ea340-fd63-490f-a7db-68428d24cf32" providerId="ADAL" clId="{3F26B701-AADC-4668-AAA4-FB7BA2B947B1}" dt="2020-06-19T10:31:52.800" v="8526" actId="478"/>
          <ac:spMkLst>
            <pc:docMk/>
            <pc:sldMk cId="2152147282" sldId="524"/>
            <ac:spMk id="83" creationId="{EABEE498-D945-4BC1-9144-EFA107CF7B39}"/>
          </ac:spMkLst>
        </pc:spChg>
        <pc:spChg chg="add del mod">
          <ac:chgData name="Ragnhild Halvorsrud" userId="917ea340-fd63-490f-a7db-68428d24cf32" providerId="ADAL" clId="{3F26B701-AADC-4668-AAA4-FB7BA2B947B1}" dt="2020-06-19T10:31:52.800" v="8526" actId="478"/>
          <ac:spMkLst>
            <pc:docMk/>
            <pc:sldMk cId="2152147282" sldId="524"/>
            <ac:spMk id="86" creationId="{1D9B6CA1-A14B-4B94-B981-84579F764F9E}"/>
          </ac:spMkLst>
        </pc:spChg>
        <pc:spChg chg="add del mod">
          <ac:chgData name="Ragnhild Halvorsrud" userId="917ea340-fd63-490f-a7db-68428d24cf32" providerId="ADAL" clId="{3F26B701-AADC-4668-AAA4-FB7BA2B947B1}" dt="2020-06-19T10:31:52.800" v="8526" actId="478"/>
          <ac:spMkLst>
            <pc:docMk/>
            <pc:sldMk cId="2152147282" sldId="524"/>
            <ac:spMk id="88" creationId="{B60B6737-0398-4717-BFBE-3B3EEF24FED1}"/>
          </ac:spMkLst>
        </pc:spChg>
        <pc:spChg chg="add del mod">
          <ac:chgData name="Ragnhild Halvorsrud" userId="917ea340-fd63-490f-a7db-68428d24cf32" providerId="ADAL" clId="{3F26B701-AADC-4668-AAA4-FB7BA2B947B1}" dt="2020-06-19T10:31:52.800" v="8526" actId="478"/>
          <ac:spMkLst>
            <pc:docMk/>
            <pc:sldMk cId="2152147282" sldId="524"/>
            <ac:spMk id="89" creationId="{E9ED30AD-907B-454B-BBA3-4FC0F0B2A159}"/>
          </ac:spMkLst>
        </pc:spChg>
        <pc:spChg chg="add del mod">
          <ac:chgData name="Ragnhild Halvorsrud" userId="917ea340-fd63-490f-a7db-68428d24cf32" providerId="ADAL" clId="{3F26B701-AADC-4668-AAA4-FB7BA2B947B1}" dt="2020-06-19T10:31:52.800" v="8526" actId="478"/>
          <ac:spMkLst>
            <pc:docMk/>
            <pc:sldMk cId="2152147282" sldId="524"/>
            <ac:spMk id="91" creationId="{6B6D59A5-97AE-4102-9B06-E8AD6858CB54}"/>
          </ac:spMkLst>
        </pc:spChg>
        <pc:spChg chg="add del mod">
          <ac:chgData name="Ragnhild Halvorsrud" userId="917ea340-fd63-490f-a7db-68428d24cf32" providerId="ADAL" clId="{3F26B701-AADC-4668-AAA4-FB7BA2B947B1}" dt="2020-06-19T10:31:52.800" v="8526" actId="478"/>
          <ac:spMkLst>
            <pc:docMk/>
            <pc:sldMk cId="2152147282" sldId="524"/>
            <ac:spMk id="92" creationId="{FCC5607E-76F0-419E-9CA2-BD6E7C475DAB}"/>
          </ac:spMkLst>
        </pc:spChg>
        <pc:spChg chg="add del mod">
          <ac:chgData name="Ragnhild Halvorsrud" userId="917ea340-fd63-490f-a7db-68428d24cf32" providerId="ADAL" clId="{3F26B701-AADC-4668-AAA4-FB7BA2B947B1}" dt="2020-06-19T10:31:52.800" v="8526" actId="478"/>
          <ac:spMkLst>
            <pc:docMk/>
            <pc:sldMk cId="2152147282" sldId="524"/>
            <ac:spMk id="93" creationId="{EA4DB6E6-6493-4879-B1DE-EF3D9221680A}"/>
          </ac:spMkLst>
        </pc:spChg>
        <pc:spChg chg="add mod">
          <ac:chgData name="Ragnhild Halvorsrud" userId="917ea340-fd63-490f-a7db-68428d24cf32" providerId="ADAL" clId="{3F26B701-AADC-4668-AAA4-FB7BA2B947B1}" dt="2020-06-19T10:31:29.818" v="8478" actId="1076"/>
          <ac:spMkLst>
            <pc:docMk/>
            <pc:sldMk cId="2152147282" sldId="524"/>
            <ac:spMk id="94" creationId="{D242FF93-5CE9-46D8-B319-2E1230CA79A9}"/>
          </ac:spMkLst>
        </pc:spChg>
        <pc:spChg chg="add mod">
          <ac:chgData name="Ragnhild Halvorsrud" userId="917ea340-fd63-490f-a7db-68428d24cf32" providerId="ADAL" clId="{3F26B701-AADC-4668-AAA4-FB7BA2B947B1}" dt="2020-06-19T10:31:29.818" v="8478" actId="1076"/>
          <ac:spMkLst>
            <pc:docMk/>
            <pc:sldMk cId="2152147282" sldId="524"/>
            <ac:spMk id="95" creationId="{990F571D-723C-494E-A19D-DE00F42CA1D6}"/>
          </ac:spMkLst>
        </pc:spChg>
        <pc:picChg chg="del mod">
          <ac:chgData name="Ragnhild Halvorsrud" userId="917ea340-fd63-490f-a7db-68428d24cf32" providerId="ADAL" clId="{3F26B701-AADC-4668-AAA4-FB7BA2B947B1}" dt="2020-06-19T10:31:52.800" v="8526" actId="478"/>
          <ac:picMkLst>
            <pc:docMk/>
            <pc:sldMk cId="2152147282" sldId="524"/>
            <ac:picMk id="13" creationId="{3FBF9483-25A0-49B1-A005-5C8BC9A37DA0}"/>
          </ac:picMkLst>
        </pc:picChg>
        <pc:picChg chg="del mod">
          <ac:chgData name="Ragnhild Halvorsrud" userId="917ea340-fd63-490f-a7db-68428d24cf32" providerId="ADAL" clId="{3F26B701-AADC-4668-AAA4-FB7BA2B947B1}" dt="2020-06-19T10:31:52.800" v="8526" actId="478"/>
          <ac:picMkLst>
            <pc:docMk/>
            <pc:sldMk cId="2152147282" sldId="524"/>
            <ac:picMk id="15" creationId="{FA361A84-C1B9-4012-9C41-463EEEF06F3B}"/>
          </ac:picMkLst>
        </pc:picChg>
        <pc:picChg chg="add del mod">
          <ac:chgData name="Ragnhild Halvorsrud" userId="917ea340-fd63-490f-a7db-68428d24cf32" providerId="ADAL" clId="{3F26B701-AADC-4668-AAA4-FB7BA2B947B1}" dt="2020-06-19T10:31:52.800" v="8526" actId="478"/>
          <ac:picMkLst>
            <pc:docMk/>
            <pc:sldMk cId="2152147282" sldId="524"/>
            <ac:picMk id="53" creationId="{04BD3106-A6DF-4CB3-95B7-D3B5FBF756CF}"/>
          </ac:picMkLst>
        </pc:picChg>
        <pc:picChg chg="add del mod">
          <ac:chgData name="Ragnhild Halvorsrud" userId="917ea340-fd63-490f-a7db-68428d24cf32" providerId="ADAL" clId="{3F26B701-AADC-4668-AAA4-FB7BA2B947B1}" dt="2020-06-19T10:31:52.800" v="8526" actId="478"/>
          <ac:picMkLst>
            <pc:docMk/>
            <pc:sldMk cId="2152147282" sldId="524"/>
            <ac:picMk id="54" creationId="{6306B535-2AA8-48AF-A3BF-C4B5396D7657}"/>
          </ac:picMkLst>
        </pc:picChg>
        <pc:picChg chg="del">
          <ac:chgData name="Ragnhild Halvorsrud" userId="917ea340-fd63-490f-a7db-68428d24cf32" providerId="ADAL" clId="{3F26B701-AADC-4668-AAA4-FB7BA2B947B1}" dt="2020-06-19T09:55:27.021" v="7723" actId="478"/>
          <ac:picMkLst>
            <pc:docMk/>
            <pc:sldMk cId="2152147282" sldId="524"/>
            <ac:picMk id="56" creationId="{DE9343A8-2F06-4D6A-AFD5-6B27330BC781}"/>
          </ac:picMkLst>
        </pc:picChg>
        <pc:picChg chg="del">
          <ac:chgData name="Ragnhild Halvorsrud" userId="917ea340-fd63-490f-a7db-68428d24cf32" providerId="ADAL" clId="{3F26B701-AADC-4668-AAA4-FB7BA2B947B1}" dt="2020-06-19T09:55:27.021" v="7723" actId="478"/>
          <ac:picMkLst>
            <pc:docMk/>
            <pc:sldMk cId="2152147282" sldId="524"/>
            <ac:picMk id="57" creationId="{0B9B29C5-D395-47B8-BF99-E7166E3B9156}"/>
          </ac:picMkLst>
        </pc:picChg>
        <pc:picChg chg="add mod">
          <ac:chgData name="Ragnhild Halvorsrud" userId="917ea340-fd63-490f-a7db-68428d24cf32" providerId="ADAL" clId="{3F26B701-AADC-4668-AAA4-FB7BA2B947B1}" dt="2020-06-19T10:31:29.818" v="8478" actId="1076"/>
          <ac:picMkLst>
            <pc:docMk/>
            <pc:sldMk cId="2152147282" sldId="524"/>
            <ac:picMk id="98" creationId="{A11B17C4-A38A-4323-9374-6B77160E3465}"/>
          </ac:picMkLst>
        </pc:picChg>
        <pc:cxnChg chg="del mod">
          <ac:chgData name="Ragnhild Halvorsrud" userId="917ea340-fd63-490f-a7db-68428d24cf32" providerId="ADAL" clId="{3F26B701-AADC-4668-AAA4-FB7BA2B947B1}" dt="2020-06-19T10:31:52.800" v="8526" actId="478"/>
          <ac:cxnSpMkLst>
            <pc:docMk/>
            <pc:sldMk cId="2152147282" sldId="524"/>
            <ac:cxnSpMk id="7" creationId="{B011BD32-109A-4A54-ACE2-580C3A42D750}"/>
          </ac:cxnSpMkLst>
        </pc:cxnChg>
        <pc:cxnChg chg="mod">
          <ac:chgData name="Ragnhild Halvorsrud" userId="917ea340-fd63-490f-a7db-68428d24cf32" providerId="ADAL" clId="{3F26B701-AADC-4668-AAA4-FB7BA2B947B1}" dt="2020-06-19T10:02:24.908" v="8213" actId="1076"/>
          <ac:cxnSpMkLst>
            <pc:docMk/>
            <pc:sldMk cId="2152147282" sldId="524"/>
            <ac:cxnSpMk id="20" creationId="{DD7E642A-1573-4647-BF32-C70A39A783AC}"/>
          </ac:cxnSpMkLst>
        </pc:cxnChg>
        <pc:cxnChg chg="mod">
          <ac:chgData name="Ragnhild Halvorsrud" userId="917ea340-fd63-490f-a7db-68428d24cf32" providerId="ADAL" clId="{3F26B701-AADC-4668-AAA4-FB7BA2B947B1}" dt="2020-06-19T10:02:24.908" v="8213" actId="1076"/>
          <ac:cxnSpMkLst>
            <pc:docMk/>
            <pc:sldMk cId="2152147282" sldId="524"/>
            <ac:cxnSpMk id="21" creationId="{47015FC2-6FB9-48A8-A57B-5D04AABCCC5E}"/>
          </ac:cxnSpMkLst>
        </pc:cxnChg>
        <pc:cxnChg chg="mod">
          <ac:chgData name="Ragnhild Halvorsrud" userId="917ea340-fd63-490f-a7db-68428d24cf32" providerId="ADAL" clId="{3F26B701-AADC-4668-AAA4-FB7BA2B947B1}" dt="2020-06-19T10:02:24.908" v="8213" actId="1076"/>
          <ac:cxnSpMkLst>
            <pc:docMk/>
            <pc:sldMk cId="2152147282" sldId="524"/>
            <ac:cxnSpMk id="24" creationId="{8A32153F-C777-45F1-8E45-F4A87DE6CA27}"/>
          </ac:cxnSpMkLst>
        </pc:cxnChg>
        <pc:cxnChg chg="mod">
          <ac:chgData name="Ragnhild Halvorsrud" userId="917ea340-fd63-490f-a7db-68428d24cf32" providerId="ADAL" clId="{3F26B701-AADC-4668-AAA4-FB7BA2B947B1}" dt="2020-06-19T10:02:24.908" v="8213" actId="1076"/>
          <ac:cxnSpMkLst>
            <pc:docMk/>
            <pc:sldMk cId="2152147282" sldId="524"/>
            <ac:cxnSpMk id="29" creationId="{6C634B8F-CCD8-49FC-82F8-9AA67A50B4B4}"/>
          </ac:cxnSpMkLst>
        </pc:cxnChg>
        <pc:cxnChg chg="mod">
          <ac:chgData name="Ragnhild Halvorsrud" userId="917ea340-fd63-490f-a7db-68428d24cf32" providerId="ADAL" clId="{3F26B701-AADC-4668-AAA4-FB7BA2B947B1}" dt="2020-06-19T10:02:24.908" v="8213" actId="1076"/>
          <ac:cxnSpMkLst>
            <pc:docMk/>
            <pc:sldMk cId="2152147282" sldId="524"/>
            <ac:cxnSpMk id="30" creationId="{AEE5D67E-9662-4006-AAFA-6AB08692EF9E}"/>
          </ac:cxnSpMkLst>
        </pc:cxnChg>
        <pc:cxnChg chg="add del mod">
          <ac:chgData name="Ragnhild Halvorsrud" userId="917ea340-fd63-490f-a7db-68428d24cf32" providerId="ADAL" clId="{3F26B701-AADC-4668-AAA4-FB7BA2B947B1}" dt="2020-06-19T10:31:52.800" v="8526" actId="478"/>
          <ac:cxnSpMkLst>
            <pc:docMk/>
            <pc:sldMk cId="2152147282" sldId="524"/>
            <ac:cxnSpMk id="52" creationId="{F07F87EC-911E-47F2-8035-2DA208BE59B9}"/>
          </ac:cxnSpMkLst>
        </pc:cxnChg>
        <pc:cxnChg chg="del">
          <ac:chgData name="Ragnhild Halvorsrud" userId="917ea340-fd63-490f-a7db-68428d24cf32" providerId="ADAL" clId="{3F26B701-AADC-4668-AAA4-FB7BA2B947B1}" dt="2020-06-19T09:55:27.021" v="7723" actId="478"/>
          <ac:cxnSpMkLst>
            <pc:docMk/>
            <pc:sldMk cId="2152147282" sldId="524"/>
            <ac:cxnSpMk id="55" creationId="{2602CBC0-878D-4D0E-82B1-12B8E5698FA9}"/>
          </ac:cxnSpMkLst>
        </pc:cxnChg>
        <pc:cxnChg chg="del">
          <ac:chgData name="Ragnhild Halvorsrud" userId="917ea340-fd63-490f-a7db-68428d24cf32" providerId="ADAL" clId="{3F26B701-AADC-4668-AAA4-FB7BA2B947B1}" dt="2020-06-19T09:55:27.021" v="7723" actId="478"/>
          <ac:cxnSpMkLst>
            <pc:docMk/>
            <pc:sldMk cId="2152147282" sldId="524"/>
            <ac:cxnSpMk id="65" creationId="{59C83F5D-EB45-40AC-8AC2-BB06BE444B66}"/>
          </ac:cxnSpMkLst>
        </pc:cxnChg>
        <pc:cxnChg chg="del mod">
          <ac:chgData name="Ragnhild Halvorsrud" userId="917ea340-fd63-490f-a7db-68428d24cf32" providerId="ADAL" clId="{3F26B701-AADC-4668-AAA4-FB7BA2B947B1}" dt="2020-06-19T10:31:52.800" v="8526" actId="478"/>
          <ac:cxnSpMkLst>
            <pc:docMk/>
            <pc:sldMk cId="2152147282" sldId="524"/>
            <ac:cxnSpMk id="67" creationId="{6B1967C9-0905-4EC6-A91A-44F99E86A245}"/>
          </ac:cxnSpMkLst>
        </pc:cxnChg>
        <pc:cxnChg chg="del">
          <ac:chgData name="Ragnhild Halvorsrud" userId="917ea340-fd63-490f-a7db-68428d24cf32" providerId="ADAL" clId="{3F26B701-AADC-4668-AAA4-FB7BA2B947B1}" dt="2020-06-19T09:55:32.105" v="7725" actId="478"/>
          <ac:cxnSpMkLst>
            <pc:docMk/>
            <pc:sldMk cId="2152147282" sldId="524"/>
            <ac:cxnSpMk id="68" creationId="{B93B6105-14A6-4209-8643-05CDFAC276E4}"/>
          </ac:cxnSpMkLst>
        </pc:cxnChg>
        <pc:cxnChg chg="del">
          <ac:chgData name="Ragnhild Halvorsrud" userId="917ea340-fd63-490f-a7db-68428d24cf32" providerId="ADAL" clId="{3F26B701-AADC-4668-AAA4-FB7BA2B947B1}" dt="2020-06-19T09:55:28.996" v="7724" actId="478"/>
          <ac:cxnSpMkLst>
            <pc:docMk/>
            <pc:sldMk cId="2152147282" sldId="524"/>
            <ac:cxnSpMk id="70" creationId="{90955555-0E31-49AD-9F84-00C5950BC9B4}"/>
          </ac:cxnSpMkLst>
        </pc:cxnChg>
        <pc:cxnChg chg="del mod">
          <ac:chgData name="Ragnhild Halvorsrud" userId="917ea340-fd63-490f-a7db-68428d24cf32" providerId="ADAL" clId="{3F26B701-AADC-4668-AAA4-FB7BA2B947B1}" dt="2020-06-19T10:31:52.800" v="8526" actId="478"/>
          <ac:cxnSpMkLst>
            <pc:docMk/>
            <pc:sldMk cId="2152147282" sldId="524"/>
            <ac:cxnSpMk id="73" creationId="{30B3175E-557C-4634-A45E-0B81D9BA6361}"/>
          </ac:cxnSpMkLst>
        </pc:cxnChg>
        <pc:cxnChg chg="add del mod">
          <ac:chgData name="Ragnhild Halvorsrud" userId="917ea340-fd63-490f-a7db-68428d24cf32" providerId="ADAL" clId="{3F26B701-AADC-4668-AAA4-FB7BA2B947B1}" dt="2020-06-19T10:31:52.800" v="8526" actId="478"/>
          <ac:cxnSpMkLst>
            <pc:docMk/>
            <pc:sldMk cId="2152147282" sldId="524"/>
            <ac:cxnSpMk id="82" creationId="{7B814FC3-D2DC-4EEB-BE79-32BFDF15C0F7}"/>
          </ac:cxnSpMkLst>
        </pc:cxnChg>
        <pc:cxnChg chg="add del mod">
          <ac:chgData name="Ragnhild Halvorsrud" userId="917ea340-fd63-490f-a7db-68428d24cf32" providerId="ADAL" clId="{3F26B701-AADC-4668-AAA4-FB7BA2B947B1}" dt="2020-06-19T09:55:42.076" v="7726" actId="478"/>
          <ac:cxnSpMkLst>
            <pc:docMk/>
            <pc:sldMk cId="2152147282" sldId="524"/>
            <ac:cxnSpMk id="84" creationId="{9D858161-FEFC-43DD-8B92-59E3C3931375}"/>
          </ac:cxnSpMkLst>
        </pc:cxnChg>
        <pc:cxnChg chg="add del mod">
          <ac:chgData name="Ragnhild Halvorsrud" userId="917ea340-fd63-490f-a7db-68428d24cf32" providerId="ADAL" clId="{3F26B701-AADC-4668-AAA4-FB7BA2B947B1}" dt="2020-06-19T10:31:52.800" v="8526" actId="478"/>
          <ac:cxnSpMkLst>
            <pc:docMk/>
            <pc:sldMk cId="2152147282" sldId="524"/>
            <ac:cxnSpMk id="85" creationId="{F620F070-F88E-4BC2-8574-16D7805BC2F8}"/>
          </ac:cxnSpMkLst>
        </pc:cxnChg>
        <pc:cxnChg chg="add del mod">
          <ac:chgData name="Ragnhild Halvorsrud" userId="917ea340-fd63-490f-a7db-68428d24cf32" providerId="ADAL" clId="{3F26B701-AADC-4668-AAA4-FB7BA2B947B1}" dt="2020-06-19T10:31:52.800" v="8526" actId="478"/>
          <ac:cxnSpMkLst>
            <pc:docMk/>
            <pc:sldMk cId="2152147282" sldId="524"/>
            <ac:cxnSpMk id="87" creationId="{54FA3BB6-4D53-4938-BA47-F9ADB8FDC4DB}"/>
          </ac:cxnSpMkLst>
        </pc:cxnChg>
        <pc:cxnChg chg="add del mod">
          <ac:chgData name="Ragnhild Halvorsrud" userId="917ea340-fd63-490f-a7db-68428d24cf32" providerId="ADAL" clId="{3F26B701-AADC-4668-AAA4-FB7BA2B947B1}" dt="2020-06-19T09:55:42.076" v="7726" actId="478"/>
          <ac:cxnSpMkLst>
            <pc:docMk/>
            <pc:sldMk cId="2152147282" sldId="524"/>
            <ac:cxnSpMk id="90" creationId="{3CCAC518-A89D-4157-9170-5CEFA0995DB3}"/>
          </ac:cxnSpMkLst>
        </pc:cxnChg>
        <pc:cxnChg chg="add mod">
          <ac:chgData name="Ragnhild Halvorsrud" userId="917ea340-fd63-490f-a7db-68428d24cf32" providerId="ADAL" clId="{3F26B701-AADC-4668-AAA4-FB7BA2B947B1}" dt="2020-06-19T10:31:29.818" v="8478" actId="1076"/>
          <ac:cxnSpMkLst>
            <pc:docMk/>
            <pc:sldMk cId="2152147282" sldId="524"/>
            <ac:cxnSpMk id="96" creationId="{FF6F0D09-6D17-44BB-819F-F8E2C26EC493}"/>
          </ac:cxnSpMkLst>
        </pc:cxnChg>
        <pc:cxnChg chg="add mod">
          <ac:chgData name="Ragnhild Halvorsrud" userId="917ea340-fd63-490f-a7db-68428d24cf32" providerId="ADAL" clId="{3F26B701-AADC-4668-AAA4-FB7BA2B947B1}" dt="2020-06-19T10:31:29.818" v="8478" actId="1076"/>
          <ac:cxnSpMkLst>
            <pc:docMk/>
            <pc:sldMk cId="2152147282" sldId="524"/>
            <ac:cxnSpMk id="97" creationId="{77FBC6D0-1120-4A7B-89D3-3E3855D23096}"/>
          </ac:cxnSpMkLst>
        </pc:cxnChg>
      </pc:sldChg>
      <pc:sldChg chg="modSp add del mod modNotes">
        <pc:chgData name="Ragnhild Halvorsrud" userId="917ea340-fd63-490f-a7db-68428d24cf32" providerId="ADAL" clId="{3F26B701-AADC-4668-AAA4-FB7BA2B947B1}" dt="2020-06-19T11:46:08.984" v="9437" actId="47"/>
        <pc:sldMkLst>
          <pc:docMk/>
          <pc:sldMk cId="632734735" sldId="525"/>
        </pc:sldMkLst>
        <pc:spChg chg="mod">
          <ac:chgData name="Ragnhild Halvorsrud" userId="917ea340-fd63-490f-a7db-68428d24cf32" providerId="ADAL" clId="{3F26B701-AADC-4668-AAA4-FB7BA2B947B1}" dt="2020-06-19T10:47:05.580" v="9228"/>
          <ac:spMkLst>
            <pc:docMk/>
            <pc:sldMk cId="632734735" sldId="525"/>
            <ac:spMk id="2" creationId="{CEF0584D-E78C-408F-A464-AF661D7CD2F8}"/>
          </ac:spMkLst>
        </pc:spChg>
        <pc:spChg chg="mod">
          <ac:chgData name="Ragnhild Halvorsrud" userId="917ea340-fd63-490f-a7db-68428d24cf32" providerId="ADAL" clId="{3F26B701-AADC-4668-AAA4-FB7BA2B947B1}" dt="2020-06-19T10:24:13.183" v="8312" actId="790"/>
          <ac:spMkLst>
            <pc:docMk/>
            <pc:sldMk cId="632734735" sldId="525"/>
            <ac:spMk id="4" creationId="{359912B9-4EB6-42C7-BF37-C605F081559D}"/>
          </ac:spMkLst>
        </pc:spChg>
      </pc:sldChg>
      <pc:sldChg chg="addSp modSp add del mod modNotes">
        <pc:chgData name="Ragnhild Halvorsrud" userId="917ea340-fd63-490f-a7db-68428d24cf32" providerId="ADAL" clId="{3F26B701-AADC-4668-AAA4-FB7BA2B947B1}" dt="2020-06-19T17:09:15.165" v="14464" actId="47"/>
        <pc:sldMkLst>
          <pc:docMk/>
          <pc:sldMk cId="2655306377" sldId="526"/>
        </pc:sldMkLst>
        <pc:spChg chg="mod">
          <ac:chgData name="Ragnhild Halvorsrud" userId="917ea340-fd63-490f-a7db-68428d24cf32" providerId="ADAL" clId="{3F26B701-AADC-4668-AAA4-FB7BA2B947B1}" dt="2020-06-19T17:04:57.208" v="14298" actId="790"/>
          <ac:spMkLst>
            <pc:docMk/>
            <pc:sldMk cId="2655306377" sldId="526"/>
            <ac:spMk id="2" creationId="{CEF0584D-E78C-408F-A464-AF661D7CD2F8}"/>
          </ac:spMkLst>
        </pc:spChg>
        <pc:spChg chg="mod">
          <ac:chgData name="Ragnhild Halvorsrud" userId="917ea340-fd63-490f-a7db-68428d24cf32" providerId="ADAL" clId="{3F26B701-AADC-4668-AAA4-FB7BA2B947B1}" dt="2020-06-19T17:04:57.210" v="14299" actId="790"/>
          <ac:spMkLst>
            <pc:docMk/>
            <pc:sldMk cId="2655306377" sldId="526"/>
            <ac:spMk id="4" creationId="{359912B9-4EB6-42C7-BF37-C605F081559D}"/>
          </ac:spMkLst>
        </pc:spChg>
        <pc:spChg chg="add mod">
          <ac:chgData name="Ragnhild Halvorsrud" userId="917ea340-fd63-490f-a7db-68428d24cf32" providerId="ADAL" clId="{3F26B701-AADC-4668-AAA4-FB7BA2B947B1}" dt="2020-06-19T17:04:57.212" v="14300" actId="790"/>
          <ac:spMkLst>
            <pc:docMk/>
            <pc:sldMk cId="2655306377" sldId="526"/>
            <ac:spMk id="10" creationId="{C506146C-0649-4313-90B1-4DAB266FD256}"/>
          </ac:spMkLst>
        </pc:spChg>
        <pc:spChg chg="add mod">
          <ac:chgData name="Ragnhild Halvorsrud" userId="917ea340-fd63-490f-a7db-68428d24cf32" providerId="ADAL" clId="{3F26B701-AADC-4668-AAA4-FB7BA2B947B1}" dt="2020-06-19T17:04:57.213" v="14301" actId="790"/>
          <ac:spMkLst>
            <pc:docMk/>
            <pc:sldMk cId="2655306377" sldId="526"/>
            <ac:spMk id="11" creationId="{93991BFE-F985-4153-BE13-F4BC2C235A48}"/>
          </ac:spMkLst>
        </pc:spChg>
        <pc:spChg chg="add mod">
          <ac:chgData name="Ragnhild Halvorsrud" userId="917ea340-fd63-490f-a7db-68428d24cf32" providerId="ADAL" clId="{3F26B701-AADC-4668-AAA4-FB7BA2B947B1}" dt="2020-06-19T17:04:57.215" v="14302" actId="790"/>
          <ac:spMkLst>
            <pc:docMk/>
            <pc:sldMk cId="2655306377" sldId="526"/>
            <ac:spMk id="12" creationId="{1577ECAF-F832-4989-93A2-D142C3369409}"/>
          </ac:spMkLst>
        </pc:spChg>
        <pc:spChg chg="add mod">
          <ac:chgData name="Ragnhild Halvorsrud" userId="917ea340-fd63-490f-a7db-68428d24cf32" providerId="ADAL" clId="{3F26B701-AADC-4668-AAA4-FB7BA2B947B1}" dt="2020-06-19T17:04:57.216" v="14303" actId="790"/>
          <ac:spMkLst>
            <pc:docMk/>
            <pc:sldMk cId="2655306377" sldId="526"/>
            <ac:spMk id="13" creationId="{947B02A5-6705-4A6D-B753-B51519EBEC75}"/>
          </ac:spMkLst>
        </pc:spChg>
        <pc:spChg chg="add mod">
          <ac:chgData name="Ragnhild Halvorsrud" userId="917ea340-fd63-490f-a7db-68428d24cf32" providerId="ADAL" clId="{3F26B701-AADC-4668-AAA4-FB7BA2B947B1}" dt="2020-06-19T17:04:57.218" v="14304" actId="790"/>
          <ac:spMkLst>
            <pc:docMk/>
            <pc:sldMk cId="2655306377" sldId="526"/>
            <ac:spMk id="14" creationId="{56B70E7F-B1D7-44A1-BE50-DACFD37A15AD}"/>
          </ac:spMkLst>
        </pc:spChg>
        <pc:picChg chg="add mod">
          <ac:chgData name="Ragnhild Halvorsrud" userId="917ea340-fd63-490f-a7db-68428d24cf32" providerId="ADAL" clId="{3F26B701-AADC-4668-AAA4-FB7BA2B947B1}" dt="2020-06-19T16:43:39.292" v="12412" actId="12789"/>
          <ac:picMkLst>
            <pc:docMk/>
            <pc:sldMk cId="2655306377" sldId="526"/>
            <ac:picMk id="5" creationId="{A1CB19FF-6992-497E-88F9-0184DF0DA47B}"/>
          </ac:picMkLst>
        </pc:picChg>
        <pc:picChg chg="add mod">
          <ac:chgData name="Ragnhild Halvorsrud" userId="917ea340-fd63-490f-a7db-68428d24cf32" providerId="ADAL" clId="{3F26B701-AADC-4668-AAA4-FB7BA2B947B1}" dt="2020-06-19T16:43:39.292" v="12412" actId="12789"/>
          <ac:picMkLst>
            <pc:docMk/>
            <pc:sldMk cId="2655306377" sldId="526"/>
            <ac:picMk id="6" creationId="{FD620C07-0BFB-41ED-9E43-905491EC7766}"/>
          </ac:picMkLst>
        </pc:picChg>
        <pc:picChg chg="add mod">
          <ac:chgData name="Ragnhild Halvorsrud" userId="917ea340-fd63-490f-a7db-68428d24cf32" providerId="ADAL" clId="{3F26B701-AADC-4668-AAA4-FB7BA2B947B1}" dt="2020-06-19T16:43:39.292" v="12412" actId="12789"/>
          <ac:picMkLst>
            <pc:docMk/>
            <pc:sldMk cId="2655306377" sldId="526"/>
            <ac:picMk id="7" creationId="{895D85C8-2358-4C06-877B-424D8B005B7C}"/>
          </ac:picMkLst>
        </pc:picChg>
        <pc:picChg chg="add mod">
          <ac:chgData name="Ragnhild Halvorsrud" userId="917ea340-fd63-490f-a7db-68428d24cf32" providerId="ADAL" clId="{3F26B701-AADC-4668-AAA4-FB7BA2B947B1}" dt="2020-06-19T16:43:39.292" v="12412" actId="12789"/>
          <ac:picMkLst>
            <pc:docMk/>
            <pc:sldMk cId="2655306377" sldId="526"/>
            <ac:picMk id="8" creationId="{63955739-E713-479E-8D82-6D9CC0BBCA41}"/>
          </ac:picMkLst>
        </pc:picChg>
        <pc:picChg chg="add mod">
          <ac:chgData name="Ragnhild Halvorsrud" userId="917ea340-fd63-490f-a7db-68428d24cf32" providerId="ADAL" clId="{3F26B701-AADC-4668-AAA4-FB7BA2B947B1}" dt="2020-06-19T16:43:39.292" v="12412" actId="12789"/>
          <ac:picMkLst>
            <pc:docMk/>
            <pc:sldMk cId="2655306377" sldId="526"/>
            <ac:picMk id="9" creationId="{02B2E6CB-1577-4C27-9AA8-0E416FDECC42}"/>
          </ac:picMkLst>
        </pc:picChg>
      </pc:sldChg>
      <pc:sldChg chg="addSp delSp modSp add mod modNotes">
        <pc:chgData name="Ragnhild Halvorsrud" userId="917ea340-fd63-490f-a7db-68428d24cf32" providerId="ADAL" clId="{3F26B701-AADC-4668-AAA4-FB7BA2B947B1}" dt="2020-06-19T17:20:47.063" v="16666" actId="790"/>
        <pc:sldMkLst>
          <pc:docMk/>
          <pc:sldMk cId="1114432326" sldId="527"/>
        </pc:sldMkLst>
        <pc:spChg chg="mod">
          <ac:chgData name="Ragnhild Halvorsrud" userId="917ea340-fd63-490f-a7db-68428d24cf32" providerId="ADAL" clId="{3F26B701-AADC-4668-AAA4-FB7BA2B947B1}" dt="2020-06-19T17:20:47.003" v="16637" actId="790"/>
          <ac:spMkLst>
            <pc:docMk/>
            <pc:sldMk cId="1114432326" sldId="527"/>
            <ac:spMk id="2" creationId="{CEF0584D-E78C-408F-A464-AF661D7CD2F8}"/>
          </ac:spMkLst>
        </pc:spChg>
        <pc:spChg chg="mod">
          <ac:chgData name="Ragnhild Halvorsrud" userId="917ea340-fd63-490f-a7db-68428d24cf32" providerId="ADAL" clId="{3F26B701-AADC-4668-AAA4-FB7BA2B947B1}" dt="2020-06-19T17:20:47.005" v="16638" actId="790"/>
          <ac:spMkLst>
            <pc:docMk/>
            <pc:sldMk cId="1114432326" sldId="527"/>
            <ac:spMk id="4" creationId="{359912B9-4EB6-42C7-BF37-C605F081559D}"/>
          </ac:spMkLst>
        </pc:spChg>
        <pc:spChg chg="add del mod">
          <ac:chgData name="Ragnhild Halvorsrud" userId="917ea340-fd63-490f-a7db-68428d24cf32" providerId="ADAL" clId="{3F26B701-AADC-4668-AAA4-FB7BA2B947B1}" dt="2020-06-19T10:41:23.679" v="9026"/>
          <ac:spMkLst>
            <pc:docMk/>
            <pc:sldMk cId="1114432326" sldId="527"/>
            <ac:spMk id="5" creationId="{7D722A3E-1B30-4027-BE20-8343A7C4842A}"/>
          </ac:spMkLst>
        </pc:spChg>
        <pc:spChg chg="add del mod">
          <ac:chgData name="Ragnhild Halvorsrud" userId="917ea340-fd63-490f-a7db-68428d24cf32" providerId="ADAL" clId="{3F26B701-AADC-4668-AAA4-FB7BA2B947B1}" dt="2020-06-19T10:41:23.679" v="9026"/>
          <ac:spMkLst>
            <pc:docMk/>
            <pc:sldMk cId="1114432326" sldId="527"/>
            <ac:spMk id="6" creationId="{6BF91D6D-BC55-4FEF-A6D3-0A38F5B2A613}"/>
          </ac:spMkLst>
        </pc:spChg>
        <pc:spChg chg="add del mod">
          <ac:chgData name="Ragnhild Halvorsrud" userId="917ea340-fd63-490f-a7db-68428d24cf32" providerId="ADAL" clId="{3F26B701-AADC-4668-AAA4-FB7BA2B947B1}" dt="2020-06-19T10:41:23.679" v="9026"/>
          <ac:spMkLst>
            <pc:docMk/>
            <pc:sldMk cId="1114432326" sldId="527"/>
            <ac:spMk id="7" creationId="{C07FAE38-7D4C-4623-98EF-640BD65E71A7}"/>
          </ac:spMkLst>
        </pc:spChg>
        <pc:spChg chg="add del mod">
          <ac:chgData name="Ragnhild Halvorsrud" userId="917ea340-fd63-490f-a7db-68428d24cf32" providerId="ADAL" clId="{3F26B701-AADC-4668-AAA4-FB7BA2B947B1}" dt="2020-06-19T10:41:23.679" v="9026"/>
          <ac:spMkLst>
            <pc:docMk/>
            <pc:sldMk cId="1114432326" sldId="527"/>
            <ac:spMk id="8" creationId="{3454E2B2-AB9F-46F1-A407-5F63BE34CC44}"/>
          </ac:spMkLst>
        </pc:spChg>
        <pc:spChg chg="add del mod">
          <ac:chgData name="Ragnhild Halvorsrud" userId="917ea340-fd63-490f-a7db-68428d24cf32" providerId="ADAL" clId="{3F26B701-AADC-4668-AAA4-FB7BA2B947B1}" dt="2020-06-19T10:41:23.679" v="9026"/>
          <ac:spMkLst>
            <pc:docMk/>
            <pc:sldMk cId="1114432326" sldId="527"/>
            <ac:spMk id="9" creationId="{64B176FD-A7B5-477F-A2CE-8C910BC37D41}"/>
          </ac:spMkLst>
        </pc:spChg>
        <pc:spChg chg="add del mod">
          <ac:chgData name="Ragnhild Halvorsrud" userId="917ea340-fd63-490f-a7db-68428d24cf32" providerId="ADAL" clId="{3F26B701-AADC-4668-AAA4-FB7BA2B947B1}" dt="2020-06-19T10:41:23.679" v="9026"/>
          <ac:spMkLst>
            <pc:docMk/>
            <pc:sldMk cId="1114432326" sldId="527"/>
            <ac:spMk id="10" creationId="{30F4A61E-1700-4C66-AD8C-92686C5CF731}"/>
          </ac:spMkLst>
        </pc:spChg>
        <pc:spChg chg="add del mod">
          <ac:chgData name="Ragnhild Halvorsrud" userId="917ea340-fd63-490f-a7db-68428d24cf32" providerId="ADAL" clId="{3F26B701-AADC-4668-AAA4-FB7BA2B947B1}" dt="2020-06-19T10:41:23.679" v="9026"/>
          <ac:spMkLst>
            <pc:docMk/>
            <pc:sldMk cId="1114432326" sldId="527"/>
            <ac:spMk id="11" creationId="{B7ABF20A-A5EA-4230-8B07-85AB4C528FC0}"/>
          </ac:spMkLst>
        </pc:spChg>
        <pc:spChg chg="add del mod">
          <ac:chgData name="Ragnhild Halvorsrud" userId="917ea340-fd63-490f-a7db-68428d24cf32" providerId="ADAL" clId="{3F26B701-AADC-4668-AAA4-FB7BA2B947B1}" dt="2020-06-19T10:41:23.679" v="9026"/>
          <ac:spMkLst>
            <pc:docMk/>
            <pc:sldMk cId="1114432326" sldId="527"/>
            <ac:spMk id="12" creationId="{78A39297-B9FD-4DA1-88A0-465C337E0ACD}"/>
          </ac:spMkLst>
        </pc:spChg>
        <pc:spChg chg="add del mod">
          <ac:chgData name="Ragnhild Halvorsrud" userId="917ea340-fd63-490f-a7db-68428d24cf32" providerId="ADAL" clId="{3F26B701-AADC-4668-AAA4-FB7BA2B947B1}" dt="2020-06-19T10:41:23.679" v="9026"/>
          <ac:spMkLst>
            <pc:docMk/>
            <pc:sldMk cId="1114432326" sldId="527"/>
            <ac:spMk id="13" creationId="{B1C3ACC5-D14D-4575-A197-DCDF7E3503D7}"/>
          </ac:spMkLst>
        </pc:spChg>
        <pc:spChg chg="add del mod">
          <ac:chgData name="Ragnhild Halvorsrud" userId="917ea340-fd63-490f-a7db-68428d24cf32" providerId="ADAL" clId="{3F26B701-AADC-4668-AAA4-FB7BA2B947B1}" dt="2020-06-19T10:41:23.679" v="9026"/>
          <ac:spMkLst>
            <pc:docMk/>
            <pc:sldMk cId="1114432326" sldId="527"/>
            <ac:spMk id="14" creationId="{67C752F9-B24D-4746-A2D4-34C38E913A07}"/>
          </ac:spMkLst>
        </pc:spChg>
        <pc:spChg chg="mod">
          <ac:chgData name="Ragnhild Halvorsrud" userId="917ea340-fd63-490f-a7db-68428d24cf32" providerId="ADAL" clId="{3F26B701-AADC-4668-AAA4-FB7BA2B947B1}" dt="2020-06-19T10:41:16.580" v="9025"/>
          <ac:spMkLst>
            <pc:docMk/>
            <pc:sldMk cId="1114432326" sldId="527"/>
            <ac:spMk id="16" creationId="{C6ADA5B8-C2D5-45AB-90A6-FC4C4FB56655}"/>
          </ac:spMkLst>
        </pc:spChg>
        <pc:spChg chg="add del mod">
          <ac:chgData name="Ragnhild Halvorsrud" userId="917ea340-fd63-490f-a7db-68428d24cf32" providerId="ADAL" clId="{3F26B701-AADC-4668-AAA4-FB7BA2B947B1}" dt="2020-06-19T10:41:23.679" v="9026"/>
          <ac:spMkLst>
            <pc:docMk/>
            <pc:sldMk cId="1114432326" sldId="527"/>
            <ac:spMk id="18" creationId="{00C4D69D-3F63-4CBD-A194-B55697401294}"/>
          </ac:spMkLst>
        </pc:spChg>
        <pc:spChg chg="add del mod">
          <ac:chgData name="Ragnhild Halvorsrud" userId="917ea340-fd63-490f-a7db-68428d24cf32" providerId="ADAL" clId="{3F26B701-AADC-4668-AAA4-FB7BA2B947B1}" dt="2020-06-19T10:41:23.679" v="9026"/>
          <ac:spMkLst>
            <pc:docMk/>
            <pc:sldMk cId="1114432326" sldId="527"/>
            <ac:spMk id="19" creationId="{7AE803A8-AC52-49BB-9D3A-5828DC802EB8}"/>
          </ac:spMkLst>
        </pc:spChg>
        <pc:spChg chg="add del mod">
          <ac:chgData name="Ragnhild Halvorsrud" userId="917ea340-fd63-490f-a7db-68428d24cf32" providerId="ADAL" clId="{3F26B701-AADC-4668-AAA4-FB7BA2B947B1}" dt="2020-06-19T10:41:23.679" v="9026"/>
          <ac:spMkLst>
            <pc:docMk/>
            <pc:sldMk cId="1114432326" sldId="527"/>
            <ac:spMk id="20" creationId="{C513E85F-2DA0-44CB-8641-B78846C7F451}"/>
          </ac:spMkLst>
        </pc:spChg>
        <pc:spChg chg="add del mod">
          <ac:chgData name="Ragnhild Halvorsrud" userId="917ea340-fd63-490f-a7db-68428d24cf32" providerId="ADAL" clId="{3F26B701-AADC-4668-AAA4-FB7BA2B947B1}" dt="2020-06-19T10:41:23.679" v="9026"/>
          <ac:spMkLst>
            <pc:docMk/>
            <pc:sldMk cId="1114432326" sldId="527"/>
            <ac:spMk id="21" creationId="{1E69FD69-FD34-4356-9209-E4D08D50343F}"/>
          </ac:spMkLst>
        </pc:spChg>
        <pc:spChg chg="add del mod">
          <ac:chgData name="Ragnhild Halvorsrud" userId="917ea340-fd63-490f-a7db-68428d24cf32" providerId="ADAL" clId="{3F26B701-AADC-4668-AAA4-FB7BA2B947B1}" dt="2020-06-19T10:41:23.679" v="9026"/>
          <ac:spMkLst>
            <pc:docMk/>
            <pc:sldMk cId="1114432326" sldId="527"/>
            <ac:spMk id="22" creationId="{8A18133D-F976-44B8-B634-5B0288733D7C}"/>
          </ac:spMkLst>
        </pc:spChg>
        <pc:spChg chg="add del mod">
          <ac:chgData name="Ragnhild Halvorsrud" userId="917ea340-fd63-490f-a7db-68428d24cf32" providerId="ADAL" clId="{3F26B701-AADC-4668-AAA4-FB7BA2B947B1}" dt="2020-06-19T10:41:23.679" v="9026"/>
          <ac:spMkLst>
            <pc:docMk/>
            <pc:sldMk cId="1114432326" sldId="527"/>
            <ac:spMk id="23" creationId="{FC01E244-576F-450E-A693-140CCBC3F91C}"/>
          </ac:spMkLst>
        </pc:spChg>
        <pc:spChg chg="mod">
          <ac:chgData name="Ragnhild Halvorsrud" userId="917ea340-fd63-490f-a7db-68428d24cf32" providerId="ADAL" clId="{3F26B701-AADC-4668-AAA4-FB7BA2B947B1}" dt="2020-06-19T10:41:16.580" v="9025"/>
          <ac:spMkLst>
            <pc:docMk/>
            <pc:sldMk cId="1114432326" sldId="527"/>
            <ac:spMk id="25" creationId="{D9BCA8A1-D106-4B4A-AE39-7597B36C69ED}"/>
          </ac:spMkLst>
        </pc:spChg>
        <pc:spChg chg="add del mod">
          <ac:chgData name="Ragnhild Halvorsrud" userId="917ea340-fd63-490f-a7db-68428d24cf32" providerId="ADAL" clId="{3F26B701-AADC-4668-AAA4-FB7BA2B947B1}" dt="2020-06-19T10:41:23.679" v="9026"/>
          <ac:spMkLst>
            <pc:docMk/>
            <pc:sldMk cId="1114432326" sldId="527"/>
            <ac:spMk id="27" creationId="{6D097414-F711-48DA-9375-D0249A92CC5D}"/>
          </ac:spMkLst>
        </pc:spChg>
        <pc:spChg chg="add del mod">
          <ac:chgData name="Ragnhild Halvorsrud" userId="917ea340-fd63-490f-a7db-68428d24cf32" providerId="ADAL" clId="{3F26B701-AADC-4668-AAA4-FB7BA2B947B1}" dt="2020-06-19T10:41:23.679" v="9026"/>
          <ac:spMkLst>
            <pc:docMk/>
            <pc:sldMk cId="1114432326" sldId="527"/>
            <ac:spMk id="28" creationId="{0C668D7B-130F-47E2-8A18-5D72F630C052}"/>
          </ac:spMkLst>
        </pc:spChg>
        <pc:spChg chg="add del mod">
          <ac:chgData name="Ragnhild Halvorsrud" userId="917ea340-fd63-490f-a7db-68428d24cf32" providerId="ADAL" clId="{3F26B701-AADC-4668-AAA4-FB7BA2B947B1}" dt="2020-06-19T10:41:23.679" v="9026"/>
          <ac:spMkLst>
            <pc:docMk/>
            <pc:sldMk cId="1114432326" sldId="527"/>
            <ac:spMk id="29" creationId="{31414D99-5907-492E-9BD6-D532E02B1B1C}"/>
          </ac:spMkLst>
        </pc:spChg>
        <pc:spChg chg="add del mod">
          <ac:chgData name="Ragnhild Halvorsrud" userId="917ea340-fd63-490f-a7db-68428d24cf32" providerId="ADAL" clId="{3F26B701-AADC-4668-AAA4-FB7BA2B947B1}" dt="2020-06-19T10:41:23.679" v="9026"/>
          <ac:spMkLst>
            <pc:docMk/>
            <pc:sldMk cId="1114432326" sldId="527"/>
            <ac:spMk id="30" creationId="{9B7EA6F0-A6D7-422F-BAA2-697DDF3EEF9D}"/>
          </ac:spMkLst>
        </pc:spChg>
        <pc:spChg chg="add del mod">
          <ac:chgData name="Ragnhild Halvorsrud" userId="917ea340-fd63-490f-a7db-68428d24cf32" providerId="ADAL" clId="{3F26B701-AADC-4668-AAA4-FB7BA2B947B1}" dt="2020-06-19T10:41:23.679" v="9026"/>
          <ac:spMkLst>
            <pc:docMk/>
            <pc:sldMk cId="1114432326" sldId="527"/>
            <ac:spMk id="31" creationId="{83868003-E044-4121-8862-560F380541AB}"/>
          </ac:spMkLst>
        </pc:spChg>
        <pc:spChg chg="add del mod">
          <ac:chgData name="Ragnhild Halvorsrud" userId="917ea340-fd63-490f-a7db-68428d24cf32" providerId="ADAL" clId="{3F26B701-AADC-4668-AAA4-FB7BA2B947B1}" dt="2020-06-19T10:41:23.679" v="9026"/>
          <ac:spMkLst>
            <pc:docMk/>
            <pc:sldMk cId="1114432326" sldId="527"/>
            <ac:spMk id="32" creationId="{A3AB040F-388E-4654-9CFA-D19DB1E3BE52}"/>
          </ac:spMkLst>
        </pc:spChg>
        <pc:spChg chg="add del mod">
          <ac:chgData name="Ragnhild Halvorsrud" userId="917ea340-fd63-490f-a7db-68428d24cf32" providerId="ADAL" clId="{3F26B701-AADC-4668-AAA4-FB7BA2B947B1}" dt="2020-06-19T10:41:23.679" v="9026"/>
          <ac:spMkLst>
            <pc:docMk/>
            <pc:sldMk cId="1114432326" sldId="527"/>
            <ac:spMk id="33" creationId="{C4C750DC-2F8D-4959-A9C0-906AAFFA0276}"/>
          </ac:spMkLst>
        </pc:spChg>
        <pc:spChg chg="add del mod">
          <ac:chgData name="Ragnhild Halvorsrud" userId="917ea340-fd63-490f-a7db-68428d24cf32" providerId="ADAL" clId="{3F26B701-AADC-4668-AAA4-FB7BA2B947B1}" dt="2020-06-19T10:41:23.679" v="9026"/>
          <ac:spMkLst>
            <pc:docMk/>
            <pc:sldMk cId="1114432326" sldId="527"/>
            <ac:spMk id="34" creationId="{55458288-67E1-4939-92D7-099653B7FEB5}"/>
          </ac:spMkLst>
        </pc:spChg>
        <pc:spChg chg="add mod">
          <ac:chgData name="Ragnhild Halvorsrud" userId="917ea340-fd63-490f-a7db-68428d24cf32" providerId="ADAL" clId="{3F26B701-AADC-4668-AAA4-FB7BA2B947B1}" dt="2020-06-19T17:20:47.007" v="16639" actId="790"/>
          <ac:spMkLst>
            <pc:docMk/>
            <pc:sldMk cId="1114432326" sldId="527"/>
            <ac:spMk id="35" creationId="{0960E66A-6676-4E62-816E-14A2376D6505}"/>
          </ac:spMkLst>
        </pc:spChg>
        <pc:spChg chg="add mod">
          <ac:chgData name="Ragnhild Halvorsrud" userId="917ea340-fd63-490f-a7db-68428d24cf32" providerId="ADAL" clId="{3F26B701-AADC-4668-AAA4-FB7BA2B947B1}" dt="2020-06-19T17:20:47.010" v="16640" actId="790"/>
          <ac:spMkLst>
            <pc:docMk/>
            <pc:sldMk cId="1114432326" sldId="527"/>
            <ac:spMk id="36" creationId="{DEE1BB1B-5775-40A9-858D-A23BACFF0AC0}"/>
          </ac:spMkLst>
        </pc:spChg>
        <pc:spChg chg="add mod">
          <ac:chgData name="Ragnhild Halvorsrud" userId="917ea340-fd63-490f-a7db-68428d24cf32" providerId="ADAL" clId="{3F26B701-AADC-4668-AAA4-FB7BA2B947B1}" dt="2020-06-19T17:20:47.011" v="16641" actId="790"/>
          <ac:spMkLst>
            <pc:docMk/>
            <pc:sldMk cId="1114432326" sldId="527"/>
            <ac:spMk id="37" creationId="{BCEF7574-943F-427B-902F-7E07728327B3}"/>
          </ac:spMkLst>
        </pc:spChg>
        <pc:spChg chg="add mod">
          <ac:chgData name="Ragnhild Halvorsrud" userId="917ea340-fd63-490f-a7db-68428d24cf32" providerId="ADAL" clId="{3F26B701-AADC-4668-AAA4-FB7BA2B947B1}" dt="2020-06-19T17:20:47.014" v="16642" actId="790"/>
          <ac:spMkLst>
            <pc:docMk/>
            <pc:sldMk cId="1114432326" sldId="527"/>
            <ac:spMk id="38" creationId="{27AB23FE-AF7B-4A7F-A462-0754671AE49D}"/>
          </ac:spMkLst>
        </pc:spChg>
        <pc:spChg chg="add mod">
          <ac:chgData name="Ragnhild Halvorsrud" userId="917ea340-fd63-490f-a7db-68428d24cf32" providerId="ADAL" clId="{3F26B701-AADC-4668-AAA4-FB7BA2B947B1}" dt="2020-06-19T17:20:47.016" v="16643" actId="790"/>
          <ac:spMkLst>
            <pc:docMk/>
            <pc:sldMk cId="1114432326" sldId="527"/>
            <ac:spMk id="39" creationId="{4A9D8F65-9F6D-4FDA-96A0-C70216803F6F}"/>
          </ac:spMkLst>
        </pc:spChg>
        <pc:spChg chg="add mod">
          <ac:chgData name="Ragnhild Halvorsrud" userId="917ea340-fd63-490f-a7db-68428d24cf32" providerId="ADAL" clId="{3F26B701-AADC-4668-AAA4-FB7BA2B947B1}" dt="2020-06-19T17:20:47.019" v="16644" actId="790"/>
          <ac:spMkLst>
            <pc:docMk/>
            <pc:sldMk cId="1114432326" sldId="527"/>
            <ac:spMk id="40" creationId="{BBCC2249-3204-4DEF-9B38-F47180F11DC4}"/>
          </ac:spMkLst>
        </pc:spChg>
        <pc:spChg chg="add mod">
          <ac:chgData name="Ragnhild Halvorsrud" userId="917ea340-fd63-490f-a7db-68428d24cf32" providerId="ADAL" clId="{3F26B701-AADC-4668-AAA4-FB7BA2B947B1}" dt="2020-06-19T17:20:47.021" v="16645" actId="790"/>
          <ac:spMkLst>
            <pc:docMk/>
            <pc:sldMk cId="1114432326" sldId="527"/>
            <ac:spMk id="41" creationId="{60CA1D66-EAF8-418F-89E7-2F649ADFB536}"/>
          </ac:spMkLst>
        </pc:spChg>
        <pc:spChg chg="add mod">
          <ac:chgData name="Ragnhild Halvorsrud" userId="917ea340-fd63-490f-a7db-68428d24cf32" providerId="ADAL" clId="{3F26B701-AADC-4668-AAA4-FB7BA2B947B1}" dt="2020-06-19T17:20:47.023" v="16646" actId="790"/>
          <ac:spMkLst>
            <pc:docMk/>
            <pc:sldMk cId="1114432326" sldId="527"/>
            <ac:spMk id="42" creationId="{9D29BC8B-C257-41F5-A0A0-D7F9C18C7C0E}"/>
          </ac:spMkLst>
        </pc:spChg>
        <pc:spChg chg="add mod">
          <ac:chgData name="Ragnhild Halvorsrud" userId="917ea340-fd63-490f-a7db-68428d24cf32" providerId="ADAL" clId="{3F26B701-AADC-4668-AAA4-FB7BA2B947B1}" dt="2020-06-19T17:20:47.025" v="16647" actId="790"/>
          <ac:spMkLst>
            <pc:docMk/>
            <pc:sldMk cId="1114432326" sldId="527"/>
            <ac:spMk id="43" creationId="{03481EE7-F741-4592-B697-00000BBF04E7}"/>
          </ac:spMkLst>
        </pc:spChg>
        <pc:spChg chg="add mod">
          <ac:chgData name="Ragnhild Halvorsrud" userId="917ea340-fd63-490f-a7db-68428d24cf32" providerId="ADAL" clId="{3F26B701-AADC-4668-AAA4-FB7BA2B947B1}" dt="2020-06-19T17:20:47.027" v="16648" actId="790"/>
          <ac:spMkLst>
            <pc:docMk/>
            <pc:sldMk cId="1114432326" sldId="527"/>
            <ac:spMk id="44" creationId="{51651CDD-A24C-4A07-9ED3-5C7F4CA80044}"/>
          </ac:spMkLst>
        </pc:spChg>
        <pc:spChg chg="mod">
          <ac:chgData name="Ragnhild Halvorsrud" userId="917ea340-fd63-490f-a7db-68428d24cf32" providerId="ADAL" clId="{3F26B701-AADC-4668-AAA4-FB7BA2B947B1}" dt="2020-06-19T17:20:47.030" v="16649" actId="790"/>
          <ac:spMkLst>
            <pc:docMk/>
            <pc:sldMk cId="1114432326" sldId="527"/>
            <ac:spMk id="46" creationId="{11907A0F-EA12-48FC-86BA-3925C9825E64}"/>
          </ac:spMkLst>
        </pc:spChg>
        <pc:spChg chg="add mod">
          <ac:chgData name="Ragnhild Halvorsrud" userId="917ea340-fd63-490f-a7db-68428d24cf32" providerId="ADAL" clId="{3F26B701-AADC-4668-AAA4-FB7BA2B947B1}" dt="2020-06-19T17:20:47.032" v="16650" actId="790"/>
          <ac:spMkLst>
            <pc:docMk/>
            <pc:sldMk cId="1114432326" sldId="527"/>
            <ac:spMk id="48" creationId="{6285DCF6-E3E2-4E3B-B920-D534B6977679}"/>
          </ac:spMkLst>
        </pc:spChg>
        <pc:spChg chg="add mod">
          <ac:chgData name="Ragnhild Halvorsrud" userId="917ea340-fd63-490f-a7db-68428d24cf32" providerId="ADAL" clId="{3F26B701-AADC-4668-AAA4-FB7BA2B947B1}" dt="2020-06-19T17:20:47.034" v="16651" actId="790"/>
          <ac:spMkLst>
            <pc:docMk/>
            <pc:sldMk cId="1114432326" sldId="527"/>
            <ac:spMk id="49" creationId="{5063D6D5-C465-4413-9BEB-14886887611A}"/>
          </ac:spMkLst>
        </pc:spChg>
        <pc:spChg chg="add mod">
          <ac:chgData name="Ragnhild Halvorsrud" userId="917ea340-fd63-490f-a7db-68428d24cf32" providerId="ADAL" clId="{3F26B701-AADC-4668-AAA4-FB7BA2B947B1}" dt="2020-06-19T17:20:47.036" v="16652" actId="790"/>
          <ac:spMkLst>
            <pc:docMk/>
            <pc:sldMk cId="1114432326" sldId="527"/>
            <ac:spMk id="50" creationId="{E19482CA-2B35-4265-BEF1-A0DAD99A2434}"/>
          </ac:spMkLst>
        </pc:spChg>
        <pc:spChg chg="add mod">
          <ac:chgData name="Ragnhild Halvorsrud" userId="917ea340-fd63-490f-a7db-68428d24cf32" providerId="ADAL" clId="{3F26B701-AADC-4668-AAA4-FB7BA2B947B1}" dt="2020-06-19T17:20:47.038" v="16653" actId="790"/>
          <ac:spMkLst>
            <pc:docMk/>
            <pc:sldMk cId="1114432326" sldId="527"/>
            <ac:spMk id="51" creationId="{5D9CC845-450B-4A0F-B37D-89ED4A0BC48A}"/>
          </ac:spMkLst>
        </pc:spChg>
        <pc:spChg chg="add mod">
          <ac:chgData name="Ragnhild Halvorsrud" userId="917ea340-fd63-490f-a7db-68428d24cf32" providerId="ADAL" clId="{3F26B701-AADC-4668-AAA4-FB7BA2B947B1}" dt="2020-06-19T17:20:47.040" v="16654" actId="790"/>
          <ac:spMkLst>
            <pc:docMk/>
            <pc:sldMk cId="1114432326" sldId="527"/>
            <ac:spMk id="52" creationId="{03332AC8-BC7B-485A-A4BB-DF3C72D5DCFE}"/>
          </ac:spMkLst>
        </pc:spChg>
        <pc:spChg chg="add mod">
          <ac:chgData name="Ragnhild Halvorsrud" userId="917ea340-fd63-490f-a7db-68428d24cf32" providerId="ADAL" clId="{3F26B701-AADC-4668-AAA4-FB7BA2B947B1}" dt="2020-06-19T17:20:47.042" v="16655" actId="790"/>
          <ac:spMkLst>
            <pc:docMk/>
            <pc:sldMk cId="1114432326" sldId="527"/>
            <ac:spMk id="53" creationId="{7151E05E-4B29-498A-BD10-CE75DA7C9F70}"/>
          </ac:spMkLst>
        </pc:spChg>
        <pc:spChg chg="mod">
          <ac:chgData name="Ragnhild Halvorsrud" userId="917ea340-fd63-490f-a7db-68428d24cf32" providerId="ADAL" clId="{3F26B701-AADC-4668-AAA4-FB7BA2B947B1}" dt="2020-06-19T17:20:47.044" v="16656" actId="790"/>
          <ac:spMkLst>
            <pc:docMk/>
            <pc:sldMk cId="1114432326" sldId="527"/>
            <ac:spMk id="55" creationId="{B862DF1C-2C09-4B75-802A-F8EF42486B6D}"/>
          </ac:spMkLst>
        </pc:spChg>
        <pc:spChg chg="add del mod">
          <ac:chgData name="Ragnhild Halvorsrud" userId="917ea340-fd63-490f-a7db-68428d24cf32" providerId="ADAL" clId="{3F26B701-AADC-4668-AAA4-FB7BA2B947B1}" dt="2020-06-19T10:46:45.906" v="9224" actId="478"/>
          <ac:spMkLst>
            <pc:docMk/>
            <pc:sldMk cId="1114432326" sldId="527"/>
            <ac:spMk id="57" creationId="{902879D4-8146-40D7-963A-CF813B85C88F}"/>
          </ac:spMkLst>
        </pc:spChg>
        <pc:spChg chg="add del mod">
          <ac:chgData name="Ragnhild Halvorsrud" userId="917ea340-fd63-490f-a7db-68428d24cf32" providerId="ADAL" clId="{3F26B701-AADC-4668-AAA4-FB7BA2B947B1}" dt="2020-06-19T10:46:45.906" v="9224" actId="478"/>
          <ac:spMkLst>
            <pc:docMk/>
            <pc:sldMk cId="1114432326" sldId="527"/>
            <ac:spMk id="58" creationId="{C56D76B0-0E6A-405E-9C44-B4E48B1F1EE2}"/>
          </ac:spMkLst>
        </pc:spChg>
        <pc:spChg chg="add mod">
          <ac:chgData name="Ragnhild Halvorsrud" userId="917ea340-fd63-490f-a7db-68428d24cf32" providerId="ADAL" clId="{3F26B701-AADC-4668-AAA4-FB7BA2B947B1}" dt="2020-06-19T17:20:47.046" v="16657" actId="790"/>
          <ac:spMkLst>
            <pc:docMk/>
            <pc:sldMk cId="1114432326" sldId="527"/>
            <ac:spMk id="59" creationId="{6265BC8B-E2D0-4D88-8BEE-93E20EE43D39}"/>
          </ac:spMkLst>
        </pc:spChg>
        <pc:spChg chg="add mod">
          <ac:chgData name="Ragnhild Halvorsrud" userId="917ea340-fd63-490f-a7db-68428d24cf32" providerId="ADAL" clId="{3F26B701-AADC-4668-AAA4-FB7BA2B947B1}" dt="2020-06-19T17:20:47.047" v="16658" actId="790"/>
          <ac:spMkLst>
            <pc:docMk/>
            <pc:sldMk cId="1114432326" sldId="527"/>
            <ac:spMk id="60" creationId="{1847E9C6-9E10-4A28-9AF3-BF0E287C7323}"/>
          </ac:spMkLst>
        </pc:spChg>
        <pc:spChg chg="add del mod">
          <ac:chgData name="Ragnhild Halvorsrud" userId="917ea340-fd63-490f-a7db-68428d24cf32" providerId="ADAL" clId="{3F26B701-AADC-4668-AAA4-FB7BA2B947B1}" dt="2020-06-19T10:46:45.906" v="9224" actId="478"/>
          <ac:spMkLst>
            <pc:docMk/>
            <pc:sldMk cId="1114432326" sldId="527"/>
            <ac:spMk id="61" creationId="{E75B1649-CE9E-4FEB-95A3-6E886CAD8D1B}"/>
          </ac:spMkLst>
        </pc:spChg>
        <pc:spChg chg="add del mod">
          <ac:chgData name="Ragnhild Halvorsrud" userId="917ea340-fd63-490f-a7db-68428d24cf32" providerId="ADAL" clId="{3F26B701-AADC-4668-AAA4-FB7BA2B947B1}" dt="2020-06-19T10:46:45.906" v="9224" actId="478"/>
          <ac:spMkLst>
            <pc:docMk/>
            <pc:sldMk cId="1114432326" sldId="527"/>
            <ac:spMk id="62" creationId="{7CB41466-E54C-4EC6-B5AA-61FF1DF87C06}"/>
          </ac:spMkLst>
        </pc:spChg>
        <pc:spChg chg="add mod">
          <ac:chgData name="Ragnhild Halvorsrud" userId="917ea340-fd63-490f-a7db-68428d24cf32" providerId="ADAL" clId="{3F26B701-AADC-4668-AAA4-FB7BA2B947B1}" dt="2020-06-19T17:20:47.049" v="16659" actId="790"/>
          <ac:spMkLst>
            <pc:docMk/>
            <pc:sldMk cId="1114432326" sldId="527"/>
            <ac:spMk id="63" creationId="{6C08B422-A8B1-46AB-95DE-D7CD0B72691E}"/>
          </ac:spMkLst>
        </pc:spChg>
        <pc:spChg chg="add mod">
          <ac:chgData name="Ragnhild Halvorsrud" userId="917ea340-fd63-490f-a7db-68428d24cf32" providerId="ADAL" clId="{3F26B701-AADC-4668-AAA4-FB7BA2B947B1}" dt="2020-06-19T17:20:47.051" v="16660" actId="790"/>
          <ac:spMkLst>
            <pc:docMk/>
            <pc:sldMk cId="1114432326" sldId="527"/>
            <ac:spMk id="64" creationId="{A03CBC9C-AA5F-4593-9954-F5E7940655E6}"/>
          </ac:spMkLst>
        </pc:spChg>
        <pc:spChg chg="add mod">
          <ac:chgData name="Ragnhild Halvorsrud" userId="917ea340-fd63-490f-a7db-68428d24cf32" providerId="ADAL" clId="{3F26B701-AADC-4668-AAA4-FB7BA2B947B1}" dt="2020-06-19T17:20:47.054" v="16661" actId="790"/>
          <ac:spMkLst>
            <pc:docMk/>
            <pc:sldMk cId="1114432326" sldId="527"/>
            <ac:spMk id="65" creationId="{168ABF85-E24E-4D85-8BFB-447D82BCDAC8}"/>
          </ac:spMkLst>
        </pc:spChg>
        <pc:spChg chg="add mod">
          <ac:chgData name="Ragnhild Halvorsrud" userId="917ea340-fd63-490f-a7db-68428d24cf32" providerId="ADAL" clId="{3F26B701-AADC-4668-AAA4-FB7BA2B947B1}" dt="2020-06-19T17:20:47.056" v="16662" actId="790"/>
          <ac:spMkLst>
            <pc:docMk/>
            <pc:sldMk cId="1114432326" sldId="527"/>
            <ac:spMk id="66" creationId="{6F1F8783-D7B4-4862-AFFF-712A3E762E60}"/>
          </ac:spMkLst>
        </pc:spChg>
        <pc:spChg chg="add mod">
          <ac:chgData name="Ragnhild Halvorsrud" userId="917ea340-fd63-490f-a7db-68428d24cf32" providerId="ADAL" clId="{3F26B701-AADC-4668-AAA4-FB7BA2B947B1}" dt="2020-06-19T17:20:47.058" v="16663" actId="790"/>
          <ac:spMkLst>
            <pc:docMk/>
            <pc:sldMk cId="1114432326" sldId="527"/>
            <ac:spMk id="67" creationId="{AD6DC88B-7525-4DA7-B640-054062C8D489}"/>
          </ac:spMkLst>
        </pc:spChg>
        <pc:spChg chg="add mod">
          <ac:chgData name="Ragnhild Halvorsrud" userId="917ea340-fd63-490f-a7db-68428d24cf32" providerId="ADAL" clId="{3F26B701-AADC-4668-AAA4-FB7BA2B947B1}" dt="2020-06-19T17:20:47.060" v="16664" actId="790"/>
          <ac:spMkLst>
            <pc:docMk/>
            <pc:sldMk cId="1114432326" sldId="527"/>
            <ac:spMk id="68" creationId="{9454F39B-CCE5-4F52-B876-FF6B9334106D}"/>
          </ac:spMkLst>
        </pc:spChg>
        <pc:grpChg chg="add del mod">
          <ac:chgData name="Ragnhild Halvorsrud" userId="917ea340-fd63-490f-a7db-68428d24cf32" providerId="ADAL" clId="{3F26B701-AADC-4668-AAA4-FB7BA2B947B1}" dt="2020-06-19T10:41:23.679" v="9026"/>
          <ac:grpSpMkLst>
            <pc:docMk/>
            <pc:sldMk cId="1114432326" sldId="527"/>
            <ac:grpSpMk id="15" creationId="{6AAC3B6E-9E9B-404D-ACE4-63254C9F901B}"/>
          </ac:grpSpMkLst>
        </pc:grpChg>
        <pc:grpChg chg="add del mod">
          <ac:chgData name="Ragnhild Halvorsrud" userId="917ea340-fd63-490f-a7db-68428d24cf32" providerId="ADAL" clId="{3F26B701-AADC-4668-AAA4-FB7BA2B947B1}" dt="2020-06-19T10:41:23.679" v="9026"/>
          <ac:grpSpMkLst>
            <pc:docMk/>
            <pc:sldMk cId="1114432326" sldId="527"/>
            <ac:grpSpMk id="24" creationId="{EEE8B9BC-5A00-4BAA-B024-EF0C50B36B5E}"/>
          </ac:grpSpMkLst>
        </pc:grpChg>
        <pc:grpChg chg="add mod">
          <ac:chgData name="Ragnhild Halvorsrud" userId="917ea340-fd63-490f-a7db-68428d24cf32" providerId="ADAL" clId="{3F26B701-AADC-4668-AAA4-FB7BA2B947B1}" dt="2020-06-19T10:41:23.705" v="9027"/>
          <ac:grpSpMkLst>
            <pc:docMk/>
            <pc:sldMk cId="1114432326" sldId="527"/>
            <ac:grpSpMk id="45" creationId="{B9B461C2-D905-4FCB-ABD3-7FD5442121B1}"/>
          </ac:grpSpMkLst>
        </pc:grpChg>
        <pc:grpChg chg="add mod">
          <ac:chgData name="Ragnhild Halvorsrud" userId="917ea340-fd63-490f-a7db-68428d24cf32" providerId="ADAL" clId="{3F26B701-AADC-4668-AAA4-FB7BA2B947B1}" dt="2020-06-19T10:41:23.705" v="9027"/>
          <ac:grpSpMkLst>
            <pc:docMk/>
            <pc:sldMk cId="1114432326" sldId="527"/>
            <ac:grpSpMk id="54" creationId="{AA8381FA-51B6-4611-A204-5B1FF6024445}"/>
          </ac:grpSpMkLst>
        </pc:grpChg>
        <pc:picChg chg="mod">
          <ac:chgData name="Ragnhild Halvorsrud" userId="917ea340-fd63-490f-a7db-68428d24cf32" providerId="ADAL" clId="{3F26B701-AADC-4668-AAA4-FB7BA2B947B1}" dt="2020-06-19T10:41:16.580" v="9025"/>
          <ac:picMkLst>
            <pc:docMk/>
            <pc:sldMk cId="1114432326" sldId="527"/>
            <ac:picMk id="17" creationId="{74DAF4E7-9448-4AF1-873C-FB6C2F260ED3}"/>
          </ac:picMkLst>
        </pc:picChg>
        <pc:picChg chg="mod">
          <ac:chgData name="Ragnhild Halvorsrud" userId="917ea340-fd63-490f-a7db-68428d24cf32" providerId="ADAL" clId="{3F26B701-AADC-4668-AAA4-FB7BA2B947B1}" dt="2020-06-19T10:41:16.580" v="9025"/>
          <ac:picMkLst>
            <pc:docMk/>
            <pc:sldMk cId="1114432326" sldId="527"/>
            <ac:picMk id="26" creationId="{BE6BF280-9342-4FF4-85BB-DBF998171C47}"/>
          </ac:picMkLst>
        </pc:picChg>
        <pc:picChg chg="mod">
          <ac:chgData name="Ragnhild Halvorsrud" userId="917ea340-fd63-490f-a7db-68428d24cf32" providerId="ADAL" clId="{3F26B701-AADC-4668-AAA4-FB7BA2B947B1}" dt="2020-06-19T10:41:23.705" v="9027"/>
          <ac:picMkLst>
            <pc:docMk/>
            <pc:sldMk cId="1114432326" sldId="527"/>
            <ac:picMk id="47" creationId="{91C34DB2-A9F8-4388-832D-E69226D02EE5}"/>
          </ac:picMkLst>
        </pc:picChg>
        <pc:picChg chg="mod">
          <ac:chgData name="Ragnhild Halvorsrud" userId="917ea340-fd63-490f-a7db-68428d24cf32" providerId="ADAL" clId="{3F26B701-AADC-4668-AAA4-FB7BA2B947B1}" dt="2020-06-19T10:41:23.705" v="9027"/>
          <ac:picMkLst>
            <pc:docMk/>
            <pc:sldMk cId="1114432326" sldId="527"/>
            <ac:picMk id="56" creationId="{DB8A362E-9D0E-46EE-9E2E-3635EC712C2B}"/>
          </ac:picMkLst>
        </pc:picChg>
      </pc:sldChg>
      <pc:sldChg chg="addSp delSp modSp add mod modNotes">
        <pc:chgData name="Ragnhild Halvorsrud" userId="917ea340-fd63-490f-a7db-68428d24cf32" providerId="ADAL" clId="{3F26B701-AADC-4668-AAA4-FB7BA2B947B1}" dt="2020-06-19T17:20:47.124" v="16698" actId="790"/>
        <pc:sldMkLst>
          <pc:docMk/>
          <pc:sldMk cId="2593434447" sldId="528"/>
        </pc:sldMkLst>
        <pc:spChg chg="mod">
          <ac:chgData name="Ragnhild Halvorsrud" userId="917ea340-fd63-490f-a7db-68428d24cf32" providerId="ADAL" clId="{3F26B701-AADC-4668-AAA4-FB7BA2B947B1}" dt="2020-06-19T17:20:47.065" v="16667" actId="790"/>
          <ac:spMkLst>
            <pc:docMk/>
            <pc:sldMk cId="2593434447" sldId="528"/>
            <ac:spMk id="2" creationId="{CEF0584D-E78C-408F-A464-AF661D7CD2F8}"/>
          </ac:spMkLst>
        </pc:spChg>
        <pc:spChg chg="mod">
          <ac:chgData name="Ragnhild Halvorsrud" userId="917ea340-fd63-490f-a7db-68428d24cf32" providerId="ADAL" clId="{3F26B701-AADC-4668-AAA4-FB7BA2B947B1}" dt="2020-06-19T17:20:47.067" v="16668" actId="790"/>
          <ac:spMkLst>
            <pc:docMk/>
            <pc:sldMk cId="2593434447" sldId="528"/>
            <ac:spMk id="4" creationId="{359912B9-4EB6-42C7-BF37-C605F081559D}"/>
          </ac:spMkLst>
        </pc:spChg>
        <pc:spChg chg="add del mod">
          <ac:chgData name="Ragnhild Halvorsrud" userId="917ea340-fd63-490f-a7db-68428d24cf32" providerId="ADAL" clId="{3F26B701-AADC-4668-AAA4-FB7BA2B947B1}" dt="2020-06-19T10:46:34.318" v="9221"/>
          <ac:spMkLst>
            <pc:docMk/>
            <pc:sldMk cId="2593434447" sldId="528"/>
            <ac:spMk id="5" creationId="{DD5D9151-B292-47DA-A201-08C44BF99A28}"/>
          </ac:spMkLst>
        </pc:spChg>
        <pc:spChg chg="add del mod">
          <ac:chgData name="Ragnhild Halvorsrud" userId="917ea340-fd63-490f-a7db-68428d24cf32" providerId="ADAL" clId="{3F26B701-AADC-4668-AAA4-FB7BA2B947B1}" dt="2020-06-19T10:46:34.318" v="9221"/>
          <ac:spMkLst>
            <pc:docMk/>
            <pc:sldMk cId="2593434447" sldId="528"/>
            <ac:spMk id="6" creationId="{2CF06064-B70B-4BF6-AA14-65CC74978EA5}"/>
          </ac:spMkLst>
        </pc:spChg>
        <pc:spChg chg="add del mod">
          <ac:chgData name="Ragnhild Halvorsrud" userId="917ea340-fd63-490f-a7db-68428d24cf32" providerId="ADAL" clId="{3F26B701-AADC-4668-AAA4-FB7BA2B947B1}" dt="2020-06-19T10:46:34.318" v="9221"/>
          <ac:spMkLst>
            <pc:docMk/>
            <pc:sldMk cId="2593434447" sldId="528"/>
            <ac:spMk id="7" creationId="{200D4063-85CC-4E94-B5E0-E658894A83F5}"/>
          </ac:spMkLst>
        </pc:spChg>
        <pc:spChg chg="add del mod">
          <ac:chgData name="Ragnhild Halvorsrud" userId="917ea340-fd63-490f-a7db-68428d24cf32" providerId="ADAL" clId="{3F26B701-AADC-4668-AAA4-FB7BA2B947B1}" dt="2020-06-19T10:46:34.318" v="9221"/>
          <ac:spMkLst>
            <pc:docMk/>
            <pc:sldMk cId="2593434447" sldId="528"/>
            <ac:spMk id="8" creationId="{297AC024-239D-444A-9E53-2B85D3E3ED56}"/>
          </ac:spMkLst>
        </pc:spChg>
        <pc:spChg chg="add del mod">
          <ac:chgData name="Ragnhild Halvorsrud" userId="917ea340-fd63-490f-a7db-68428d24cf32" providerId="ADAL" clId="{3F26B701-AADC-4668-AAA4-FB7BA2B947B1}" dt="2020-06-19T10:46:34.318" v="9221"/>
          <ac:spMkLst>
            <pc:docMk/>
            <pc:sldMk cId="2593434447" sldId="528"/>
            <ac:spMk id="9" creationId="{FA9CF6C2-028A-4B62-A1C1-35B416ECE889}"/>
          </ac:spMkLst>
        </pc:spChg>
        <pc:spChg chg="add del mod">
          <ac:chgData name="Ragnhild Halvorsrud" userId="917ea340-fd63-490f-a7db-68428d24cf32" providerId="ADAL" clId="{3F26B701-AADC-4668-AAA4-FB7BA2B947B1}" dt="2020-06-19T10:46:34.318" v="9221"/>
          <ac:spMkLst>
            <pc:docMk/>
            <pc:sldMk cId="2593434447" sldId="528"/>
            <ac:spMk id="10" creationId="{6FD45BB6-4CE4-4FC6-8BDE-B447D8FE6B81}"/>
          </ac:spMkLst>
        </pc:spChg>
        <pc:spChg chg="add del mod">
          <ac:chgData name="Ragnhild Halvorsrud" userId="917ea340-fd63-490f-a7db-68428d24cf32" providerId="ADAL" clId="{3F26B701-AADC-4668-AAA4-FB7BA2B947B1}" dt="2020-06-19T10:46:34.318" v="9221"/>
          <ac:spMkLst>
            <pc:docMk/>
            <pc:sldMk cId="2593434447" sldId="528"/>
            <ac:spMk id="11" creationId="{6C072E62-D94C-471B-8EE3-C5BA1CF98B22}"/>
          </ac:spMkLst>
        </pc:spChg>
        <pc:spChg chg="add del mod">
          <ac:chgData name="Ragnhild Halvorsrud" userId="917ea340-fd63-490f-a7db-68428d24cf32" providerId="ADAL" clId="{3F26B701-AADC-4668-AAA4-FB7BA2B947B1}" dt="2020-06-19T10:46:34.318" v="9221"/>
          <ac:spMkLst>
            <pc:docMk/>
            <pc:sldMk cId="2593434447" sldId="528"/>
            <ac:spMk id="12" creationId="{02745A24-E36E-4BB6-8E48-61ABE0BBC443}"/>
          </ac:spMkLst>
        </pc:spChg>
        <pc:spChg chg="add del mod">
          <ac:chgData name="Ragnhild Halvorsrud" userId="917ea340-fd63-490f-a7db-68428d24cf32" providerId="ADAL" clId="{3F26B701-AADC-4668-AAA4-FB7BA2B947B1}" dt="2020-06-19T10:46:34.318" v="9221"/>
          <ac:spMkLst>
            <pc:docMk/>
            <pc:sldMk cId="2593434447" sldId="528"/>
            <ac:spMk id="13" creationId="{DA5EBFE3-A5FD-4730-8CF8-F94DCE619E82}"/>
          </ac:spMkLst>
        </pc:spChg>
        <pc:spChg chg="add del mod">
          <ac:chgData name="Ragnhild Halvorsrud" userId="917ea340-fd63-490f-a7db-68428d24cf32" providerId="ADAL" clId="{3F26B701-AADC-4668-AAA4-FB7BA2B947B1}" dt="2020-06-19T10:46:34.318" v="9221"/>
          <ac:spMkLst>
            <pc:docMk/>
            <pc:sldMk cId="2593434447" sldId="528"/>
            <ac:spMk id="14" creationId="{F3DE0C89-AD2B-4B8C-B828-D9DDB992AE04}"/>
          </ac:spMkLst>
        </pc:spChg>
        <pc:spChg chg="add del mod">
          <ac:chgData name="Ragnhild Halvorsrud" userId="917ea340-fd63-490f-a7db-68428d24cf32" providerId="ADAL" clId="{3F26B701-AADC-4668-AAA4-FB7BA2B947B1}" dt="2020-06-19T10:46:34.318" v="9221"/>
          <ac:spMkLst>
            <pc:docMk/>
            <pc:sldMk cId="2593434447" sldId="528"/>
            <ac:spMk id="15" creationId="{ABCA29FA-0179-4401-A6D7-4D24D32D688D}"/>
          </ac:spMkLst>
        </pc:spChg>
        <pc:spChg chg="add del mod">
          <ac:chgData name="Ragnhild Halvorsrud" userId="917ea340-fd63-490f-a7db-68428d24cf32" providerId="ADAL" clId="{3F26B701-AADC-4668-AAA4-FB7BA2B947B1}" dt="2020-06-19T10:46:34.318" v="9221"/>
          <ac:spMkLst>
            <pc:docMk/>
            <pc:sldMk cId="2593434447" sldId="528"/>
            <ac:spMk id="16" creationId="{DF6CBF17-613D-4D86-A02D-8BB542431F88}"/>
          </ac:spMkLst>
        </pc:spChg>
        <pc:spChg chg="add del mod">
          <ac:chgData name="Ragnhild Halvorsrud" userId="917ea340-fd63-490f-a7db-68428d24cf32" providerId="ADAL" clId="{3F26B701-AADC-4668-AAA4-FB7BA2B947B1}" dt="2020-06-19T10:46:34.318" v="9221"/>
          <ac:spMkLst>
            <pc:docMk/>
            <pc:sldMk cId="2593434447" sldId="528"/>
            <ac:spMk id="17" creationId="{1179C34B-B3EB-4C24-9F66-662C953FB025}"/>
          </ac:spMkLst>
        </pc:spChg>
        <pc:spChg chg="add del mod">
          <ac:chgData name="Ragnhild Halvorsrud" userId="917ea340-fd63-490f-a7db-68428d24cf32" providerId="ADAL" clId="{3F26B701-AADC-4668-AAA4-FB7BA2B947B1}" dt="2020-06-19T10:46:34.318" v="9221"/>
          <ac:spMkLst>
            <pc:docMk/>
            <pc:sldMk cId="2593434447" sldId="528"/>
            <ac:spMk id="18" creationId="{04FEE8F9-6F23-467A-B60A-42EA2B917707}"/>
          </ac:spMkLst>
        </pc:spChg>
        <pc:spChg chg="add del mod">
          <ac:chgData name="Ragnhild Halvorsrud" userId="917ea340-fd63-490f-a7db-68428d24cf32" providerId="ADAL" clId="{3F26B701-AADC-4668-AAA4-FB7BA2B947B1}" dt="2020-06-19T10:46:34.318" v="9221"/>
          <ac:spMkLst>
            <pc:docMk/>
            <pc:sldMk cId="2593434447" sldId="528"/>
            <ac:spMk id="19" creationId="{871D3604-ADE9-4CD7-8BAD-8E8EAAB579F9}"/>
          </ac:spMkLst>
        </pc:spChg>
        <pc:spChg chg="add del mod">
          <ac:chgData name="Ragnhild Halvorsrud" userId="917ea340-fd63-490f-a7db-68428d24cf32" providerId="ADAL" clId="{3F26B701-AADC-4668-AAA4-FB7BA2B947B1}" dt="2020-06-19T10:46:34.318" v="9221"/>
          <ac:spMkLst>
            <pc:docMk/>
            <pc:sldMk cId="2593434447" sldId="528"/>
            <ac:spMk id="20" creationId="{BFCAD838-AE35-4B31-AE2C-AEB3E64CF0C7}"/>
          </ac:spMkLst>
        </pc:spChg>
        <pc:spChg chg="mod">
          <ac:chgData name="Ragnhild Halvorsrud" userId="917ea340-fd63-490f-a7db-68428d24cf32" providerId="ADAL" clId="{3F26B701-AADC-4668-AAA4-FB7BA2B947B1}" dt="2020-06-19T10:46:29.658" v="9220"/>
          <ac:spMkLst>
            <pc:docMk/>
            <pc:sldMk cId="2593434447" sldId="528"/>
            <ac:spMk id="22" creationId="{F3193944-B11B-4E6D-82EE-EC3542A5EE34}"/>
          </ac:spMkLst>
        </pc:spChg>
        <pc:spChg chg="add del mod">
          <ac:chgData name="Ragnhild Halvorsrud" userId="917ea340-fd63-490f-a7db-68428d24cf32" providerId="ADAL" clId="{3F26B701-AADC-4668-AAA4-FB7BA2B947B1}" dt="2020-06-19T10:46:34.318" v="9221"/>
          <ac:spMkLst>
            <pc:docMk/>
            <pc:sldMk cId="2593434447" sldId="528"/>
            <ac:spMk id="24" creationId="{2DEFF43F-73B3-40FB-9DFB-6E836E65E9B6}"/>
          </ac:spMkLst>
        </pc:spChg>
        <pc:spChg chg="add del mod">
          <ac:chgData name="Ragnhild Halvorsrud" userId="917ea340-fd63-490f-a7db-68428d24cf32" providerId="ADAL" clId="{3F26B701-AADC-4668-AAA4-FB7BA2B947B1}" dt="2020-06-19T10:46:34.318" v="9221"/>
          <ac:spMkLst>
            <pc:docMk/>
            <pc:sldMk cId="2593434447" sldId="528"/>
            <ac:spMk id="25" creationId="{6AF743D7-0BA1-40C2-BFA3-90440A154EB8}"/>
          </ac:spMkLst>
        </pc:spChg>
        <pc:spChg chg="add del mod">
          <ac:chgData name="Ragnhild Halvorsrud" userId="917ea340-fd63-490f-a7db-68428d24cf32" providerId="ADAL" clId="{3F26B701-AADC-4668-AAA4-FB7BA2B947B1}" dt="2020-06-19T10:46:34.318" v="9221"/>
          <ac:spMkLst>
            <pc:docMk/>
            <pc:sldMk cId="2593434447" sldId="528"/>
            <ac:spMk id="26" creationId="{4A59569C-EFE9-4D95-B1AC-8874116C57DD}"/>
          </ac:spMkLst>
        </pc:spChg>
        <pc:spChg chg="add del mod">
          <ac:chgData name="Ragnhild Halvorsrud" userId="917ea340-fd63-490f-a7db-68428d24cf32" providerId="ADAL" clId="{3F26B701-AADC-4668-AAA4-FB7BA2B947B1}" dt="2020-06-19T10:46:34.318" v="9221"/>
          <ac:spMkLst>
            <pc:docMk/>
            <pc:sldMk cId="2593434447" sldId="528"/>
            <ac:spMk id="27" creationId="{BAC3EDD8-F868-43F7-A212-CBC7E4F76E19}"/>
          </ac:spMkLst>
        </pc:spChg>
        <pc:spChg chg="add del mod">
          <ac:chgData name="Ragnhild Halvorsrud" userId="917ea340-fd63-490f-a7db-68428d24cf32" providerId="ADAL" clId="{3F26B701-AADC-4668-AAA4-FB7BA2B947B1}" dt="2020-06-19T10:46:34.318" v="9221"/>
          <ac:spMkLst>
            <pc:docMk/>
            <pc:sldMk cId="2593434447" sldId="528"/>
            <ac:spMk id="28" creationId="{83155264-05E1-4590-B1A0-B904A31FEEB1}"/>
          </ac:spMkLst>
        </pc:spChg>
        <pc:spChg chg="add del mod">
          <ac:chgData name="Ragnhild Halvorsrud" userId="917ea340-fd63-490f-a7db-68428d24cf32" providerId="ADAL" clId="{3F26B701-AADC-4668-AAA4-FB7BA2B947B1}" dt="2020-06-19T10:46:34.318" v="9221"/>
          <ac:spMkLst>
            <pc:docMk/>
            <pc:sldMk cId="2593434447" sldId="528"/>
            <ac:spMk id="29" creationId="{695CB219-CF90-45AF-87E9-B5C0CD3FE615}"/>
          </ac:spMkLst>
        </pc:spChg>
        <pc:spChg chg="add del mod">
          <ac:chgData name="Ragnhild Halvorsrud" userId="917ea340-fd63-490f-a7db-68428d24cf32" providerId="ADAL" clId="{3F26B701-AADC-4668-AAA4-FB7BA2B947B1}" dt="2020-06-19T10:46:34.318" v="9221"/>
          <ac:spMkLst>
            <pc:docMk/>
            <pc:sldMk cId="2593434447" sldId="528"/>
            <ac:spMk id="30" creationId="{148A81DB-8E03-4200-A043-53F6EFA8C018}"/>
          </ac:spMkLst>
        </pc:spChg>
        <pc:spChg chg="add del mod">
          <ac:chgData name="Ragnhild Halvorsrud" userId="917ea340-fd63-490f-a7db-68428d24cf32" providerId="ADAL" clId="{3F26B701-AADC-4668-AAA4-FB7BA2B947B1}" dt="2020-06-19T10:46:34.318" v="9221"/>
          <ac:spMkLst>
            <pc:docMk/>
            <pc:sldMk cId="2593434447" sldId="528"/>
            <ac:spMk id="31" creationId="{D549D5C3-6012-49BC-BAFE-F969D11920AC}"/>
          </ac:spMkLst>
        </pc:spChg>
        <pc:spChg chg="add del mod">
          <ac:chgData name="Ragnhild Halvorsrud" userId="917ea340-fd63-490f-a7db-68428d24cf32" providerId="ADAL" clId="{3F26B701-AADC-4668-AAA4-FB7BA2B947B1}" dt="2020-06-19T10:46:34.318" v="9221"/>
          <ac:spMkLst>
            <pc:docMk/>
            <pc:sldMk cId="2593434447" sldId="528"/>
            <ac:spMk id="32" creationId="{84C004DB-CD45-4D5F-8D99-CFB295B0444D}"/>
          </ac:spMkLst>
        </pc:spChg>
        <pc:spChg chg="add del mod">
          <ac:chgData name="Ragnhild Halvorsrud" userId="917ea340-fd63-490f-a7db-68428d24cf32" providerId="ADAL" clId="{3F26B701-AADC-4668-AAA4-FB7BA2B947B1}" dt="2020-06-19T10:46:34.318" v="9221"/>
          <ac:spMkLst>
            <pc:docMk/>
            <pc:sldMk cId="2593434447" sldId="528"/>
            <ac:spMk id="33" creationId="{AB93CB4D-9FFC-403F-8722-649D647F22D6}"/>
          </ac:spMkLst>
        </pc:spChg>
        <pc:spChg chg="mod">
          <ac:chgData name="Ragnhild Halvorsrud" userId="917ea340-fd63-490f-a7db-68428d24cf32" providerId="ADAL" clId="{3F26B701-AADC-4668-AAA4-FB7BA2B947B1}" dt="2020-06-19T10:46:29.658" v="9220"/>
          <ac:spMkLst>
            <pc:docMk/>
            <pc:sldMk cId="2593434447" sldId="528"/>
            <ac:spMk id="35" creationId="{DEBFB4AA-1FDE-4B4C-96FF-66BFAACCFD47}"/>
          </ac:spMkLst>
        </pc:spChg>
        <pc:spChg chg="add del mod">
          <ac:chgData name="Ragnhild Halvorsrud" userId="917ea340-fd63-490f-a7db-68428d24cf32" providerId="ADAL" clId="{3F26B701-AADC-4668-AAA4-FB7BA2B947B1}" dt="2020-06-19T10:46:34.318" v="9221"/>
          <ac:spMkLst>
            <pc:docMk/>
            <pc:sldMk cId="2593434447" sldId="528"/>
            <ac:spMk id="37" creationId="{89EAF1E0-DAEC-4DEB-94B7-D64CDDEAC57B}"/>
          </ac:spMkLst>
        </pc:spChg>
        <pc:spChg chg="add mod">
          <ac:chgData name="Ragnhild Halvorsrud" userId="917ea340-fd63-490f-a7db-68428d24cf32" providerId="ADAL" clId="{3F26B701-AADC-4668-AAA4-FB7BA2B947B1}" dt="2020-06-19T17:20:47.069" v="16669" actId="790"/>
          <ac:spMkLst>
            <pc:docMk/>
            <pc:sldMk cId="2593434447" sldId="528"/>
            <ac:spMk id="38" creationId="{F4EA5477-06D9-491E-8487-66C3FDCFF64C}"/>
          </ac:spMkLst>
        </pc:spChg>
        <pc:spChg chg="add mod">
          <ac:chgData name="Ragnhild Halvorsrud" userId="917ea340-fd63-490f-a7db-68428d24cf32" providerId="ADAL" clId="{3F26B701-AADC-4668-AAA4-FB7BA2B947B1}" dt="2020-06-19T17:20:47.071" v="16670" actId="790"/>
          <ac:spMkLst>
            <pc:docMk/>
            <pc:sldMk cId="2593434447" sldId="528"/>
            <ac:spMk id="39" creationId="{2013583C-029C-46FB-8370-E5999342A226}"/>
          </ac:spMkLst>
        </pc:spChg>
        <pc:spChg chg="add mod">
          <ac:chgData name="Ragnhild Halvorsrud" userId="917ea340-fd63-490f-a7db-68428d24cf32" providerId="ADAL" clId="{3F26B701-AADC-4668-AAA4-FB7BA2B947B1}" dt="2020-06-19T17:20:47.072" v="16671" actId="790"/>
          <ac:spMkLst>
            <pc:docMk/>
            <pc:sldMk cId="2593434447" sldId="528"/>
            <ac:spMk id="40" creationId="{6D595090-7D12-424A-84D7-739CD4B6AEF0}"/>
          </ac:spMkLst>
        </pc:spChg>
        <pc:spChg chg="add mod">
          <ac:chgData name="Ragnhild Halvorsrud" userId="917ea340-fd63-490f-a7db-68428d24cf32" providerId="ADAL" clId="{3F26B701-AADC-4668-AAA4-FB7BA2B947B1}" dt="2020-06-19T17:20:47.074" v="16672" actId="790"/>
          <ac:spMkLst>
            <pc:docMk/>
            <pc:sldMk cId="2593434447" sldId="528"/>
            <ac:spMk id="41" creationId="{D8F12F7A-4B76-4EC2-8A47-A00C6509BBFA}"/>
          </ac:spMkLst>
        </pc:spChg>
        <pc:spChg chg="add mod">
          <ac:chgData name="Ragnhild Halvorsrud" userId="917ea340-fd63-490f-a7db-68428d24cf32" providerId="ADAL" clId="{3F26B701-AADC-4668-AAA4-FB7BA2B947B1}" dt="2020-06-19T17:20:47.075" v="16673" actId="790"/>
          <ac:spMkLst>
            <pc:docMk/>
            <pc:sldMk cId="2593434447" sldId="528"/>
            <ac:spMk id="42" creationId="{45291FD0-8BC7-48B0-BEBA-2DAEF675D052}"/>
          </ac:spMkLst>
        </pc:spChg>
        <pc:spChg chg="add mod">
          <ac:chgData name="Ragnhild Halvorsrud" userId="917ea340-fd63-490f-a7db-68428d24cf32" providerId="ADAL" clId="{3F26B701-AADC-4668-AAA4-FB7BA2B947B1}" dt="2020-06-19T17:20:47.077" v="16674" actId="790"/>
          <ac:spMkLst>
            <pc:docMk/>
            <pc:sldMk cId="2593434447" sldId="528"/>
            <ac:spMk id="43" creationId="{61F39AC2-D2B0-4429-BA35-B9FD0A5D49D9}"/>
          </ac:spMkLst>
        </pc:spChg>
        <pc:spChg chg="add mod">
          <ac:chgData name="Ragnhild Halvorsrud" userId="917ea340-fd63-490f-a7db-68428d24cf32" providerId="ADAL" clId="{3F26B701-AADC-4668-AAA4-FB7BA2B947B1}" dt="2020-06-19T17:20:47.079" v="16675" actId="790"/>
          <ac:spMkLst>
            <pc:docMk/>
            <pc:sldMk cId="2593434447" sldId="528"/>
            <ac:spMk id="44" creationId="{9A1F5564-5C11-4EDA-8C22-4B4222E55ABA}"/>
          </ac:spMkLst>
        </pc:spChg>
        <pc:spChg chg="add mod">
          <ac:chgData name="Ragnhild Halvorsrud" userId="917ea340-fd63-490f-a7db-68428d24cf32" providerId="ADAL" clId="{3F26B701-AADC-4668-AAA4-FB7BA2B947B1}" dt="2020-06-19T17:20:47.081" v="16676" actId="790"/>
          <ac:spMkLst>
            <pc:docMk/>
            <pc:sldMk cId="2593434447" sldId="528"/>
            <ac:spMk id="45" creationId="{9306A40F-0BA8-47D9-A70D-C5E3FA1F3DF2}"/>
          </ac:spMkLst>
        </pc:spChg>
        <pc:spChg chg="add mod">
          <ac:chgData name="Ragnhild Halvorsrud" userId="917ea340-fd63-490f-a7db-68428d24cf32" providerId="ADAL" clId="{3F26B701-AADC-4668-AAA4-FB7BA2B947B1}" dt="2020-06-19T17:20:47.083" v="16677" actId="790"/>
          <ac:spMkLst>
            <pc:docMk/>
            <pc:sldMk cId="2593434447" sldId="528"/>
            <ac:spMk id="46" creationId="{6D1CEB70-9CC2-42B6-A373-377A3F130A07}"/>
          </ac:spMkLst>
        </pc:spChg>
        <pc:spChg chg="add mod">
          <ac:chgData name="Ragnhild Halvorsrud" userId="917ea340-fd63-490f-a7db-68428d24cf32" providerId="ADAL" clId="{3F26B701-AADC-4668-AAA4-FB7BA2B947B1}" dt="2020-06-19T17:20:47.085" v="16678" actId="790"/>
          <ac:spMkLst>
            <pc:docMk/>
            <pc:sldMk cId="2593434447" sldId="528"/>
            <ac:spMk id="47" creationId="{5E4D992D-EE0A-487E-8305-CAA8B6C4001C}"/>
          </ac:spMkLst>
        </pc:spChg>
        <pc:spChg chg="add mod">
          <ac:chgData name="Ragnhild Halvorsrud" userId="917ea340-fd63-490f-a7db-68428d24cf32" providerId="ADAL" clId="{3F26B701-AADC-4668-AAA4-FB7BA2B947B1}" dt="2020-06-19T17:20:47.087" v="16679" actId="790"/>
          <ac:spMkLst>
            <pc:docMk/>
            <pc:sldMk cId="2593434447" sldId="528"/>
            <ac:spMk id="48" creationId="{041122E5-F37A-4E33-A93A-08411EC80C79}"/>
          </ac:spMkLst>
        </pc:spChg>
        <pc:spChg chg="add mod">
          <ac:chgData name="Ragnhild Halvorsrud" userId="917ea340-fd63-490f-a7db-68428d24cf32" providerId="ADAL" clId="{3F26B701-AADC-4668-AAA4-FB7BA2B947B1}" dt="2020-06-19T17:20:47.089" v="16680" actId="790"/>
          <ac:spMkLst>
            <pc:docMk/>
            <pc:sldMk cId="2593434447" sldId="528"/>
            <ac:spMk id="49" creationId="{1875139B-C8DB-4A05-B485-949DCA7FB5DC}"/>
          </ac:spMkLst>
        </pc:spChg>
        <pc:spChg chg="add mod">
          <ac:chgData name="Ragnhild Halvorsrud" userId="917ea340-fd63-490f-a7db-68428d24cf32" providerId="ADAL" clId="{3F26B701-AADC-4668-AAA4-FB7BA2B947B1}" dt="2020-06-19T17:20:47.091" v="16681" actId="790"/>
          <ac:spMkLst>
            <pc:docMk/>
            <pc:sldMk cId="2593434447" sldId="528"/>
            <ac:spMk id="50" creationId="{75FD13BA-2429-4CAD-AAF2-05C76740ABFC}"/>
          </ac:spMkLst>
        </pc:spChg>
        <pc:spChg chg="add mod">
          <ac:chgData name="Ragnhild Halvorsrud" userId="917ea340-fd63-490f-a7db-68428d24cf32" providerId="ADAL" clId="{3F26B701-AADC-4668-AAA4-FB7BA2B947B1}" dt="2020-06-19T17:20:47.093" v="16682" actId="790"/>
          <ac:spMkLst>
            <pc:docMk/>
            <pc:sldMk cId="2593434447" sldId="528"/>
            <ac:spMk id="51" creationId="{73FC14B7-6CB9-446D-BB5F-8A06B8945532}"/>
          </ac:spMkLst>
        </pc:spChg>
        <pc:spChg chg="add mod">
          <ac:chgData name="Ragnhild Halvorsrud" userId="917ea340-fd63-490f-a7db-68428d24cf32" providerId="ADAL" clId="{3F26B701-AADC-4668-AAA4-FB7BA2B947B1}" dt="2020-06-19T17:20:47.095" v="16683" actId="790"/>
          <ac:spMkLst>
            <pc:docMk/>
            <pc:sldMk cId="2593434447" sldId="528"/>
            <ac:spMk id="52" creationId="{CD9BA930-6784-4217-831B-44DA877F62E7}"/>
          </ac:spMkLst>
        </pc:spChg>
        <pc:spChg chg="add mod">
          <ac:chgData name="Ragnhild Halvorsrud" userId="917ea340-fd63-490f-a7db-68428d24cf32" providerId="ADAL" clId="{3F26B701-AADC-4668-AAA4-FB7BA2B947B1}" dt="2020-06-19T17:20:47.097" v="16684" actId="790"/>
          <ac:spMkLst>
            <pc:docMk/>
            <pc:sldMk cId="2593434447" sldId="528"/>
            <ac:spMk id="53" creationId="{6FF3241C-9A96-4FE2-89A1-921FFA6DBF9E}"/>
          </ac:spMkLst>
        </pc:spChg>
        <pc:spChg chg="mod">
          <ac:chgData name="Ragnhild Halvorsrud" userId="917ea340-fd63-490f-a7db-68428d24cf32" providerId="ADAL" clId="{3F26B701-AADC-4668-AAA4-FB7BA2B947B1}" dt="2020-06-19T17:20:47.098" v="16685" actId="790"/>
          <ac:spMkLst>
            <pc:docMk/>
            <pc:sldMk cId="2593434447" sldId="528"/>
            <ac:spMk id="55" creationId="{AB6C1E75-BE1F-438D-806C-34110C4BE8E1}"/>
          </ac:spMkLst>
        </pc:spChg>
        <pc:spChg chg="add mod">
          <ac:chgData name="Ragnhild Halvorsrud" userId="917ea340-fd63-490f-a7db-68428d24cf32" providerId="ADAL" clId="{3F26B701-AADC-4668-AAA4-FB7BA2B947B1}" dt="2020-06-19T17:20:47.101" v="16686" actId="790"/>
          <ac:spMkLst>
            <pc:docMk/>
            <pc:sldMk cId="2593434447" sldId="528"/>
            <ac:spMk id="57" creationId="{6E496855-50DF-4233-A084-AF7272A8FE47}"/>
          </ac:spMkLst>
        </pc:spChg>
        <pc:spChg chg="add mod">
          <ac:chgData name="Ragnhild Halvorsrud" userId="917ea340-fd63-490f-a7db-68428d24cf32" providerId="ADAL" clId="{3F26B701-AADC-4668-AAA4-FB7BA2B947B1}" dt="2020-06-19T17:20:47.102" v="16687" actId="790"/>
          <ac:spMkLst>
            <pc:docMk/>
            <pc:sldMk cId="2593434447" sldId="528"/>
            <ac:spMk id="58" creationId="{7C1B3498-D97F-4A59-AF3E-9288478381A8}"/>
          </ac:spMkLst>
        </pc:spChg>
        <pc:spChg chg="add mod">
          <ac:chgData name="Ragnhild Halvorsrud" userId="917ea340-fd63-490f-a7db-68428d24cf32" providerId="ADAL" clId="{3F26B701-AADC-4668-AAA4-FB7BA2B947B1}" dt="2020-06-19T17:20:47.106" v="16688" actId="790"/>
          <ac:spMkLst>
            <pc:docMk/>
            <pc:sldMk cId="2593434447" sldId="528"/>
            <ac:spMk id="59" creationId="{F737CE89-6E95-47FE-B6B3-7B11DD22BC58}"/>
          </ac:spMkLst>
        </pc:spChg>
        <pc:spChg chg="add mod">
          <ac:chgData name="Ragnhild Halvorsrud" userId="917ea340-fd63-490f-a7db-68428d24cf32" providerId="ADAL" clId="{3F26B701-AADC-4668-AAA4-FB7BA2B947B1}" dt="2020-06-19T17:20:47.108" v="16689" actId="790"/>
          <ac:spMkLst>
            <pc:docMk/>
            <pc:sldMk cId="2593434447" sldId="528"/>
            <ac:spMk id="60" creationId="{38BB0CB6-3620-462B-9880-E6522C1597B7}"/>
          </ac:spMkLst>
        </pc:spChg>
        <pc:spChg chg="add mod">
          <ac:chgData name="Ragnhild Halvorsrud" userId="917ea340-fd63-490f-a7db-68428d24cf32" providerId="ADAL" clId="{3F26B701-AADC-4668-AAA4-FB7BA2B947B1}" dt="2020-06-19T17:20:47.110" v="16690" actId="790"/>
          <ac:spMkLst>
            <pc:docMk/>
            <pc:sldMk cId="2593434447" sldId="528"/>
            <ac:spMk id="61" creationId="{6EC7742A-ADA8-4A50-AF91-783BE6D12410}"/>
          </ac:spMkLst>
        </pc:spChg>
        <pc:spChg chg="add mod">
          <ac:chgData name="Ragnhild Halvorsrud" userId="917ea340-fd63-490f-a7db-68428d24cf32" providerId="ADAL" clId="{3F26B701-AADC-4668-AAA4-FB7BA2B947B1}" dt="2020-06-19T17:20:47.111" v="16691" actId="790"/>
          <ac:spMkLst>
            <pc:docMk/>
            <pc:sldMk cId="2593434447" sldId="528"/>
            <ac:spMk id="62" creationId="{FC3ACBEF-33C6-499A-866E-98A09FB5BFC4}"/>
          </ac:spMkLst>
        </pc:spChg>
        <pc:spChg chg="add mod">
          <ac:chgData name="Ragnhild Halvorsrud" userId="917ea340-fd63-490f-a7db-68428d24cf32" providerId="ADAL" clId="{3F26B701-AADC-4668-AAA4-FB7BA2B947B1}" dt="2020-06-19T17:20:47.113" v="16692" actId="790"/>
          <ac:spMkLst>
            <pc:docMk/>
            <pc:sldMk cId="2593434447" sldId="528"/>
            <ac:spMk id="63" creationId="{C7D1F5C4-349D-4893-9E74-387800B79124}"/>
          </ac:spMkLst>
        </pc:spChg>
        <pc:spChg chg="add mod">
          <ac:chgData name="Ragnhild Halvorsrud" userId="917ea340-fd63-490f-a7db-68428d24cf32" providerId="ADAL" clId="{3F26B701-AADC-4668-AAA4-FB7BA2B947B1}" dt="2020-06-19T17:20:47.114" v="16693" actId="790"/>
          <ac:spMkLst>
            <pc:docMk/>
            <pc:sldMk cId="2593434447" sldId="528"/>
            <ac:spMk id="64" creationId="{642D15AF-F1BD-4FAE-8730-BC227C011A8F}"/>
          </ac:spMkLst>
        </pc:spChg>
        <pc:spChg chg="add mod">
          <ac:chgData name="Ragnhild Halvorsrud" userId="917ea340-fd63-490f-a7db-68428d24cf32" providerId="ADAL" clId="{3F26B701-AADC-4668-AAA4-FB7BA2B947B1}" dt="2020-06-19T17:20:47.116" v="16694" actId="790"/>
          <ac:spMkLst>
            <pc:docMk/>
            <pc:sldMk cId="2593434447" sldId="528"/>
            <ac:spMk id="65" creationId="{3ED4FFBB-8193-4714-ADE4-24B89D95D69E}"/>
          </ac:spMkLst>
        </pc:spChg>
        <pc:spChg chg="add mod">
          <ac:chgData name="Ragnhild Halvorsrud" userId="917ea340-fd63-490f-a7db-68428d24cf32" providerId="ADAL" clId="{3F26B701-AADC-4668-AAA4-FB7BA2B947B1}" dt="2020-06-19T17:20:47.119" v="16695" actId="790"/>
          <ac:spMkLst>
            <pc:docMk/>
            <pc:sldMk cId="2593434447" sldId="528"/>
            <ac:spMk id="66" creationId="{8BC1812A-CCAA-4570-A352-090A6CF109A5}"/>
          </ac:spMkLst>
        </pc:spChg>
        <pc:spChg chg="mod">
          <ac:chgData name="Ragnhild Halvorsrud" userId="917ea340-fd63-490f-a7db-68428d24cf32" providerId="ADAL" clId="{3F26B701-AADC-4668-AAA4-FB7BA2B947B1}" dt="2020-06-19T17:20:47.121" v="16696" actId="790"/>
          <ac:spMkLst>
            <pc:docMk/>
            <pc:sldMk cId="2593434447" sldId="528"/>
            <ac:spMk id="68" creationId="{D93D18B3-3DE0-4D42-BE64-5613A21E2D53}"/>
          </ac:spMkLst>
        </pc:spChg>
        <pc:spChg chg="add del mod">
          <ac:chgData name="Ragnhild Halvorsrud" userId="917ea340-fd63-490f-a7db-68428d24cf32" providerId="ADAL" clId="{3F26B701-AADC-4668-AAA4-FB7BA2B947B1}" dt="2020-06-19T10:46:39.477" v="9223" actId="478"/>
          <ac:spMkLst>
            <pc:docMk/>
            <pc:sldMk cId="2593434447" sldId="528"/>
            <ac:spMk id="70" creationId="{F6E4A17B-F99C-467D-8280-AFCBF8F79135}"/>
          </ac:spMkLst>
        </pc:spChg>
        <pc:grpChg chg="add del mod">
          <ac:chgData name="Ragnhild Halvorsrud" userId="917ea340-fd63-490f-a7db-68428d24cf32" providerId="ADAL" clId="{3F26B701-AADC-4668-AAA4-FB7BA2B947B1}" dt="2020-06-19T10:46:34.318" v="9221"/>
          <ac:grpSpMkLst>
            <pc:docMk/>
            <pc:sldMk cId="2593434447" sldId="528"/>
            <ac:grpSpMk id="21" creationId="{A44C74FC-139F-4400-8E24-C294D7A603F5}"/>
          </ac:grpSpMkLst>
        </pc:grpChg>
        <pc:grpChg chg="add del mod">
          <ac:chgData name="Ragnhild Halvorsrud" userId="917ea340-fd63-490f-a7db-68428d24cf32" providerId="ADAL" clId="{3F26B701-AADC-4668-AAA4-FB7BA2B947B1}" dt="2020-06-19T10:46:34.318" v="9221"/>
          <ac:grpSpMkLst>
            <pc:docMk/>
            <pc:sldMk cId="2593434447" sldId="528"/>
            <ac:grpSpMk id="34" creationId="{14BBE46F-00EB-4267-9567-D163FAC0130E}"/>
          </ac:grpSpMkLst>
        </pc:grpChg>
        <pc:grpChg chg="add mod">
          <ac:chgData name="Ragnhild Halvorsrud" userId="917ea340-fd63-490f-a7db-68428d24cf32" providerId="ADAL" clId="{3F26B701-AADC-4668-AAA4-FB7BA2B947B1}" dt="2020-06-19T10:46:34.345" v="9222"/>
          <ac:grpSpMkLst>
            <pc:docMk/>
            <pc:sldMk cId="2593434447" sldId="528"/>
            <ac:grpSpMk id="54" creationId="{E6C4FC2F-EC7D-496E-8DDF-A1E266DE9DC9}"/>
          </ac:grpSpMkLst>
        </pc:grpChg>
        <pc:grpChg chg="add mod">
          <ac:chgData name="Ragnhild Halvorsrud" userId="917ea340-fd63-490f-a7db-68428d24cf32" providerId="ADAL" clId="{3F26B701-AADC-4668-AAA4-FB7BA2B947B1}" dt="2020-06-19T10:46:34.345" v="9222"/>
          <ac:grpSpMkLst>
            <pc:docMk/>
            <pc:sldMk cId="2593434447" sldId="528"/>
            <ac:grpSpMk id="67" creationId="{CCE6069C-0020-43E1-90ED-50EB99E6777B}"/>
          </ac:grpSpMkLst>
        </pc:grpChg>
        <pc:picChg chg="mod">
          <ac:chgData name="Ragnhild Halvorsrud" userId="917ea340-fd63-490f-a7db-68428d24cf32" providerId="ADAL" clId="{3F26B701-AADC-4668-AAA4-FB7BA2B947B1}" dt="2020-06-19T10:46:29.658" v="9220"/>
          <ac:picMkLst>
            <pc:docMk/>
            <pc:sldMk cId="2593434447" sldId="528"/>
            <ac:picMk id="23" creationId="{34A7981B-66AD-451D-816C-5AA59E951084}"/>
          </ac:picMkLst>
        </pc:picChg>
        <pc:picChg chg="mod">
          <ac:chgData name="Ragnhild Halvorsrud" userId="917ea340-fd63-490f-a7db-68428d24cf32" providerId="ADAL" clId="{3F26B701-AADC-4668-AAA4-FB7BA2B947B1}" dt="2020-06-19T10:46:29.658" v="9220"/>
          <ac:picMkLst>
            <pc:docMk/>
            <pc:sldMk cId="2593434447" sldId="528"/>
            <ac:picMk id="36" creationId="{6D592FF9-637F-4F27-9CAD-B48417F3EDFB}"/>
          </ac:picMkLst>
        </pc:picChg>
        <pc:picChg chg="mod">
          <ac:chgData name="Ragnhild Halvorsrud" userId="917ea340-fd63-490f-a7db-68428d24cf32" providerId="ADAL" clId="{3F26B701-AADC-4668-AAA4-FB7BA2B947B1}" dt="2020-06-19T10:46:34.345" v="9222"/>
          <ac:picMkLst>
            <pc:docMk/>
            <pc:sldMk cId="2593434447" sldId="528"/>
            <ac:picMk id="56" creationId="{6C9E3AC3-9238-424C-877E-DBBA33B0C42B}"/>
          </ac:picMkLst>
        </pc:picChg>
        <pc:picChg chg="mod">
          <ac:chgData name="Ragnhild Halvorsrud" userId="917ea340-fd63-490f-a7db-68428d24cf32" providerId="ADAL" clId="{3F26B701-AADC-4668-AAA4-FB7BA2B947B1}" dt="2020-06-19T10:46:34.345" v="9222"/>
          <ac:picMkLst>
            <pc:docMk/>
            <pc:sldMk cId="2593434447" sldId="528"/>
            <ac:picMk id="69" creationId="{39820AEB-F3D2-4600-8C6F-D44BD5530CFB}"/>
          </ac:picMkLst>
        </pc:picChg>
      </pc:sldChg>
      <pc:sldChg chg="addSp delSp modSp add mod delAnim modNotes">
        <pc:chgData name="Ragnhild Halvorsrud" userId="917ea340-fd63-490f-a7db-68428d24cf32" providerId="ADAL" clId="{3F26B701-AADC-4668-AAA4-FB7BA2B947B1}" dt="2020-06-19T17:20:46.054" v="16143" actId="790"/>
        <pc:sldMkLst>
          <pc:docMk/>
          <pc:sldMk cId="4021241901" sldId="529"/>
        </pc:sldMkLst>
        <pc:spChg chg="add del mod">
          <ac:chgData name="Ragnhild Halvorsrud" userId="917ea340-fd63-490f-a7db-68428d24cf32" providerId="ADAL" clId="{3F26B701-AADC-4668-AAA4-FB7BA2B947B1}" dt="2020-06-19T10:39:05.330" v="8847" actId="478"/>
          <ac:spMkLst>
            <pc:docMk/>
            <pc:sldMk cId="4021241901" sldId="529"/>
            <ac:spMk id="2" creationId="{F9E4E081-6304-45B0-B3A2-D3BB7B67104A}"/>
          </ac:spMkLst>
        </pc:spChg>
        <pc:spChg chg="mod">
          <ac:chgData name="Ragnhild Halvorsrud" userId="917ea340-fd63-490f-a7db-68428d24cf32" providerId="ADAL" clId="{3F26B701-AADC-4668-AAA4-FB7BA2B947B1}" dt="2020-06-19T17:20:46.014" v="16118" actId="790"/>
          <ac:spMkLst>
            <pc:docMk/>
            <pc:sldMk cId="4021241901" sldId="529"/>
            <ac:spMk id="5" creationId="{380A23CE-5815-4E08-B771-0889B994DC7C}"/>
          </ac:spMkLst>
        </pc:spChg>
        <pc:spChg chg="mod">
          <ac:chgData name="Ragnhild Halvorsrud" userId="917ea340-fd63-490f-a7db-68428d24cf32" providerId="ADAL" clId="{3F26B701-AADC-4668-AAA4-FB7BA2B947B1}" dt="2020-06-19T17:20:46.016" v="16119" actId="790"/>
          <ac:spMkLst>
            <pc:docMk/>
            <pc:sldMk cId="4021241901" sldId="529"/>
            <ac:spMk id="6" creationId="{9B259E65-8C90-4F0C-8E9B-6E8A0A6C0E6E}"/>
          </ac:spMkLst>
        </pc:spChg>
        <pc:spChg chg="mod">
          <ac:chgData name="Ragnhild Halvorsrud" userId="917ea340-fd63-490f-a7db-68428d24cf32" providerId="ADAL" clId="{3F26B701-AADC-4668-AAA4-FB7BA2B947B1}" dt="2020-06-19T17:20:46.018" v="16120" actId="790"/>
          <ac:spMkLst>
            <pc:docMk/>
            <pc:sldMk cId="4021241901" sldId="529"/>
            <ac:spMk id="8" creationId="{A190216D-3D82-4C4A-BBBC-58568D4C80B8}"/>
          </ac:spMkLst>
        </pc:spChg>
        <pc:spChg chg="mod">
          <ac:chgData name="Ragnhild Halvorsrud" userId="917ea340-fd63-490f-a7db-68428d24cf32" providerId="ADAL" clId="{3F26B701-AADC-4668-AAA4-FB7BA2B947B1}" dt="2020-06-19T17:20:46.020" v="16121" actId="790"/>
          <ac:spMkLst>
            <pc:docMk/>
            <pc:sldMk cId="4021241901" sldId="529"/>
            <ac:spMk id="9" creationId="{42B57A26-CA19-4A12-A954-F49F71795306}"/>
          </ac:spMkLst>
        </pc:spChg>
        <pc:spChg chg="mod">
          <ac:chgData name="Ragnhild Halvorsrud" userId="917ea340-fd63-490f-a7db-68428d24cf32" providerId="ADAL" clId="{3F26B701-AADC-4668-AAA4-FB7BA2B947B1}" dt="2020-06-19T17:20:46.021" v="16122" actId="790"/>
          <ac:spMkLst>
            <pc:docMk/>
            <pc:sldMk cId="4021241901" sldId="529"/>
            <ac:spMk id="10" creationId="{AA27A2F3-248E-49F3-AE20-5B255C593A47}"/>
          </ac:spMkLst>
        </pc:spChg>
        <pc:spChg chg="del mod">
          <ac:chgData name="Ragnhild Halvorsrud" userId="917ea340-fd63-490f-a7db-68428d24cf32" providerId="ADAL" clId="{3F26B701-AADC-4668-AAA4-FB7BA2B947B1}" dt="2020-06-19T12:20:01.460" v="10338" actId="21"/>
          <ac:spMkLst>
            <pc:docMk/>
            <pc:sldMk cId="4021241901" sldId="529"/>
            <ac:spMk id="16" creationId="{6B5AEB99-B3F1-4FE2-8188-97CC8BA63C15}"/>
          </ac:spMkLst>
        </pc:spChg>
        <pc:spChg chg="del mod">
          <ac:chgData name="Ragnhild Halvorsrud" userId="917ea340-fd63-490f-a7db-68428d24cf32" providerId="ADAL" clId="{3F26B701-AADC-4668-AAA4-FB7BA2B947B1}" dt="2020-06-19T12:20:01.460" v="10338" actId="21"/>
          <ac:spMkLst>
            <pc:docMk/>
            <pc:sldMk cId="4021241901" sldId="529"/>
            <ac:spMk id="17" creationId="{9E115B4F-3FF0-4743-879C-D0B52D661C3B}"/>
          </ac:spMkLst>
        </pc:spChg>
        <pc:spChg chg="del mod">
          <ac:chgData name="Ragnhild Halvorsrud" userId="917ea340-fd63-490f-a7db-68428d24cf32" providerId="ADAL" clId="{3F26B701-AADC-4668-AAA4-FB7BA2B947B1}" dt="2020-06-19T12:20:01.460" v="10338" actId="21"/>
          <ac:spMkLst>
            <pc:docMk/>
            <pc:sldMk cId="4021241901" sldId="529"/>
            <ac:spMk id="18" creationId="{15341CD3-D124-4708-B146-913EA0EC86D2}"/>
          </ac:spMkLst>
        </pc:spChg>
        <pc:spChg chg="del mod">
          <ac:chgData name="Ragnhild Halvorsrud" userId="917ea340-fd63-490f-a7db-68428d24cf32" providerId="ADAL" clId="{3F26B701-AADC-4668-AAA4-FB7BA2B947B1}" dt="2020-06-19T12:20:01.460" v="10338" actId="21"/>
          <ac:spMkLst>
            <pc:docMk/>
            <pc:sldMk cId="4021241901" sldId="529"/>
            <ac:spMk id="19" creationId="{6D4BC493-2179-4EE7-A1CD-A8CEA3E95156}"/>
          </ac:spMkLst>
        </pc:spChg>
        <pc:spChg chg="del mod">
          <ac:chgData name="Ragnhild Halvorsrud" userId="917ea340-fd63-490f-a7db-68428d24cf32" providerId="ADAL" clId="{3F26B701-AADC-4668-AAA4-FB7BA2B947B1}" dt="2020-06-19T12:20:01.460" v="10338" actId="21"/>
          <ac:spMkLst>
            <pc:docMk/>
            <pc:sldMk cId="4021241901" sldId="529"/>
            <ac:spMk id="22" creationId="{2A8B4CAF-E113-4C1B-950E-0AAEAD4C715F}"/>
          </ac:spMkLst>
        </pc:spChg>
        <pc:spChg chg="del mod">
          <ac:chgData name="Ragnhild Halvorsrud" userId="917ea340-fd63-490f-a7db-68428d24cf32" providerId="ADAL" clId="{3F26B701-AADC-4668-AAA4-FB7BA2B947B1}" dt="2020-06-19T12:20:01.460" v="10338" actId="21"/>
          <ac:spMkLst>
            <pc:docMk/>
            <pc:sldMk cId="4021241901" sldId="529"/>
            <ac:spMk id="23" creationId="{59A258F2-FB2B-4E0A-9412-F1EA0CDB2DE8}"/>
          </ac:spMkLst>
        </pc:spChg>
        <pc:spChg chg="del mod">
          <ac:chgData name="Ragnhild Halvorsrud" userId="917ea340-fd63-490f-a7db-68428d24cf32" providerId="ADAL" clId="{3F26B701-AADC-4668-AAA4-FB7BA2B947B1}" dt="2020-06-19T12:20:01.460" v="10338" actId="21"/>
          <ac:spMkLst>
            <pc:docMk/>
            <pc:sldMk cId="4021241901" sldId="529"/>
            <ac:spMk id="25" creationId="{311B6CC1-EB95-43B7-B897-5CC69DBB5F51}"/>
          </ac:spMkLst>
        </pc:spChg>
        <pc:spChg chg="del mod">
          <ac:chgData name="Ragnhild Halvorsrud" userId="917ea340-fd63-490f-a7db-68428d24cf32" providerId="ADAL" clId="{3F26B701-AADC-4668-AAA4-FB7BA2B947B1}" dt="2020-06-19T12:20:01.460" v="10338" actId="21"/>
          <ac:spMkLst>
            <pc:docMk/>
            <pc:sldMk cId="4021241901" sldId="529"/>
            <ac:spMk id="26" creationId="{C989C700-7DEC-43D2-8462-314C2ABB3F01}"/>
          </ac:spMkLst>
        </pc:spChg>
        <pc:spChg chg="del mod">
          <ac:chgData name="Ragnhild Halvorsrud" userId="917ea340-fd63-490f-a7db-68428d24cf32" providerId="ADAL" clId="{3F26B701-AADC-4668-AAA4-FB7BA2B947B1}" dt="2020-06-19T12:20:01.460" v="10338" actId="21"/>
          <ac:spMkLst>
            <pc:docMk/>
            <pc:sldMk cId="4021241901" sldId="529"/>
            <ac:spMk id="27" creationId="{5FB78D8D-ABE7-4848-B610-DEB9CE106385}"/>
          </ac:spMkLst>
        </pc:spChg>
        <pc:spChg chg="del mod">
          <ac:chgData name="Ragnhild Halvorsrud" userId="917ea340-fd63-490f-a7db-68428d24cf32" providerId="ADAL" clId="{3F26B701-AADC-4668-AAA4-FB7BA2B947B1}" dt="2020-06-19T12:20:01.460" v="10338" actId="21"/>
          <ac:spMkLst>
            <pc:docMk/>
            <pc:sldMk cId="4021241901" sldId="529"/>
            <ac:spMk id="28" creationId="{4E568EFA-E977-4FFC-9183-81F04C8806BD}"/>
          </ac:spMkLst>
        </pc:spChg>
        <pc:spChg chg="del mod">
          <ac:chgData name="Ragnhild Halvorsrud" userId="917ea340-fd63-490f-a7db-68428d24cf32" providerId="ADAL" clId="{3F26B701-AADC-4668-AAA4-FB7BA2B947B1}" dt="2020-06-19T12:20:01.460" v="10338" actId="21"/>
          <ac:spMkLst>
            <pc:docMk/>
            <pc:sldMk cId="4021241901" sldId="529"/>
            <ac:spMk id="31" creationId="{15C1A4A5-80A1-4919-AD34-08054FD238EF}"/>
          </ac:spMkLst>
        </pc:spChg>
        <pc:spChg chg="del mod">
          <ac:chgData name="Ragnhild Halvorsrud" userId="917ea340-fd63-490f-a7db-68428d24cf32" providerId="ADAL" clId="{3F26B701-AADC-4668-AAA4-FB7BA2B947B1}" dt="2020-06-19T12:20:01.460" v="10338" actId="21"/>
          <ac:spMkLst>
            <pc:docMk/>
            <pc:sldMk cId="4021241901" sldId="529"/>
            <ac:spMk id="32" creationId="{E59E22A2-B0A0-44AB-9794-F1213459E682}"/>
          </ac:spMkLst>
        </pc:spChg>
        <pc:spChg chg="del mod">
          <ac:chgData name="Ragnhild Halvorsrud" userId="917ea340-fd63-490f-a7db-68428d24cf32" providerId="ADAL" clId="{3F26B701-AADC-4668-AAA4-FB7BA2B947B1}" dt="2020-06-19T12:20:01.460" v="10338" actId="21"/>
          <ac:spMkLst>
            <pc:docMk/>
            <pc:sldMk cId="4021241901" sldId="529"/>
            <ac:spMk id="33" creationId="{237A53DD-5142-4BBC-88A8-3C4FF70C65EC}"/>
          </ac:spMkLst>
        </pc:spChg>
        <pc:spChg chg="del mod">
          <ac:chgData name="Ragnhild Halvorsrud" userId="917ea340-fd63-490f-a7db-68428d24cf32" providerId="ADAL" clId="{3F26B701-AADC-4668-AAA4-FB7BA2B947B1}" dt="2020-06-19T12:20:01.460" v="10338" actId="21"/>
          <ac:spMkLst>
            <pc:docMk/>
            <pc:sldMk cId="4021241901" sldId="529"/>
            <ac:spMk id="34" creationId="{72A2CB0F-1982-4332-9C69-3BA8D5FF7675}"/>
          </ac:spMkLst>
        </pc:spChg>
        <pc:spChg chg="del mod">
          <ac:chgData name="Ragnhild Halvorsrud" userId="917ea340-fd63-490f-a7db-68428d24cf32" providerId="ADAL" clId="{3F26B701-AADC-4668-AAA4-FB7BA2B947B1}" dt="2020-06-19T12:20:01.460" v="10338" actId="21"/>
          <ac:spMkLst>
            <pc:docMk/>
            <pc:sldMk cId="4021241901" sldId="529"/>
            <ac:spMk id="35" creationId="{753449AB-7D8D-48F4-85FC-ACB2E9CE8641}"/>
          </ac:spMkLst>
        </pc:spChg>
        <pc:spChg chg="del mod">
          <ac:chgData name="Ragnhild Halvorsrud" userId="917ea340-fd63-490f-a7db-68428d24cf32" providerId="ADAL" clId="{3F26B701-AADC-4668-AAA4-FB7BA2B947B1}" dt="2020-06-19T12:20:01.460" v="10338" actId="21"/>
          <ac:spMkLst>
            <pc:docMk/>
            <pc:sldMk cId="4021241901" sldId="529"/>
            <ac:spMk id="36" creationId="{802E15C9-9B9B-4BC3-8A54-6799C1F36FD0}"/>
          </ac:spMkLst>
        </pc:spChg>
        <pc:spChg chg="del mod">
          <ac:chgData name="Ragnhild Halvorsrud" userId="917ea340-fd63-490f-a7db-68428d24cf32" providerId="ADAL" clId="{3F26B701-AADC-4668-AAA4-FB7BA2B947B1}" dt="2020-06-19T10:31:39.356" v="8523" actId="478"/>
          <ac:spMkLst>
            <pc:docMk/>
            <pc:sldMk cId="4021241901" sldId="529"/>
            <ac:spMk id="51" creationId="{EBC8C63A-4D09-4430-80A5-37D400E44E69}"/>
          </ac:spMkLst>
        </pc:spChg>
        <pc:spChg chg="mod">
          <ac:chgData name="Ragnhild Halvorsrud" userId="917ea340-fd63-490f-a7db-68428d24cf32" providerId="ADAL" clId="{3F26B701-AADC-4668-AAA4-FB7BA2B947B1}" dt="2020-06-19T17:20:46.023" v="16123"/>
          <ac:spMkLst>
            <pc:docMk/>
            <pc:sldMk cId="4021241901" sldId="529"/>
            <ac:spMk id="58" creationId="{B86B1E97-FDE9-493F-B345-27F1197CDED2}"/>
          </ac:spMkLst>
        </pc:spChg>
        <pc:spChg chg="mod">
          <ac:chgData name="Ragnhild Halvorsrud" userId="917ea340-fd63-490f-a7db-68428d24cf32" providerId="ADAL" clId="{3F26B701-AADC-4668-AAA4-FB7BA2B947B1}" dt="2020-06-19T17:20:46.024" v="16124"/>
          <ac:spMkLst>
            <pc:docMk/>
            <pc:sldMk cId="4021241901" sldId="529"/>
            <ac:spMk id="59" creationId="{0711F59F-6D42-40CF-83F0-8A94B2E2A4AE}"/>
          </ac:spMkLst>
        </pc:spChg>
        <pc:spChg chg="mod">
          <ac:chgData name="Ragnhild Halvorsrud" userId="917ea340-fd63-490f-a7db-68428d24cf32" providerId="ADAL" clId="{3F26B701-AADC-4668-AAA4-FB7BA2B947B1}" dt="2020-06-19T17:20:46.026" v="16125"/>
          <ac:spMkLst>
            <pc:docMk/>
            <pc:sldMk cId="4021241901" sldId="529"/>
            <ac:spMk id="62" creationId="{EE724ED9-5697-42EE-B859-761F3502ED38}"/>
          </ac:spMkLst>
        </pc:spChg>
        <pc:spChg chg="mod">
          <ac:chgData name="Ragnhild Halvorsrud" userId="917ea340-fd63-490f-a7db-68428d24cf32" providerId="ADAL" clId="{3F26B701-AADC-4668-AAA4-FB7BA2B947B1}" dt="2020-06-19T17:20:46.026" v="16126"/>
          <ac:spMkLst>
            <pc:docMk/>
            <pc:sldMk cId="4021241901" sldId="529"/>
            <ac:spMk id="63" creationId="{5EA71ED2-28DC-41EE-9999-2FF81A4ECBDB}"/>
          </ac:spMkLst>
        </pc:spChg>
        <pc:spChg chg="mod">
          <ac:chgData name="Ragnhild Halvorsrud" userId="917ea340-fd63-490f-a7db-68428d24cf32" providerId="ADAL" clId="{3F26B701-AADC-4668-AAA4-FB7BA2B947B1}" dt="2020-06-19T17:20:46.027" v="16127"/>
          <ac:spMkLst>
            <pc:docMk/>
            <pc:sldMk cId="4021241901" sldId="529"/>
            <ac:spMk id="64" creationId="{87E8EFC7-13F9-455F-BE90-AB4D864DEB6F}"/>
          </ac:spMkLst>
        </pc:spChg>
        <pc:spChg chg="add del mod">
          <ac:chgData name="Ragnhild Halvorsrud" userId="917ea340-fd63-490f-a7db-68428d24cf32" providerId="ADAL" clId="{3F26B701-AADC-4668-AAA4-FB7BA2B947B1}" dt="2020-06-19T12:36:58.438" v="10632" actId="478"/>
          <ac:spMkLst>
            <pc:docMk/>
            <pc:sldMk cId="4021241901" sldId="529"/>
            <ac:spMk id="65" creationId="{7AF0A444-7DA9-48A2-8A7B-12B984AF3877}"/>
          </ac:spMkLst>
        </pc:spChg>
        <pc:spChg chg="mod">
          <ac:chgData name="Ragnhild Halvorsrud" userId="917ea340-fd63-490f-a7db-68428d24cf32" providerId="ADAL" clId="{3F26B701-AADC-4668-AAA4-FB7BA2B947B1}" dt="2020-06-19T17:20:46.028" v="16128"/>
          <ac:spMkLst>
            <pc:docMk/>
            <pc:sldMk cId="4021241901" sldId="529"/>
            <ac:spMk id="66" creationId="{FE3D94E1-411C-4824-90ED-C0DC3E64945C}"/>
          </ac:spMkLst>
        </pc:spChg>
        <pc:spChg chg="add del mod">
          <ac:chgData name="Ragnhild Halvorsrud" userId="917ea340-fd63-490f-a7db-68428d24cf32" providerId="ADAL" clId="{3F26B701-AADC-4668-AAA4-FB7BA2B947B1}" dt="2020-06-19T12:36:02.873" v="10609" actId="478"/>
          <ac:spMkLst>
            <pc:docMk/>
            <pc:sldMk cId="4021241901" sldId="529"/>
            <ac:spMk id="68" creationId="{573334D6-2289-46F3-93EF-997998E15857}"/>
          </ac:spMkLst>
        </pc:spChg>
        <pc:spChg chg="add mod">
          <ac:chgData name="Ragnhild Halvorsrud" userId="917ea340-fd63-490f-a7db-68428d24cf32" providerId="ADAL" clId="{3F26B701-AADC-4668-AAA4-FB7BA2B947B1}" dt="2020-06-19T17:20:46.048" v="16140" actId="790"/>
          <ac:spMkLst>
            <pc:docMk/>
            <pc:sldMk cId="4021241901" sldId="529"/>
            <ac:spMk id="69" creationId="{E586A026-A7D7-47E7-A1CD-6C88B25724DF}"/>
          </ac:spMkLst>
        </pc:spChg>
        <pc:spChg chg="add mod">
          <ac:chgData name="Ragnhild Halvorsrud" userId="917ea340-fd63-490f-a7db-68428d24cf32" providerId="ADAL" clId="{3F26B701-AADC-4668-AAA4-FB7BA2B947B1}" dt="2020-06-19T17:20:46.050" v="16141" actId="790"/>
          <ac:spMkLst>
            <pc:docMk/>
            <pc:sldMk cId="4021241901" sldId="529"/>
            <ac:spMk id="70" creationId="{DEBC0E17-765F-4FC5-AE14-E6DA060A6C21}"/>
          </ac:spMkLst>
        </pc:spChg>
        <pc:spChg chg="mod">
          <ac:chgData name="Ragnhild Halvorsrud" userId="917ea340-fd63-490f-a7db-68428d24cf32" providerId="ADAL" clId="{3F26B701-AADC-4668-AAA4-FB7BA2B947B1}" dt="2020-06-19T17:20:46.029" v="16129"/>
          <ac:spMkLst>
            <pc:docMk/>
            <pc:sldMk cId="4021241901" sldId="529"/>
            <ac:spMk id="74" creationId="{80A3FC2D-0B23-4BC8-9310-F32A4789AA65}"/>
          </ac:spMkLst>
        </pc:spChg>
        <pc:spChg chg="mod">
          <ac:chgData name="Ragnhild Halvorsrud" userId="917ea340-fd63-490f-a7db-68428d24cf32" providerId="ADAL" clId="{3F26B701-AADC-4668-AAA4-FB7BA2B947B1}" dt="2020-06-19T17:20:46.030" v="16130"/>
          <ac:spMkLst>
            <pc:docMk/>
            <pc:sldMk cId="4021241901" sldId="529"/>
            <ac:spMk id="77" creationId="{6662011D-1432-4915-A6F8-3D5829F29ABF}"/>
          </ac:spMkLst>
        </pc:spChg>
        <pc:spChg chg="mod">
          <ac:chgData name="Ragnhild Halvorsrud" userId="917ea340-fd63-490f-a7db-68428d24cf32" providerId="ADAL" clId="{3F26B701-AADC-4668-AAA4-FB7BA2B947B1}" dt="2020-06-19T17:20:46.031" v="16131"/>
          <ac:spMkLst>
            <pc:docMk/>
            <pc:sldMk cId="4021241901" sldId="529"/>
            <ac:spMk id="78" creationId="{AA3C5CCA-73C3-4B72-A978-6727A463C870}"/>
          </ac:spMkLst>
        </pc:spChg>
        <pc:spChg chg="mod">
          <ac:chgData name="Ragnhild Halvorsrud" userId="917ea340-fd63-490f-a7db-68428d24cf32" providerId="ADAL" clId="{3F26B701-AADC-4668-AAA4-FB7BA2B947B1}" dt="2020-06-19T17:20:46.031" v="16132"/>
          <ac:spMkLst>
            <pc:docMk/>
            <pc:sldMk cId="4021241901" sldId="529"/>
            <ac:spMk id="81" creationId="{B8B87033-F5F9-4D2F-9130-AD3F3D8A1A87}"/>
          </ac:spMkLst>
        </pc:spChg>
        <pc:spChg chg="mod">
          <ac:chgData name="Ragnhild Halvorsrud" userId="917ea340-fd63-490f-a7db-68428d24cf32" providerId="ADAL" clId="{3F26B701-AADC-4668-AAA4-FB7BA2B947B1}" dt="2020-06-19T17:20:46.033" v="16133"/>
          <ac:spMkLst>
            <pc:docMk/>
            <pc:sldMk cId="4021241901" sldId="529"/>
            <ac:spMk id="83" creationId="{EABEE498-D945-4BC1-9144-EFA107CF7B39}"/>
          </ac:spMkLst>
        </pc:spChg>
        <pc:spChg chg="mod">
          <ac:chgData name="Ragnhild Halvorsrud" userId="917ea340-fd63-490f-a7db-68428d24cf32" providerId="ADAL" clId="{3F26B701-AADC-4668-AAA4-FB7BA2B947B1}" dt="2020-06-19T17:20:46.034" v="16134"/>
          <ac:spMkLst>
            <pc:docMk/>
            <pc:sldMk cId="4021241901" sldId="529"/>
            <ac:spMk id="86" creationId="{1D9B6CA1-A14B-4B94-B981-84579F764F9E}"/>
          </ac:spMkLst>
        </pc:spChg>
        <pc:spChg chg="mod">
          <ac:chgData name="Ragnhild Halvorsrud" userId="917ea340-fd63-490f-a7db-68428d24cf32" providerId="ADAL" clId="{3F26B701-AADC-4668-AAA4-FB7BA2B947B1}" dt="2020-06-19T17:20:46.034" v="16135"/>
          <ac:spMkLst>
            <pc:docMk/>
            <pc:sldMk cId="4021241901" sldId="529"/>
            <ac:spMk id="88" creationId="{B60B6737-0398-4717-BFBE-3B3EEF24FED1}"/>
          </ac:spMkLst>
        </pc:spChg>
        <pc:spChg chg="mod">
          <ac:chgData name="Ragnhild Halvorsrud" userId="917ea340-fd63-490f-a7db-68428d24cf32" providerId="ADAL" clId="{3F26B701-AADC-4668-AAA4-FB7BA2B947B1}" dt="2020-06-19T17:20:46.035" v="16136"/>
          <ac:spMkLst>
            <pc:docMk/>
            <pc:sldMk cId="4021241901" sldId="529"/>
            <ac:spMk id="89" creationId="{E9ED30AD-907B-454B-BBA3-4FC0F0B2A159}"/>
          </ac:spMkLst>
        </pc:spChg>
        <pc:spChg chg="mod">
          <ac:chgData name="Ragnhild Halvorsrud" userId="917ea340-fd63-490f-a7db-68428d24cf32" providerId="ADAL" clId="{3F26B701-AADC-4668-AAA4-FB7BA2B947B1}" dt="2020-06-19T17:20:46.036" v="16137"/>
          <ac:spMkLst>
            <pc:docMk/>
            <pc:sldMk cId="4021241901" sldId="529"/>
            <ac:spMk id="91" creationId="{6B6D59A5-97AE-4102-9B06-E8AD6858CB54}"/>
          </ac:spMkLst>
        </pc:spChg>
        <pc:spChg chg="mod">
          <ac:chgData name="Ragnhild Halvorsrud" userId="917ea340-fd63-490f-a7db-68428d24cf32" providerId="ADAL" clId="{3F26B701-AADC-4668-AAA4-FB7BA2B947B1}" dt="2020-06-19T17:20:46.038" v="16138"/>
          <ac:spMkLst>
            <pc:docMk/>
            <pc:sldMk cId="4021241901" sldId="529"/>
            <ac:spMk id="92" creationId="{FCC5607E-76F0-419E-9CA2-BD6E7C475DAB}"/>
          </ac:spMkLst>
        </pc:spChg>
        <pc:spChg chg="mod">
          <ac:chgData name="Ragnhild Halvorsrud" userId="917ea340-fd63-490f-a7db-68428d24cf32" providerId="ADAL" clId="{3F26B701-AADC-4668-AAA4-FB7BA2B947B1}" dt="2020-06-19T17:20:46.039" v="16139"/>
          <ac:spMkLst>
            <pc:docMk/>
            <pc:sldMk cId="4021241901" sldId="529"/>
            <ac:spMk id="93" creationId="{EA4DB6E6-6493-4879-B1DE-EF3D9221680A}"/>
          </ac:spMkLst>
        </pc:spChg>
        <pc:spChg chg="del mod">
          <ac:chgData name="Ragnhild Halvorsrud" userId="917ea340-fd63-490f-a7db-68428d24cf32" providerId="ADAL" clId="{3F26B701-AADC-4668-AAA4-FB7BA2B947B1}" dt="2020-06-19T10:31:44.244" v="8525" actId="478"/>
          <ac:spMkLst>
            <pc:docMk/>
            <pc:sldMk cId="4021241901" sldId="529"/>
            <ac:spMk id="94" creationId="{D242FF93-5CE9-46D8-B319-2E1230CA79A9}"/>
          </ac:spMkLst>
        </pc:spChg>
        <pc:spChg chg="del mod">
          <ac:chgData name="Ragnhild Halvorsrud" userId="917ea340-fd63-490f-a7db-68428d24cf32" providerId="ADAL" clId="{3F26B701-AADC-4668-AAA4-FB7BA2B947B1}" dt="2020-06-19T10:31:44.244" v="8525" actId="478"/>
          <ac:spMkLst>
            <pc:docMk/>
            <pc:sldMk cId="4021241901" sldId="529"/>
            <ac:spMk id="95" creationId="{990F571D-723C-494E-A19D-DE00F42CA1D6}"/>
          </ac:spMkLst>
        </pc:spChg>
        <pc:picChg chg="mod">
          <ac:chgData name="Ragnhild Halvorsrud" userId="917ea340-fd63-490f-a7db-68428d24cf32" providerId="ADAL" clId="{3F26B701-AADC-4668-AAA4-FB7BA2B947B1}" dt="2020-06-19T12:37:15.285" v="10634" actId="1076"/>
          <ac:picMkLst>
            <pc:docMk/>
            <pc:sldMk cId="4021241901" sldId="529"/>
            <ac:picMk id="13" creationId="{3FBF9483-25A0-49B1-A005-5C8BC9A37DA0}"/>
          </ac:picMkLst>
        </pc:picChg>
        <pc:picChg chg="mod">
          <ac:chgData name="Ragnhild Halvorsrud" userId="917ea340-fd63-490f-a7db-68428d24cf32" providerId="ADAL" clId="{3F26B701-AADC-4668-AAA4-FB7BA2B947B1}" dt="2020-06-19T12:37:15.285" v="10634" actId="1076"/>
          <ac:picMkLst>
            <pc:docMk/>
            <pc:sldMk cId="4021241901" sldId="529"/>
            <ac:picMk id="15" creationId="{FA361A84-C1B9-4012-9C41-463EEEF06F3B}"/>
          </ac:picMkLst>
        </pc:picChg>
        <pc:picChg chg="mod">
          <ac:chgData name="Ragnhild Halvorsrud" userId="917ea340-fd63-490f-a7db-68428d24cf32" providerId="ADAL" clId="{3F26B701-AADC-4668-AAA4-FB7BA2B947B1}" dt="2020-06-19T12:38:08.288" v="10676" actId="1076"/>
          <ac:picMkLst>
            <pc:docMk/>
            <pc:sldMk cId="4021241901" sldId="529"/>
            <ac:picMk id="53" creationId="{04BD3106-A6DF-4CB3-95B7-D3B5FBF756CF}"/>
          </ac:picMkLst>
        </pc:picChg>
        <pc:picChg chg="mod">
          <ac:chgData name="Ragnhild Halvorsrud" userId="917ea340-fd63-490f-a7db-68428d24cf32" providerId="ADAL" clId="{3F26B701-AADC-4668-AAA4-FB7BA2B947B1}" dt="2020-06-19T12:38:08.288" v="10676" actId="1076"/>
          <ac:picMkLst>
            <pc:docMk/>
            <pc:sldMk cId="4021241901" sldId="529"/>
            <ac:picMk id="54" creationId="{6306B535-2AA8-48AF-A3BF-C4B5396D7657}"/>
          </ac:picMkLst>
        </pc:picChg>
        <pc:picChg chg="del">
          <ac:chgData name="Ragnhild Halvorsrud" userId="917ea340-fd63-490f-a7db-68428d24cf32" providerId="ADAL" clId="{3F26B701-AADC-4668-AAA4-FB7BA2B947B1}" dt="2020-06-19T10:31:39.356" v="8523" actId="478"/>
          <ac:picMkLst>
            <pc:docMk/>
            <pc:sldMk cId="4021241901" sldId="529"/>
            <ac:picMk id="98" creationId="{A11B17C4-A38A-4323-9374-6B77160E3465}"/>
          </ac:picMkLst>
        </pc:picChg>
        <pc:cxnChg chg="mod">
          <ac:chgData name="Ragnhild Halvorsrud" userId="917ea340-fd63-490f-a7db-68428d24cf32" providerId="ADAL" clId="{3F26B701-AADC-4668-AAA4-FB7BA2B947B1}" dt="2020-06-19T12:37:15.285" v="10634" actId="1076"/>
          <ac:cxnSpMkLst>
            <pc:docMk/>
            <pc:sldMk cId="4021241901" sldId="529"/>
            <ac:cxnSpMk id="7" creationId="{B011BD32-109A-4A54-ACE2-580C3A42D750}"/>
          </ac:cxnSpMkLst>
        </pc:cxnChg>
        <pc:cxnChg chg="del mod">
          <ac:chgData name="Ragnhild Halvorsrud" userId="917ea340-fd63-490f-a7db-68428d24cf32" providerId="ADAL" clId="{3F26B701-AADC-4668-AAA4-FB7BA2B947B1}" dt="2020-06-19T12:20:01.460" v="10338" actId="21"/>
          <ac:cxnSpMkLst>
            <pc:docMk/>
            <pc:sldMk cId="4021241901" sldId="529"/>
            <ac:cxnSpMk id="20" creationId="{DD7E642A-1573-4647-BF32-C70A39A783AC}"/>
          </ac:cxnSpMkLst>
        </pc:cxnChg>
        <pc:cxnChg chg="del mod">
          <ac:chgData name="Ragnhild Halvorsrud" userId="917ea340-fd63-490f-a7db-68428d24cf32" providerId="ADAL" clId="{3F26B701-AADC-4668-AAA4-FB7BA2B947B1}" dt="2020-06-19T12:20:01.460" v="10338" actId="21"/>
          <ac:cxnSpMkLst>
            <pc:docMk/>
            <pc:sldMk cId="4021241901" sldId="529"/>
            <ac:cxnSpMk id="21" creationId="{47015FC2-6FB9-48A8-A57B-5D04AABCCC5E}"/>
          </ac:cxnSpMkLst>
        </pc:cxnChg>
        <pc:cxnChg chg="del mod">
          <ac:chgData name="Ragnhild Halvorsrud" userId="917ea340-fd63-490f-a7db-68428d24cf32" providerId="ADAL" clId="{3F26B701-AADC-4668-AAA4-FB7BA2B947B1}" dt="2020-06-19T12:20:01.460" v="10338" actId="21"/>
          <ac:cxnSpMkLst>
            <pc:docMk/>
            <pc:sldMk cId="4021241901" sldId="529"/>
            <ac:cxnSpMk id="24" creationId="{8A32153F-C777-45F1-8E45-F4A87DE6CA27}"/>
          </ac:cxnSpMkLst>
        </pc:cxnChg>
        <pc:cxnChg chg="del">
          <ac:chgData name="Ragnhild Halvorsrud" userId="917ea340-fd63-490f-a7db-68428d24cf32" providerId="ADAL" clId="{3F26B701-AADC-4668-AAA4-FB7BA2B947B1}" dt="2020-06-19T12:20:01.460" v="10338" actId="21"/>
          <ac:cxnSpMkLst>
            <pc:docMk/>
            <pc:sldMk cId="4021241901" sldId="529"/>
            <ac:cxnSpMk id="29" creationId="{6C634B8F-CCD8-49FC-82F8-9AA67A50B4B4}"/>
          </ac:cxnSpMkLst>
        </pc:cxnChg>
        <pc:cxnChg chg="del">
          <ac:chgData name="Ragnhild Halvorsrud" userId="917ea340-fd63-490f-a7db-68428d24cf32" providerId="ADAL" clId="{3F26B701-AADC-4668-AAA4-FB7BA2B947B1}" dt="2020-06-19T12:20:01.460" v="10338" actId="21"/>
          <ac:cxnSpMkLst>
            <pc:docMk/>
            <pc:sldMk cId="4021241901" sldId="529"/>
            <ac:cxnSpMk id="30" creationId="{AEE5D67E-9662-4006-AAFA-6AB08692EF9E}"/>
          </ac:cxnSpMkLst>
        </pc:cxnChg>
        <pc:cxnChg chg="mod">
          <ac:chgData name="Ragnhild Halvorsrud" userId="917ea340-fd63-490f-a7db-68428d24cf32" providerId="ADAL" clId="{3F26B701-AADC-4668-AAA4-FB7BA2B947B1}" dt="2020-06-19T12:38:08.288" v="10676" actId="1076"/>
          <ac:cxnSpMkLst>
            <pc:docMk/>
            <pc:sldMk cId="4021241901" sldId="529"/>
            <ac:cxnSpMk id="52" creationId="{F07F87EC-911E-47F2-8035-2DA208BE59B9}"/>
          </ac:cxnSpMkLst>
        </pc:cxnChg>
        <pc:cxnChg chg="mod">
          <ac:chgData name="Ragnhild Halvorsrud" userId="917ea340-fd63-490f-a7db-68428d24cf32" providerId="ADAL" clId="{3F26B701-AADC-4668-AAA4-FB7BA2B947B1}" dt="2020-06-19T12:38:08.288" v="10676" actId="1076"/>
          <ac:cxnSpMkLst>
            <pc:docMk/>
            <pc:sldMk cId="4021241901" sldId="529"/>
            <ac:cxnSpMk id="67" creationId="{6B1967C9-0905-4EC6-A91A-44F99E86A245}"/>
          </ac:cxnSpMkLst>
        </pc:cxnChg>
        <pc:cxnChg chg="mod">
          <ac:chgData name="Ragnhild Halvorsrud" userId="917ea340-fd63-490f-a7db-68428d24cf32" providerId="ADAL" clId="{3F26B701-AADC-4668-AAA4-FB7BA2B947B1}" dt="2020-06-19T12:38:08.288" v="10676" actId="1076"/>
          <ac:cxnSpMkLst>
            <pc:docMk/>
            <pc:sldMk cId="4021241901" sldId="529"/>
            <ac:cxnSpMk id="73" creationId="{30B3175E-557C-4634-A45E-0B81D9BA6361}"/>
          </ac:cxnSpMkLst>
        </pc:cxnChg>
        <pc:cxnChg chg="mod">
          <ac:chgData name="Ragnhild Halvorsrud" userId="917ea340-fd63-490f-a7db-68428d24cf32" providerId="ADAL" clId="{3F26B701-AADC-4668-AAA4-FB7BA2B947B1}" dt="2020-06-19T12:38:08.288" v="10676" actId="1076"/>
          <ac:cxnSpMkLst>
            <pc:docMk/>
            <pc:sldMk cId="4021241901" sldId="529"/>
            <ac:cxnSpMk id="82" creationId="{7B814FC3-D2DC-4EEB-BE79-32BFDF15C0F7}"/>
          </ac:cxnSpMkLst>
        </pc:cxnChg>
        <pc:cxnChg chg="mod">
          <ac:chgData name="Ragnhild Halvorsrud" userId="917ea340-fd63-490f-a7db-68428d24cf32" providerId="ADAL" clId="{3F26B701-AADC-4668-AAA4-FB7BA2B947B1}" dt="2020-06-19T12:38:08.288" v="10676" actId="1076"/>
          <ac:cxnSpMkLst>
            <pc:docMk/>
            <pc:sldMk cId="4021241901" sldId="529"/>
            <ac:cxnSpMk id="85" creationId="{F620F070-F88E-4BC2-8574-16D7805BC2F8}"/>
          </ac:cxnSpMkLst>
        </pc:cxnChg>
        <pc:cxnChg chg="mod">
          <ac:chgData name="Ragnhild Halvorsrud" userId="917ea340-fd63-490f-a7db-68428d24cf32" providerId="ADAL" clId="{3F26B701-AADC-4668-AAA4-FB7BA2B947B1}" dt="2020-06-19T12:38:08.288" v="10676" actId="1076"/>
          <ac:cxnSpMkLst>
            <pc:docMk/>
            <pc:sldMk cId="4021241901" sldId="529"/>
            <ac:cxnSpMk id="87" creationId="{54FA3BB6-4D53-4938-BA47-F9ADB8FDC4DB}"/>
          </ac:cxnSpMkLst>
        </pc:cxnChg>
        <pc:cxnChg chg="del">
          <ac:chgData name="Ragnhild Halvorsrud" userId="917ea340-fd63-490f-a7db-68428d24cf32" providerId="ADAL" clId="{3F26B701-AADC-4668-AAA4-FB7BA2B947B1}" dt="2020-06-19T10:31:44.244" v="8525" actId="478"/>
          <ac:cxnSpMkLst>
            <pc:docMk/>
            <pc:sldMk cId="4021241901" sldId="529"/>
            <ac:cxnSpMk id="96" creationId="{FF6F0D09-6D17-44BB-819F-F8E2C26EC493}"/>
          </ac:cxnSpMkLst>
        </pc:cxnChg>
        <pc:cxnChg chg="del">
          <ac:chgData name="Ragnhild Halvorsrud" userId="917ea340-fd63-490f-a7db-68428d24cf32" providerId="ADAL" clId="{3F26B701-AADC-4668-AAA4-FB7BA2B947B1}" dt="2020-06-19T10:31:44.244" v="8525" actId="478"/>
          <ac:cxnSpMkLst>
            <pc:docMk/>
            <pc:sldMk cId="4021241901" sldId="529"/>
            <ac:cxnSpMk id="97" creationId="{77FBC6D0-1120-4A7B-89D3-3E3855D23096}"/>
          </ac:cxnSpMkLst>
        </pc:cxnChg>
      </pc:sldChg>
      <pc:sldChg chg="modSp add del mod modNotes">
        <pc:chgData name="Ragnhild Halvorsrud" userId="917ea340-fd63-490f-a7db-68428d24cf32" providerId="ADAL" clId="{3F26B701-AADC-4668-AAA4-FB7BA2B947B1}" dt="2020-06-19T11:46:09.811" v="9438" actId="47"/>
        <pc:sldMkLst>
          <pc:docMk/>
          <pc:sldMk cId="1511297603" sldId="530"/>
        </pc:sldMkLst>
        <pc:spChg chg="mod">
          <ac:chgData name="Ragnhild Halvorsrud" userId="917ea340-fd63-490f-a7db-68428d24cf32" providerId="ADAL" clId="{3F26B701-AADC-4668-AAA4-FB7BA2B947B1}" dt="2020-06-19T10:47:09.553" v="9230" actId="790"/>
          <ac:spMkLst>
            <pc:docMk/>
            <pc:sldMk cId="1511297603" sldId="530"/>
            <ac:spMk id="2" creationId="{CEF0584D-E78C-408F-A464-AF661D7CD2F8}"/>
          </ac:spMkLst>
        </pc:spChg>
        <pc:spChg chg="mod">
          <ac:chgData name="Ragnhild Halvorsrud" userId="917ea340-fd63-490f-a7db-68428d24cf32" providerId="ADAL" clId="{3F26B701-AADC-4668-AAA4-FB7BA2B947B1}" dt="2020-06-19T10:47:09.556" v="9231" actId="790"/>
          <ac:spMkLst>
            <pc:docMk/>
            <pc:sldMk cId="1511297603" sldId="530"/>
            <ac:spMk id="4" creationId="{359912B9-4EB6-42C7-BF37-C605F081559D}"/>
          </ac:spMkLst>
        </pc:spChg>
      </pc:sldChg>
      <pc:sldChg chg="modSp new del mod modNotes">
        <pc:chgData name="Ragnhild Halvorsrud" userId="917ea340-fd63-490f-a7db-68428d24cf32" providerId="ADAL" clId="{3F26B701-AADC-4668-AAA4-FB7BA2B947B1}" dt="2020-06-19T10:32:59.148" v="8543" actId="47"/>
        <pc:sldMkLst>
          <pc:docMk/>
          <pc:sldMk cId="3955816061" sldId="530"/>
        </pc:sldMkLst>
        <pc:spChg chg="mod">
          <ac:chgData name="Ragnhild Halvorsrud" userId="917ea340-fd63-490f-a7db-68428d24cf32" providerId="ADAL" clId="{3F26B701-AADC-4668-AAA4-FB7BA2B947B1}" dt="2020-06-19T10:32:34.880" v="8530" actId="790"/>
          <ac:spMkLst>
            <pc:docMk/>
            <pc:sldMk cId="3955816061" sldId="530"/>
            <ac:spMk id="2" creationId="{D7A9B6B7-79E4-4D55-8C23-F4BF74241ECB}"/>
          </ac:spMkLst>
        </pc:spChg>
        <pc:spChg chg="mod">
          <ac:chgData name="Ragnhild Halvorsrud" userId="917ea340-fd63-490f-a7db-68428d24cf32" providerId="ADAL" clId="{3F26B701-AADC-4668-AAA4-FB7BA2B947B1}" dt="2020-06-19T10:32:34.882" v="8531" actId="790"/>
          <ac:spMkLst>
            <pc:docMk/>
            <pc:sldMk cId="3955816061" sldId="530"/>
            <ac:spMk id="3" creationId="{360BEB0E-25AF-4900-818E-BC29106DD00C}"/>
          </ac:spMkLst>
        </pc:spChg>
      </pc:sldChg>
      <pc:sldChg chg="addSp delSp modSp add mod ord modNotes">
        <pc:chgData name="Ragnhild Halvorsrud" userId="917ea340-fd63-490f-a7db-68428d24cf32" providerId="ADAL" clId="{3F26B701-AADC-4668-AAA4-FB7BA2B947B1}" dt="2020-06-19T17:20:47.183" v="16730" actId="790"/>
        <pc:sldMkLst>
          <pc:docMk/>
          <pc:sldMk cId="3264953014" sldId="531"/>
        </pc:sldMkLst>
        <pc:spChg chg="mod">
          <ac:chgData name="Ragnhild Halvorsrud" userId="917ea340-fd63-490f-a7db-68428d24cf32" providerId="ADAL" clId="{3F26B701-AADC-4668-AAA4-FB7BA2B947B1}" dt="2020-06-19T17:20:47.125" v="16699" actId="790"/>
          <ac:spMkLst>
            <pc:docMk/>
            <pc:sldMk cId="3264953014" sldId="531"/>
            <ac:spMk id="2" creationId="{CEF0584D-E78C-408F-A464-AF661D7CD2F8}"/>
          </ac:spMkLst>
        </pc:spChg>
        <pc:spChg chg="mod">
          <ac:chgData name="Ragnhild Halvorsrud" userId="917ea340-fd63-490f-a7db-68428d24cf32" providerId="ADAL" clId="{3F26B701-AADC-4668-AAA4-FB7BA2B947B1}" dt="2020-06-19T17:20:47.127" v="16700" actId="790"/>
          <ac:spMkLst>
            <pc:docMk/>
            <pc:sldMk cId="3264953014" sldId="531"/>
            <ac:spMk id="4" creationId="{359912B9-4EB6-42C7-BF37-C605F081559D}"/>
          </ac:spMkLst>
        </pc:spChg>
        <pc:spChg chg="add del mod">
          <ac:chgData name="Ragnhild Halvorsrud" userId="917ea340-fd63-490f-a7db-68428d24cf32" providerId="ADAL" clId="{3F26B701-AADC-4668-AAA4-FB7BA2B947B1}" dt="2020-06-19T10:47:31.116" v="9240"/>
          <ac:spMkLst>
            <pc:docMk/>
            <pc:sldMk cId="3264953014" sldId="531"/>
            <ac:spMk id="5" creationId="{C3BC3B26-F7D4-4655-B8A5-2CBF28DFF031}"/>
          </ac:spMkLst>
        </pc:spChg>
        <pc:spChg chg="add del mod">
          <ac:chgData name="Ragnhild Halvorsrud" userId="917ea340-fd63-490f-a7db-68428d24cf32" providerId="ADAL" clId="{3F26B701-AADC-4668-AAA4-FB7BA2B947B1}" dt="2020-06-19T10:47:31.116" v="9240"/>
          <ac:spMkLst>
            <pc:docMk/>
            <pc:sldMk cId="3264953014" sldId="531"/>
            <ac:spMk id="6" creationId="{BCD8280F-511F-449B-8C33-2B82E9A6F1A8}"/>
          </ac:spMkLst>
        </pc:spChg>
        <pc:spChg chg="add del mod">
          <ac:chgData name="Ragnhild Halvorsrud" userId="917ea340-fd63-490f-a7db-68428d24cf32" providerId="ADAL" clId="{3F26B701-AADC-4668-AAA4-FB7BA2B947B1}" dt="2020-06-19T10:47:31.116" v="9240"/>
          <ac:spMkLst>
            <pc:docMk/>
            <pc:sldMk cId="3264953014" sldId="531"/>
            <ac:spMk id="7" creationId="{49521E11-20E8-4A2D-9457-D806C2C4C16E}"/>
          </ac:spMkLst>
        </pc:spChg>
        <pc:spChg chg="add del mod">
          <ac:chgData name="Ragnhild Halvorsrud" userId="917ea340-fd63-490f-a7db-68428d24cf32" providerId="ADAL" clId="{3F26B701-AADC-4668-AAA4-FB7BA2B947B1}" dt="2020-06-19T10:47:31.116" v="9240"/>
          <ac:spMkLst>
            <pc:docMk/>
            <pc:sldMk cId="3264953014" sldId="531"/>
            <ac:spMk id="8" creationId="{71FF5390-39C3-4282-8ECA-AF33D0C926A3}"/>
          </ac:spMkLst>
        </pc:spChg>
        <pc:spChg chg="add del mod">
          <ac:chgData name="Ragnhild Halvorsrud" userId="917ea340-fd63-490f-a7db-68428d24cf32" providerId="ADAL" clId="{3F26B701-AADC-4668-AAA4-FB7BA2B947B1}" dt="2020-06-19T10:47:31.116" v="9240"/>
          <ac:spMkLst>
            <pc:docMk/>
            <pc:sldMk cId="3264953014" sldId="531"/>
            <ac:spMk id="9" creationId="{F2A0333F-950C-498B-B5E3-B1AA12D4E71E}"/>
          </ac:spMkLst>
        </pc:spChg>
        <pc:spChg chg="add del mod">
          <ac:chgData name="Ragnhild Halvorsrud" userId="917ea340-fd63-490f-a7db-68428d24cf32" providerId="ADAL" clId="{3F26B701-AADC-4668-AAA4-FB7BA2B947B1}" dt="2020-06-19T10:47:31.116" v="9240"/>
          <ac:spMkLst>
            <pc:docMk/>
            <pc:sldMk cId="3264953014" sldId="531"/>
            <ac:spMk id="10" creationId="{80C29886-F72A-4D2C-9D42-C08EE4887B19}"/>
          </ac:spMkLst>
        </pc:spChg>
        <pc:spChg chg="add del mod">
          <ac:chgData name="Ragnhild Halvorsrud" userId="917ea340-fd63-490f-a7db-68428d24cf32" providerId="ADAL" clId="{3F26B701-AADC-4668-AAA4-FB7BA2B947B1}" dt="2020-06-19T10:47:31.116" v="9240"/>
          <ac:spMkLst>
            <pc:docMk/>
            <pc:sldMk cId="3264953014" sldId="531"/>
            <ac:spMk id="11" creationId="{385C0B88-F76A-4D46-B9A1-B9422DDB3E64}"/>
          </ac:spMkLst>
        </pc:spChg>
        <pc:spChg chg="add del mod">
          <ac:chgData name="Ragnhild Halvorsrud" userId="917ea340-fd63-490f-a7db-68428d24cf32" providerId="ADAL" clId="{3F26B701-AADC-4668-AAA4-FB7BA2B947B1}" dt="2020-06-19T10:47:31.116" v="9240"/>
          <ac:spMkLst>
            <pc:docMk/>
            <pc:sldMk cId="3264953014" sldId="531"/>
            <ac:spMk id="12" creationId="{DC85DECA-E80B-4E9C-9AEB-EBB0AE589248}"/>
          </ac:spMkLst>
        </pc:spChg>
        <pc:spChg chg="add del mod">
          <ac:chgData name="Ragnhild Halvorsrud" userId="917ea340-fd63-490f-a7db-68428d24cf32" providerId="ADAL" clId="{3F26B701-AADC-4668-AAA4-FB7BA2B947B1}" dt="2020-06-19T10:47:31.116" v="9240"/>
          <ac:spMkLst>
            <pc:docMk/>
            <pc:sldMk cId="3264953014" sldId="531"/>
            <ac:spMk id="13" creationId="{2F0CD045-6ECB-4F52-9BDF-E6E99BE96B0D}"/>
          </ac:spMkLst>
        </pc:spChg>
        <pc:spChg chg="add del mod">
          <ac:chgData name="Ragnhild Halvorsrud" userId="917ea340-fd63-490f-a7db-68428d24cf32" providerId="ADAL" clId="{3F26B701-AADC-4668-AAA4-FB7BA2B947B1}" dt="2020-06-19T10:47:31.116" v="9240"/>
          <ac:spMkLst>
            <pc:docMk/>
            <pc:sldMk cId="3264953014" sldId="531"/>
            <ac:spMk id="14" creationId="{003924CE-B80D-4A1E-B56B-6F463D6CE67C}"/>
          </ac:spMkLst>
        </pc:spChg>
        <pc:spChg chg="add del mod">
          <ac:chgData name="Ragnhild Halvorsrud" userId="917ea340-fd63-490f-a7db-68428d24cf32" providerId="ADAL" clId="{3F26B701-AADC-4668-AAA4-FB7BA2B947B1}" dt="2020-06-19T10:47:31.116" v="9240"/>
          <ac:spMkLst>
            <pc:docMk/>
            <pc:sldMk cId="3264953014" sldId="531"/>
            <ac:spMk id="15" creationId="{A11C03A8-7D4D-4A20-AA9B-691D01EDC87E}"/>
          </ac:spMkLst>
        </pc:spChg>
        <pc:spChg chg="add del mod">
          <ac:chgData name="Ragnhild Halvorsrud" userId="917ea340-fd63-490f-a7db-68428d24cf32" providerId="ADAL" clId="{3F26B701-AADC-4668-AAA4-FB7BA2B947B1}" dt="2020-06-19T10:47:31.116" v="9240"/>
          <ac:spMkLst>
            <pc:docMk/>
            <pc:sldMk cId="3264953014" sldId="531"/>
            <ac:spMk id="16" creationId="{0F937921-FDB3-4396-94F9-6389E45B286D}"/>
          </ac:spMkLst>
        </pc:spChg>
        <pc:spChg chg="add del mod">
          <ac:chgData name="Ragnhild Halvorsrud" userId="917ea340-fd63-490f-a7db-68428d24cf32" providerId="ADAL" clId="{3F26B701-AADC-4668-AAA4-FB7BA2B947B1}" dt="2020-06-19T10:47:31.116" v="9240"/>
          <ac:spMkLst>
            <pc:docMk/>
            <pc:sldMk cId="3264953014" sldId="531"/>
            <ac:spMk id="17" creationId="{3BED9A98-F014-4041-9F90-B3B155C70B7F}"/>
          </ac:spMkLst>
        </pc:spChg>
        <pc:spChg chg="add del mod">
          <ac:chgData name="Ragnhild Halvorsrud" userId="917ea340-fd63-490f-a7db-68428d24cf32" providerId="ADAL" clId="{3F26B701-AADC-4668-AAA4-FB7BA2B947B1}" dt="2020-06-19T10:47:31.116" v="9240"/>
          <ac:spMkLst>
            <pc:docMk/>
            <pc:sldMk cId="3264953014" sldId="531"/>
            <ac:spMk id="18" creationId="{816C9326-7E74-4576-98A7-C8775BBEC36E}"/>
          </ac:spMkLst>
        </pc:spChg>
        <pc:spChg chg="add del mod">
          <ac:chgData name="Ragnhild Halvorsrud" userId="917ea340-fd63-490f-a7db-68428d24cf32" providerId="ADAL" clId="{3F26B701-AADC-4668-AAA4-FB7BA2B947B1}" dt="2020-06-19T10:47:31.116" v="9240"/>
          <ac:spMkLst>
            <pc:docMk/>
            <pc:sldMk cId="3264953014" sldId="531"/>
            <ac:spMk id="19" creationId="{A752763C-B8CC-48F5-A9BD-7E0CF3D2F4FA}"/>
          </ac:spMkLst>
        </pc:spChg>
        <pc:spChg chg="add del mod">
          <ac:chgData name="Ragnhild Halvorsrud" userId="917ea340-fd63-490f-a7db-68428d24cf32" providerId="ADAL" clId="{3F26B701-AADC-4668-AAA4-FB7BA2B947B1}" dt="2020-06-19T10:47:31.116" v="9240"/>
          <ac:spMkLst>
            <pc:docMk/>
            <pc:sldMk cId="3264953014" sldId="531"/>
            <ac:spMk id="20" creationId="{DB13E0C7-CC51-4E2F-8B86-2477E5335338}"/>
          </ac:spMkLst>
        </pc:spChg>
        <pc:spChg chg="mod">
          <ac:chgData name="Ragnhild Halvorsrud" userId="917ea340-fd63-490f-a7db-68428d24cf32" providerId="ADAL" clId="{3F26B701-AADC-4668-AAA4-FB7BA2B947B1}" dt="2020-06-19T10:47:26.702" v="9239"/>
          <ac:spMkLst>
            <pc:docMk/>
            <pc:sldMk cId="3264953014" sldId="531"/>
            <ac:spMk id="22" creationId="{56A9A1FD-D9C2-4714-B315-341822017A97}"/>
          </ac:spMkLst>
        </pc:spChg>
        <pc:spChg chg="add del mod">
          <ac:chgData name="Ragnhild Halvorsrud" userId="917ea340-fd63-490f-a7db-68428d24cf32" providerId="ADAL" clId="{3F26B701-AADC-4668-AAA4-FB7BA2B947B1}" dt="2020-06-19T10:47:31.116" v="9240"/>
          <ac:spMkLst>
            <pc:docMk/>
            <pc:sldMk cId="3264953014" sldId="531"/>
            <ac:spMk id="24" creationId="{82B770ED-F3D8-4129-B727-0433C620B439}"/>
          </ac:spMkLst>
        </pc:spChg>
        <pc:spChg chg="add del mod">
          <ac:chgData name="Ragnhild Halvorsrud" userId="917ea340-fd63-490f-a7db-68428d24cf32" providerId="ADAL" clId="{3F26B701-AADC-4668-AAA4-FB7BA2B947B1}" dt="2020-06-19T10:47:31.116" v="9240"/>
          <ac:spMkLst>
            <pc:docMk/>
            <pc:sldMk cId="3264953014" sldId="531"/>
            <ac:spMk id="25" creationId="{F5348D1E-3C8D-4608-945B-4FF4BEA0E432}"/>
          </ac:spMkLst>
        </pc:spChg>
        <pc:spChg chg="add del mod">
          <ac:chgData name="Ragnhild Halvorsrud" userId="917ea340-fd63-490f-a7db-68428d24cf32" providerId="ADAL" clId="{3F26B701-AADC-4668-AAA4-FB7BA2B947B1}" dt="2020-06-19T10:47:31.116" v="9240"/>
          <ac:spMkLst>
            <pc:docMk/>
            <pc:sldMk cId="3264953014" sldId="531"/>
            <ac:spMk id="26" creationId="{08A917D3-A363-4939-B0DB-ECF2F2B0E720}"/>
          </ac:spMkLst>
        </pc:spChg>
        <pc:spChg chg="add del mod">
          <ac:chgData name="Ragnhild Halvorsrud" userId="917ea340-fd63-490f-a7db-68428d24cf32" providerId="ADAL" clId="{3F26B701-AADC-4668-AAA4-FB7BA2B947B1}" dt="2020-06-19T10:47:31.116" v="9240"/>
          <ac:spMkLst>
            <pc:docMk/>
            <pc:sldMk cId="3264953014" sldId="531"/>
            <ac:spMk id="27" creationId="{C9BCA5A8-30E5-4AE1-8D12-4E2F8D0631F3}"/>
          </ac:spMkLst>
        </pc:spChg>
        <pc:spChg chg="add del mod">
          <ac:chgData name="Ragnhild Halvorsrud" userId="917ea340-fd63-490f-a7db-68428d24cf32" providerId="ADAL" clId="{3F26B701-AADC-4668-AAA4-FB7BA2B947B1}" dt="2020-06-19T10:47:31.116" v="9240"/>
          <ac:spMkLst>
            <pc:docMk/>
            <pc:sldMk cId="3264953014" sldId="531"/>
            <ac:spMk id="28" creationId="{942E7A00-3F5E-4FC0-81C1-8DB3EF3571A7}"/>
          </ac:spMkLst>
        </pc:spChg>
        <pc:spChg chg="add del mod">
          <ac:chgData name="Ragnhild Halvorsrud" userId="917ea340-fd63-490f-a7db-68428d24cf32" providerId="ADAL" clId="{3F26B701-AADC-4668-AAA4-FB7BA2B947B1}" dt="2020-06-19T10:47:31.116" v="9240"/>
          <ac:spMkLst>
            <pc:docMk/>
            <pc:sldMk cId="3264953014" sldId="531"/>
            <ac:spMk id="29" creationId="{FBABB8A9-56DE-420E-A462-C918B0CA4A15}"/>
          </ac:spMkLst>
        </pc:spChg>
        <pc:spChg chg="add del mod">
          <ac:chgData name="Ragnhild Halvorsrud" userId="917ea340-fd63-490f-a7db-68428d24cf32" providerId="ADAL" clId="{3F26B701-AADC-4668-AAA4-FB7BA2B947B1}" dt="2020-06-19T10:47:31.116" v="9240"/>
          <ac:spMkLst>
            <pc:docMk/>
            <pc:sldMk cId="3264953014" sldId="531"/>
            <ac:spMk id="30" creationId="{8F677804-D93E-4B59-96A0-8FE71CFD3422}"/>
          </ac:spMkLst>
        </pc:spChg>
        <pc:spChg chg="add del mod">
          <ac:chgData name="Ragnhild Halvorsrud" userId="917ea340-fd63-490f-a7db-68428d24cf32" providerId="ADAL" clId="{3F26B701-AADC-4668-AAA4-FB7BA2B947B1}" dt="2020-06-19T10:47:31.116" v="9240"/>
          <ac:spMkLst>
            <pc:docMk/>
            <pc:sldMk cId="3264953014" sldId="531"/>
            <ac:spMk id="31" creationId="{9DF98115-FF49-41BA-B938-C7C451B6A196}"/>
          </ac:spMkLst>
        </pc:spChg>
        <pc:spChg chg="mod">
          <ac:chgData name="Ragnhild Halvorsrud" userId="917ea340-fd63-490f-a7db-68428d24cf32" providerId="ADAL" clId="{3F26B701-AADC-4668-AAA4-FB7BA2B947B1}" dt="2020-06-19T10:47:26.702" v="9239"/>
          <ac:spMkLst>
            <pc:docMk/>
            <pc:sldMk cId="3264953014" sldId="531"/>
            <ac:spMk id="33" creationId="{3E43A6F2-335A-4D5F-84D8-9B1F80EE34C9}"/>
          </ac:spMkLst>
        </pc:spChg>
        <pc:spChg chg="add del mod">
          <ac:chgData name="Ragnhild Halvorsrud" userId="917ea340-fd63-490f-a7db-68428d24cf32" providerId="ADAL" clId="{3F26B701-AADC-4668-AAA4-FB7BA2B947B1}" dt="2020-06-19T10:47:31.116" v="9240"/>
          <ac:spMkLst>
            <pc:docMk/>
            <pc:sldMk cId="3264953014" sldId="531"/>
            <ac:spMk id="35" creationId="{F5D53549-733A-4EBE-A806-50842501CCA6}"/>
          </ac:spMkLst>
        </pc:spChg>
        <pc:spChg chg="add del mod">
          <ac:chgData name="Ragnhild Halvorsrud" userId="917ea340-fd63-490f-a7db-68428d24cf32" providerId="ADAL" clId="{3F26B701-AADC-4668-AAA4-FB7BA2B947B1}" dt="2020-06-19T10:47:31.116" v="9240"/>
          <ac:spMkLst>
            <pc:docMk/>
            <pc:sldMk cId="3264953014" sldId="531"/>
            <ac:spMk id="36" creationId="{490C1382-A098-4F62-8462-A020C4C47587}"/>
          </ac:spMkLst>
        </pc:spChg>
        <pc:spChg chg="add del mod">
          <ac:chgData name="Ragnhild Halvorsrud" userId="917ea340-fd63-490f-a7db-68428d24cf32" providerId="ADAL" clId="{3F26B701-AADC-4668-AAA4-FB7BA2B947B1}" dt="2020-06-19T10:47:31.116" v="9240"/>
          <ac:spMkLst>
            <pc:docMk/>
            <pc:sldMk cId="3264953014" sldId="531"/>
            <ac:spMk id="37" creationId="{CD194B6D-7D62-4F6C-8869-3EC1FCB987C7}"/>
          </ac:spMkLst>
        </pc:spChg>
        <pc:spChg chg="add mod">
          <ac:chgData name="Ragnhild Halvorsrud" userId="917ea340-fd63-490f-a7db-68428d24cf32" providerId="ADAL" clId="{3F26B701-AADC-4668-AAA4-FB7BA2B947B1}" dt="2020-06-19T17:20:47.130" v="16701" actId="790"/>
          <ac:spMkLst>
            <pc:docMk/>
            <pc:sldMk cId="3264953014" sldId="531"/>
            <ac:spMk id="38" creationId="{77F280C5-332F-4D6C-B469-CFE0ADBFB825}"/>
          </ac:spMkLst>
        </pc:spChg>
        <pc:spChg chg="add mod">
          <ac:chgData name="Ragnhild Halvorsrud" userId="917ea340-fd63-490f-a7db-68428d24cf32" providerId="ADAL" clId="{3F26B701-AADC-4668-AAA4-FB7BA2B947B1}" dt="2020-06-19T17:20:47.133" v="16702" actId="790"/>
          <ac:spMkLst>
            <pc:docMk/>
            <pc:sldMk cId="3264953014" sldId="531"/>
            <ac:spMk id="39" creationId="{20EAB92E-F542-419F-8E4A-5E33CDFD70DC}"/>
          </ac:spMkLst>
        </pc:spChg>
        <pc:spChg chg="add mod">
          <ac:chgData name="Ragnhild Halvorsrud" userId="917ea340-fd63-490f-a7db-68428d24cf32" providerId="ADAL" clId="{3F26B701-AADC-4668-AAA4-FB7BA2B947B1}" dt="2020-06-19T17:20:47.134" v="16703" actId="790"/>
          <ac:spMkLst>
            <pc:docMk/>
            <pc:sldMk cId="3264953014" sldId="531"/>
            <ac:spMk id="40" creationId="{4D0D4B25-566E-4843-937E-4AC108CA70E9}"/>
          </ac:spMkLst>
        </pc:spChg>
        <pc:spChg chg="add mod">
          <ac:chgData name="Ragnhild Halvorsrud" userId="917ea340-fd63-490f-a7db-68428d24cf32" providerId="ADAL" clId="{3F26B701-AADC-4668-AAA4-FB7BA2B947B1}" dt="2020-06-19T17:20:47.136" v="16704" actId="790"/>
          <ac:spMkLst>
            <pc:docMk/>
            <pc:sldMk cId="3264953014" sldId="531"/>
            <ac:spMk id="41" creationId="{0DB085EF-5EDB-4AF0-9155-5344A9F397E9}"/>
          </ac:spMkLst>
        </pc:spChg>
        <pc:spChg chg="add mod">
          <ac:chgData name="Ragnhild Halvorsrud" userId="917ea340-fd63-490f-a7db-68428d24cf32" providerId="ADAL" clId="{3F26B701-AADC-4668-AAA4-FB7BA2B947B1}" dt="2020-06-19T17:20:47.138" v="16705" actId="790"/>
          <ac:spMkLst>
            <pc:docMk/>
            <pc:sldMk cId="3264953014" sldId="531"/>
            <ac:spMk id="42" creationId="{74E1F08A-10AD-4173-BD0B-E0A0B20C7DA7}"/>
          </ac:spMkLst>
        </pc:spChg>
        <pc:spChg chg="add mod">
          <ac:chgData name="Ragnhild Halvorsrud" userId="917ea340-fd63-490f-a7db-68428d24cf32" providerId="ADAL" clId="{3F26B701-AADC-4668-AAA4-FB7BA2B947B1}" dt="2020-06-19T17:20:47.140" v="16706" actId="790"/>
          <ac:spMkLst>
            <pc:docMk/>
            <pc:sldMk cId="3264953014" sldId="531"/>
            <ac:spMk id="43" creationId="{0B25D35C-C569-40D4-B746-63C9DC94702E}"/>
          </ac:spMkLst>
        </pc:spChg>
        <pc:spChg chg="add mod">
          <ac:chgData name="Ragnhild Halvorsrud" userId="917ea340-fd63-490f-a7db-68428d24cf32" providerId="ADAL" clId="{3F26B701-AADC-4668-AAA4-FB7BA2B947B1}" dt="2020-06-19T17:20:47.142" v="16707" actId="790"/>
          <ac:spMkLst>
            <pc:docMk/>
            <pc:sldMk cId="3264953014" sldId="531"/>
            <ac:spMk id="44" creationId="{5C2E1DD4-D394-41BE-A647-3D3E95E6B0D2}"/>
          </ac:spMkLst>
        </pc:spChg>
        <pc:spChg chg="add mod">
          <ac:chgData name="Ragnhild Halvorsrud" userId="917ea340-fd63-490f-a7db-68428d24cf32" providerId="ADAL" clId="{3F26B701-AADC-4668-AAA4-FB7BA2B947B1}" dt="2020-06-19T17:20:47.144" v="16708" actId="790"/>
          <ac:spMkLst>
            <pc:docMk/>
            <pc:sldMk cId="3264953014" sldId="531"/>
            <ac:spMk id="45" creationId="{DA4F4D80-F8F0-4617-8CB0-DA42712F7836}"/>
          </ac:spMkLst>
        </pc:spChg>
        <pc:spChg chg="add mod">
          <ac:chgData name="Ragnhild Halvorsrud" userId="917ea340-fd63-490f-a7db-68428d24cf32" providerId="ADAL" clId="{3F26B701-AADC-4668-AAA4-FB7BA2B947B1}" dt="2020-06-19T17:20:47.146" v="16709" actId="790"/>
          <ac:spMkLst>
            <pc:docMk/>
            <pc:sldMk cId="3264953014" sldId="531"/>
            <ac:spMk id="46" creationId="{932CCC98-D819-483C-AC6D-A97241562503}"/>
          </ac:spMkLst>
        </pc:spChg>
        <pc:spChg chg="add mod">
          <ac:chgData name="Ragnhild Halvorsrud" userId="917ea340-fd63-490f-a7db-68428d24cf32" providerId="ADAL" clId="{3F26B701-AADC-4668-AAA4-FB7BA2B947B1}" dt="2020-06-19T17:20:47.148" v="16710" actId="790"/>
          <ac:spMkLst>
            <pc:docMk/>
            <pc:sldMk cId="3264953014" sldId="531"/>
            <ac:spMk id="47" creationId="{7F4004E1-4869-4D1C-99E8-5FE4F532DCB3}"/>
          </ac:spMkLst>
        </pc:spChg>
        <pc:spChg chg="add mod">
          <ac:chgData name="Ragnhild Halvorsrud" userId="917ea340-fd63-490f-a7db-68428d24cf32" providerId="ADAL" clId="{3F26B701-AADC-4668-AAA4-FB7BA2B947B1}" dt="2020-06-19T17:20:47.150" v="16711" actId="790"/>
          <ac:spMkLst>
            <pc:docMk/>
            <pc:sldMk cId="3264953014" sldId="531"/>
            <ac:spMk id="48" creationId="{116AE375-12B1-491D-B0B0-E8D90EFB2AB4}"/>
          </ac:spMkLst>
        </pc:spChg>
        <pc:spChg chg="add mod">
          <ac:chgData name="Ragnhild Halvorsrud" userId="917ea340-fd63-490f-a7db-68428d24cf32" providerId="ADAL" clId="{3F26B701-AADC-4668-AAA4-FB7BA2B947B1}" dt="2020-06-19T17:20:47.151" v="16712" actId="790"/>
          <ac:spMkLst>
            <pc:docMk/>
            <pc:sldMk cId="3264953014" sldId="531"/>
            <ac:spMk id="49" creationId="{355E3F76-43EB-4E2C-AB34-1A0344A38209}"/>
          </ac:spMkLst>
        </pc:spChg>
        <pc:spChg chg="add mod">
          <ac:chgData name="Ragnhild Halvorsrud" userId="917ea340-fd63-490f-a7db-68428d24cf32" providerId="ADAL" clId="{3F26B701-AADC-4668-AAA4-FB7BA2B947B1}" dt="2020-06-19T17:20:47.153" v="16713" actId="790"/>
          <ac:spMkLst>
            <pc:docMk/>
            <pc:sldMk cId="3264953014" sldId="531"/>
            <ac:spMk id="50" creationId="{B4A47790-1705-4195-ABC5-9570E159376B}"/>
          </ac:spMkLst>
        </pc:spChg>
        <pc:spChg chg="add mod">
          <ac:chgData name="Ragnhild Halvorsrud" userId="917ea340-fd63-490f-a7db-68428d24cf32" providerId="ADAL" clId="{3F26B701-AADC-4668-AAA4-FB7BA2B947B1}" dt="2020-06-19T17:20:47.155" v="16714" actId="790"/>
          <ac:spMkLst>
            <pc:docMk/>
            <pc:sldMk cId="3264953014" sldId="531"/>
            <ac:spMk id="51" creationId="{89146E0B-AD8B-4895-89C9-3C4431DF62CA}"/>
          </ac:spMkLst>
        </pc:spChg>
        <pc:spChg chg="add mod">
          <ac:chgData name="Ragnhild Halvorsrud" userId="917ea340-fd63-490f-a7db-68428d24cf32" providerId="ADAL" clId="{3F26B701-AADC-4668-AAA4-FB7BA2B947B1}" dt="2020-06-19T17:20:47.157" v="16715" actId="790"/>
          <ac:spMkLst>
            <pc:docMk/>
            <pc:sldMk cId="3264953014" sldId="531"/>
            <ac:spMk id="52" creationId="{80DD7AE3-BD11-495A-96F7-80CD7B70D82B}"/>
          </ac:spMkLst>
        </pc:spChg>
        <pc:spChg chg="add mod">
          <ac:chgData name="Ragnhild Halvorsrud" userId="917ea340-fd63-490f-a7db-68428d24cf32" providerId="ADAL" clId="{3F26B701-AADC-4668-AAA4-FB7BA2B947B1}" dt="2020-06-19T17:20:47.159" v="16716" actId="790"/>
          <ac:spMkLst>
            <pc:docMk/>
            <pc:sldMk cId="3264953014" sldId="531"/>
            <ac:spMk id="53" creationId="{15C66DE4-C4FE-4F2F-A8EB-2B9CFFCB45DA}"/>
          </ac:spMkLst>
        </pc:spChg>
        <pc:spChg chg="mod">
          <ac:chgData name="Ragnhild Halvorsrud" userId="917ea340-fd63-490f-a7db-68428d24cf32" providerId="ADAL" clId="{3F26B701-AADC-4668-AAA4-FB7BA2B947B1}" dt="2020-06-19T17:20:47.161" v="16717" actId="790"/>
          <ac:spMkLst>
            <pc:docMk/>
            <pc:sldMk cId="3264953014" sldId="531"/>
            <ac:spMk id="55" creationId="{185E11AF-3049-46C2-ADF0-CCF91D9AC88C}"/>
          </ac:spMkLst>
        </pc:spChg>
        <pc:spChg chg="add mod">
          <ac:chgData name="Ragnhild Halvorsrud" userId="917ea340-fd63-490f-a7db-68428d24cf32" providerId="ADAL" clId="{3F26B701-AADC-4668-AAA4-FB7BA2B947B1}" dt="2020-06-19T17:20:47.164" v="16718" actId="790"/>
          <ac:spMkLst>
            <pc:docMk/>
            <pc:sldMk cId="3264953014" sldId="531"/>
            <ac:spMk id="57" creationId="{863CF98E-29FA-4A94-9FE5-D7EDDC1F6FC2}"/>
          </ac:spMkLst>
        </pc:spChg>
        <pc:spChg chg="add mod">
          <ac:chgData name="Ragnhild Halvorsrud" userId="917ea340-fd63-490f-a7db-68428d24cf32" providerId="ADAL" clId="{3F26B701-AADC-4668-AAA4-FB7BA2B947B1}" dt="2020-06-19T17:20:47.166" v="16719" actId="790"/>
          <ac:spMkLst>
            <pc:docMk/>
            <pc:sldMk cId="3264953014" sldId="531"/>
            <ac:spMk id="58" creationId="{944FE13E-6A98-4430-9593-D26321EBFC57}"/>
          </ac:spMkLst>
        </pc:spChg>
        <pc:spChg chg="add mod">
          <ac:chgData name="Ragnhild Halvorsrud" userId="917ea340-fd63-490f-a7db-68428d24cf32" providerId="ADAL" clId="{3F26B701-AADC-4668-AAA4-FB7BA2B947B1}" dt="2020-06-19T17:20:47.167" v="16720" actId="790"/>
          <ac:spMkLst>
            <pc:docMk/>
            <pc:sldMk cId="3264953014" sldId="531"/>
            <ac:spMk id="59" creationId="{D51A8FAF-98E3-46A6-AC24-C101B3E83B44}"/>
          </ac:spMkLst>
        </pc:spChg>
        <pc:spChg chg="add mod">
          <ac:chgData name="Ragnhild Halvorsrud" userId="917ea340-fd63-490f-a7db-68428d24cf32" providerId="ADAL" clId="{3F26B701-AADC-4668-AAA4-FB7BA2B947B1}" dt="2020-06-19T17:20:47.169" v="16721" actId="790"/>
          <ac:spMkLst>
            <pc:docMk/>
            <pc:sldMk cId="3264953014" sldId="531"/>
            <ac:spMk id="60" creationId="{836414DE-B2F5-4A5B-8808-DC876A8D1317}"/>
          </ac:spMkLst>
        </pc:spChg>
        <pc:spChg chg="add mod">
          <ac:chgData name="Ragnhild Halvorsrud" userId="917ea340-fd63-490f-a7db-68428d24cf32" providerId="ADAL" clId="{3F26B701-AADC-4668-AAA4-FB7BA2B947B1}" dt="2020-06-19T17:20:47.170" v="16722" actId="790"/>
          <ac:spMkLst>
            <pc:docMk/>
            <pc:sldMk cId="3264953014" sldId="531"/>
            <ac:spMk id="61" creationId="{9B29C3DA-216F-4FFE-8069-63A1E900229E}"/>
          </ac:spMkLst>
        </pc:spChg>
        <pc:spChg chg="add mod">
          <ac:chgData name="Ragnhild Halvorsrud" userId="917ea340-fd63-490f-a7db-68428d24cf32" providerId="ADAL" clId="{3F26B701-AADC-4668-AAA4-FB7BA2B947B1}" dt="2020-06-19T17:20:47.172" v="16723" actId="790"/>
          <ac:spMkLst>
            <pc:docMk/>
            <pc:sldMk cId="3264953014" sldId="531"/>
            <ac:spMk id="62" creationId="{56942E0F-AAC5-4B53-8B7D-3194CBB53D54}"/>
          </ac:spMkLst>
        </pc:spChg>
        <pc:spChg chg="add mod">
          <ac:chgData name="Ragnhild Halvorsrud" userId="917ea340-fd63-490f-a7db-68428d24cf32" providerId="ADAL" clId="{3F26B701-AADC-4668-AAA4-FB7BA2B947B1}" dt="2020-06-19T17:20:47.174" v="16724" actId="790"/>
          <ac:spMkLst>
            <pc:docMk/>
            <pc:sldMk cId="3264953014" sldId="531"/>
            <ac:spMk id="63" creationId="{C56FA4FB-7FC5-495E-BEAE-90FD13D6BE90}"/>
          </ac:spMkLst>
        </pc:spChg>
        <pc:spChg chg="add mod">
          <ac:chgData name="Ragnhild Halvorsrud" userId="917ea340-fd63-490f-a7db-68428d24cf32" providerId="ADAL" clId="{3F26B701-AADC-4668-AAA4-FB7BA2B947B1}" dt="2020-06-19T17:20:47.175" v="16725" actId="790"/>
          <ac:spMkLst>
            <pc:docMk/>
            <pc:sldMk cId="3264953014" sldId="531"/>
            <ac:spMk id="64" creationId="{A51C6B90-7249-4A63-A235-9A073EC8D570}"/>
          </ac:spMkLst>
        </pc:spChg>
        <pc:spChg chg="mod">
          <ac:chgData name="Ragnhild Halvorsrud" userId="917ea340-fd63-490f-a7db-68428d24cf32" providerId="ADAL" clId="{3F26B701-AADC-4668-AAA4-FB7BA2B947B1}" dt="2020-06-19T17:20:47.177" v="16726" actId="790"/>
          <ac:spMkLst>
            <pc:docMk/>
            <pc:sldMk cId="3264953014" sldId="531"/>
            <ac:spMk id="66" creationId="{C14F91D2-02C4-4210-A7BA-08F419AACF6D}"/>
          </ac:spMkLst>
        </pc:spChg>
        <pc:spChg chg="add del mod">
          <ac:chgData name="Ragnhild Halvorsrud" userId="917ea340-fd63-490f-a7db-68428d24cf32" providerId="ADAL" clId="{3F26B701-AADC-4668-AAA4-FB7BA2B947B1}" dt="2020-06-19T10:47:35.137" v="9242" actId="478"/>
          <ac:spMkLst>
            <pc:docMk/>
            <pc:sldMk cId="3264953014" sldId="531"/>
            <ac:spMk id="68" creationId="{FBEDD016-11C3-4BBA-AE58-3FB22D5565D2}"/>
          </ac:spMkLst>
        </pc:spChg>
        <pc:spChg chg="add mod">
          <ac:chgData name="Ragnhild Halvorsrud" userId="917ea340-fd63-490f-a7db-68428d24cf32" providerId="ADAL" clId="{3F26B701-AADC-4668-AAA4-FB7BA2B947B1}" dt="2020-06-19T17:20:47.179" v="16727" actId="790"/>
          <ac:spMkLst>
            <pc:docMk/>
            <pc:sldMk cId="3264953014" sldId="531"/>
            <ac:spMk id="69" creationId="{44FA8A63-31A7-4D88-8673-18401DD77BA7}"/>
          </ac:spMkLst>
        </pc:spChg>
        <pc:spChg chg="add mod">
          <ac:chgData name="Ragnhild Halvorsrud" userId="917ea340-fd63-490f-a7db-68428d24cf32" providerId="ADAL" clId="{3F26B701-AADC-4668-AAA4-FB7BA2B947B1}" dt="2020-06-19T17:20:47.180" v="16728" actId="790"/>
          <ac:spMkLst>
            <pc:docMk/>
            <pc:sldMk cId="3264953014" sldId="531"/>
            <ac:spMk id="70" creationId="{FC757767-5C24-40B4-A667-54049C0AAA57}"/>
          </ac:spMkLst>
        </pc:spChg>
        <pc:grpChg chg="add del mod">
          <ac:chgData name="Ragnhild Halvorsrud" userId="917ea340-fd63-490f-a7db-68428d24cf32" providerId="ADAL" clId="{3F26B701-AADC-4668-AAA4-FB7BA2B947B1}" dt="2020-06-19T10:47:31.116" v="9240"/>
          <ac:grpSpMkLst>
            <pc:docMk/>
            <pc:sldMk cId="3264953014" sldId="531"/>
            <ac:grpSpMk id="21" creationId="{1DA4F682-4B2B-49E4-8F3F-EDF1A117B84B}"/>
          </ac:grpSpMkLst>
        </pc:grpChg>
        <pc:grpChg chg="add del mod">
          <ac:chgData name="Ragnhild Halvorsrud" userId="917ea340-fd63-490f-a7db-68428d24cf32" providerId="ADAL" clId="{3F26B701-AADC-4668-AAA4-FB7BA2B947B1}" dt="2020-06-19T10:47:31.116" v="9240"/>
          <ac:grpSpMkLst>
            <pc:docMk/>
            <pc:sldMk cId="3264953014" sldId="531"/>
            <ac:grpSpMk id="32" creationId="{5AF12F54-0DDA-4478-8D0F-EF56431FC6ED}"/>
          </ac:grpSpMkLst>
        </pc:grpChg>
        <pc:grpChg chg="add mod">
          <ac:chgData name="Ragnhild Halvorsrud" userId="917ea340-fd63-490f-a7db-68428d24cf32" providerId="ADAL" clId="{3F26B701-AADC-4668-AAA4-FB7BA2B947B1}" dt="2020-06-19T10:47:31.147" v="9241"/>
          <ac:grpSpMkLst>
            <pc:docMk/>
            <pc:sldMk cId="3264953014" sldId="531"/>
            <ac:grpSpMk id="54" creationId="{706A75F0-4AD9-4A5E-95E5-32C378A50497}"/>
          </ac:grpSpMkLst>
        </pc:grpChg>
        <pc:grpChg chg="add mod">
          <ac:chgData name="Ragnhild Halvorsrud" userId="917ea340-fd63-490f-a7db-68428d24cf32" providerId="ADAL" clId="{3F26B701-AADC-4668-AAA4-FB7BA2B947B1}" dt="2020-06-19T10:47:31.147" v="9241"/>
          <ac:grpSpMkLst>
            <pc:docMk/>
            <pc:sldMk cId="3264953014" sldId="531"/>
            <ac:grpSpMk id="65" creationId="{A38FD9DB-C270-4DC3-80A8-9D294828459D}"/>
          </ac:grpSpMkLst>
        </pc:grpChg>
        <pc:picChg chg="mod">
          <ac:chgData name="Ragnhild Halvorsrud" userId="917ea340-fd63-490f-a7db-68428d24cf32" providerId="ADAL" clId="{3F26B701-AADC-4668-AAA4-FB7BA2B947B1}" dt="2020-06-19T10:47:26.702" v="9239"/>
          <ac:picMkLst>
            <pc:docMk/>
            <pc:sldMk cId="3264953014" sldId="531"/>
            <ac:picMk id="23" creationId="{74074684-27C2-4F16-8D15-F2AC100AEBEB}"/>
          </ac:picMkLst>
        </pc:picChg>
        <pc:picChg chg="mod">
          <ac:chgData name="Ragnhild Halvorsrud" userId="917ea340-fd63-490f-a7db-68428d24cf32" providerId="ADAL" clId="{3F26B701-AADC-4668-AAA4-FB7BA2B947B1}" dt="2020-06-19T10:47:26.702" v="9239"/>
          <ac:picMkLst>
            <pc:docMk/>
            <pc:sldMk cId="3264953014" sldId="531"/>
            <ac:picMk id="34" creationId="{5B0D504A-8A62-4DD7-BC7A-72E2AE27FFBA}"/>
          </ac:picMkLst>
        </pc:picChg>
        <pc:picChg chg="mod">
          <ac:chgData name="Ragnhild Halvorsrud" userId="917ea340-fd63-490f-a7db-68428d24cf32" providerId="ADAL" clId="{3F26B701-AADC-4668-AAA4-FB7BA2B947B1}" dt="2020-06-19T10:47:31.147" v="9241"/>
          <ac:picMkLst>
            <pc:docMk/>
            <pc:sldMk cId="3264953014" sldId="531"/>
            <ac:picMk id="56" creationId="{F076D99D-0710-44F0-942C-17F89F005F49}"/>
          </ac:picMkLst>
        </pc:picChg>
        <pc:picChg chg="mod">
          <ac:chgData name="Ragnhild Halvorsrud" userId="917ea340-fd63-490f-a7db-68428d24cf32" providerId="ADAL" clId="{3F26B701-AADC-4668-AAA4-FB7BA2B947B1}" dt="2020-06-19T10:47:31.147" v="9241"/>
          <ac:picMkLst>
            <pc:docMk/>
            <pc:sldMk cId="3264953014" sldId="531"/>
            <ac:picMk id="67" creationId="{B39A5F78-DB0F-4EB2-A383-372534A3B5B3}"/>
          </ac:picMkLst>
        </pc:picChg>
      </pc:sldChg>
      <pc:sldChg chg="addSp delSp modSp new mod modNotes">
        <pc:chgData name="Ragnhild Halvorsrud" userId="917ea340-fd63-490f-a7db-68428d24cf32" providerId="ADAL" clId="{3F26B701-AADC-4668-AAA4-FB7BA2B947B1}" dt="2020-06-19T17:20:47.230" v="16748" actId="790"/>
        <pc:sldMkLst>
          <pc:docMk/>
          <pc:sldMk cId="2470958518" sldId="532"/>
        </pc:sldMkLst>
        <pc:spChg chg="mod">
          <ac:chgData name="Ragnhild Halvorsrud" userId="917ea340-fd63-490f-a7db-68428d24cf32" providerId="ADAL" clId="{3F26B701-AADC-4668-AAA4-FB7BA2B947B1}" dt="2020-06-19T17:20:47.224" v="16745" actId="790"/>
          <ac:spMkLst>
            <pc:docMk/>
            <pc:sldMk cId="2470958518" sldId="532"/>
            <ac:spMk id="2" creationId="{0F17FD09-2B7D-4DD1-A2EA-F0C8291330F9}"/>
          </ac:spMkLst>
        </pc:spChg>
        <pc:spChg chg="del mod">
          <ac:chgData name="Ragnhild Halvorsrud" userId="917ea340-fd63-490f-a7db-68428d24cf32" providerId="ADAL" clId="{3F26B701-AADC-4668-AAA4-FB7BA2B947B1}" dt="2020-06-19T11:45:44.679" v="9435"/>
          <ac:spMkLst>
            <pc:docMk/>
            <pc:sldMk cId="2470958518" sldId="532"/>
            <ac:spMk id="3" creationId="{B06BB6BC-CDEE-4CD2-895C-01D64B90B73D}"/>
          </ac:spMkLst>
        </pc:spChg>
        <pc:spChg chg="add del mod">
          <ac:chgData name="Ragnhild Halvorsrud" userId="917ea340-fd63-490f-a7db-68428d24cf32" providerId="ADAL" clId="{3F26B701-AADC-4668-AAA4-FB7BA2B947B1}" dt="2020-06-19T11:45:44.679" v="9435"/>
          <ac:spMkLst>
            <pc:docMk/>
            <pc:sldMk cId="2470958518" sldId="532"/>
            <ac:spMk id="4" creationId="{2485B6E8-B02E-4865-927F-D672E3FE58C8}"/>
          </ac:spMkLst>
        </pc:spChg>
        <pc:spChg chg="add del mod">
          <ac:chgData name="Ragnhild Halvorsrud" userId="917ea340-fd63-490f-a7db-68428d24cf32" providerId="ADAL" clId="{3F26B701-AADC-4668-AAA4-FB7BA2B947B1}" dt="2020-06-19T17:20:47.226" v="16746" actId="790"/>
          <ac:spMkLst>
            <pc:docMk/>
            <pc:sldMk cId="2470958518" sldId="532"/>
            <ac:spMk id="5" creationId="{31066B05-F383-49EB-889F-102FCF3B73D1}"/>
          </ac:spMkLst>
        </pc:spChg>
        <pc:spChg chg="add del mod">
          <ac:chgData name="Ragnhild Halvorsrud" userId="917ea340-fd63-490f-a7db-68428d24cf32" providerId="ADAL" clId="{3F26B701-AADC-4668-AAA4-FB7BA2B947B1}" dt="2020-06-19T14:44:24.235" v="10885"/>
          <ac:spMkLst>
            <pc:docMk/>
            <pc:sldMk cId="2470958518" sldId="532"/>
            <ac:spMk id="6" creationId="{86CF322A-E8B5-443A-A548-A6C0137F29F2}"/>
          </ac:spMkLst>
        </pc:spChg>
        <pc:spChg chg="add del mod">
          <ac:chgData name="Ragnhild Halvorsrud" userId="917ea340-fd63-490f-a7db-68428d24cf32" providerId="ADAL" clId="{3F26B701-AADC-4668-AAA4-FB7BA2B947B1}" dt="2020-06-19T14:44:24.235" v="10885"/>
          <ac:spMkLst>
            <pc:docMk/>
            <pc:sldMk cId="2470958518" sldId="532"/>
            <ac:spMk id="7" creationId="{AFE6F383-02D3-4A17-9C7B-F324FD27A7F7}"/>
          </ac:spMkLst>
        </pc:spChg>
      </pc:sldChg>
      <pc:sldChg chg="modSp add del mod modNotes">
        <pc:chgData name="Ragnhild Halvorsrud" userId="917ea340-fd63-490f-a7db-68428d24cf32" providerId="ADAL" clId="{3F26B701-AADC-4668-AAA4-FB7BA2B947B1}" dt="2020-06-19T11:49:24.441" v="9468" actId="47"/>
        <pc:sldMkLst>
          <pc:docMk/>
          <pc:sldMk cId="36926239" sldId="533"/>
        </pc:sldMkLst>
        <pc:spChg chg="mod">
          <ac:chgData name="Ragnhild Halvorsrud" userId="917ea340-fd63-490f-a7db-68428d24cf32" providerId="ADAL" clId="{3F26B701-AADC-4668-AAA4-FB7BA2B947B1}" dt="2020-06-19T11:47:17.614" v="9455" actId="20577"/>
          <ac:spMkLst>
            <pc:docMk/>
            <pc:sldMk cId="36926239" sldId="533"/>
            <ac:spMk id="2" creationId="{00000000-0000-0000-0000-000000000000}"/>
          </ac:spMkLst>
        </pc:spChg>
        <pc:spChg chg="mod">
          <ac:chgData name="Ragnhild Halvorsrud" userId="917ea340-fd63-490f-a7db-68428d24cf32" providerId="ADAL" clId="{3F26B701-AADC-4668-AAA4-FB7BA2B947B1}" dt="2020-06-19T11:47:11.949" v="9443" actId="790"/>
          <ac:spMkLst>
            <pc:docMk/>
            <pc:sldMk cId="36926239" sldId="533"/>
            <ac:spMk id="4" creationId="{00000000-0000-0000-0000-000000000000}"/>
          </ac:spMkLst>
        </pc:spChg>
        <pc:spChg chg="mod">
          <ac:chgData name="Ragnhild Halvorsrud" userId="917ea340-fd63-490f-a7db-68428d24cf32" providerId="ADAL" clId="{3F26B701-AADC-4668-AAA4-FB7BA2B947B1}" dt="2020-06-19T11:47:11.946" v="9441" actId="790"/>
          <ac:spMkLst>
            <pc:docMk/>
            <pc:sldMk cId="36926239" sldId="533"/>
            <ac:spMk id="12" creationId="{00000000-0000-0000-0000-000000000000}"/>
          </ac:spMkLst>
        </pc:spChg>
        <pc:spChg chg="mod">
          <ac:chgData name="Ragnhild Halvorsrud" userId="917ea340-fd63-490f-a7db-68428d24cf32" providerId="ADAL" clId="{3F26B701-AADC-4668-AAA4-FB7BA2B947B1}" dt="2020-06-19T11:47:11.948" v="9442" actId="790"/>
          <ac:spMkLst>
            <pc:docMk/>
            <pc:sldMk cId="36926239" sldId="533"/>
            <ac:spMk id="14" creationId="{00000000-0000-0000-0000-000000000000}"/>
          </ac:spMkLst>
        </pc:spChg>
        <pc:spChg chg="mod">
          <ac:chgData name="Ragnhild Halvorsrud" userId="917ea340-fd63-490f-a7db-68428d24cf32" providerId="ADAL" clId="{3F26B701-AADC-4668-AAA4-FB7BA2B947B1}" dt="2020-06-19T11:47:11.953" v="9445" actId="790"/>
          <ac:spMkLst>
            <pc:docMk/>
            <pc:sldMk cId="36926239" sldId="533"/>
            <ac:spMk id="17" creationId="{00000000-0000-0000-0000-000000000000}"/>
          </ac:spMkLst>
        </pc:spChg>
        <pc:spChg chg="mod">
          <ac:chgData name="Ragnhild Halvorsrud" userId="917ea340-fd63-490f-a7db-68428d24cf32" providerId="ADAL" clId="{3F26B701-AADC-4668-AAA4-FB7BA2B947B1}" dt="2020-06-19T11:47:11.955" v="9446" actId="790"/>
          <ac:spMkLst>
            <pc:docMk/>
            <pc:sldMk cId="36926239" sldId="533"/>
            <ac:spMk id="18" creationId="{00000000-0000-0000-0000-000000000000}"/>
          </ac:spMkLst>
        </pc:spChg>
        <pc:spChg chg="mod">
          <ac:chgData name="Ragnhild Halvorsrud" userId="917ea340-fd63-490f-a7db-68428d24cf32" providerId="ADAL" clId="{3F26B701-AADC-4668-AAA4-FB7BA2B947B1}" dt="2020-06-19T11:47:11.957" v="9447" actId="790"/>
          <ac:spMkLst>
            <pc:docMk/>
            <pc:sldMk cId="36926239" sldId="533"/>
            <ac:spMk id="22" creationId="{00000000-0000-0000-0000-000000000000}"/>
          </ac:spMkLst>
        </pc:spChg>
        <pc:spChg chg="mod">
          <ac:chgData name="Ragnhild Halvorsrud" userId="917ea340-fd63-490f-a7db-68428d24cf32" providerId="ADAL" clId="{3F26B701-AADC-4668-AAA4-FB7BA2B947B1}" dt="2020-06-19T11:47:11.951" v="9444" actId="790"/>
          <ac:spMkLst>
            <pc:docMk/>
            <pc:sldMk cId="36926239" sldId="533"/>
            <ac:spMk id="40" creationId="{00000000-0000-0000-0000-000000000000}"/>
          </ac:spMkLst>
        </pc:spChg>
      </pc:sldChg>
      <pc:sldChg chg="modSp add del mod modNotes">
        <pc:chgData name="Ragnhild Halvorsrud" userId="917ea340-fd63-490f-a7db-68428d24cf32" providerId="ADAL" clId="{3F26B701-AADC-4668-AAA4-FB7BA2B947B1}" dt="2020-06-19T12:22:47.092" v="10469" actId="47"/>
        <pc:sldMkLst>
          <pc:docMk/>
          <pc:sldMk cId="565360341" sldId="810"/>
        </pc:sldMkLst>
        <pc:spChg chg="mod">
          <ac:chgData name="Ragnhild Halvorsrud" userId="917ea340-fd63-490f-a7db-68428d24cf32" providerId="ADAL" clId="{3F26B701-AADC-4668-AAA4-FB7BA2B947B1}" dt="2020-06-19T12:22:40.505" v="10353" actId="790"/>
          <ac:spMkLst>
            <pc:docMk/>
            <pc:sldMk cId="565360341" sldId="810"/>
            <ac:spMk id="2" creationId="{21108986-DE8A-4CFF-8FF9-2ADB6AB331FF}"/>
          </ac:spMkLst>
        </pc:spChg>
        <pc:spChg chg="mod">
          <ac:chgData name="Ragnhild Halvorsrud" userId="917ea340-fd63-490f-a7db-68428d24cf32" providerId="ADAL" clId="{3F26B701-AADC-4668-AAA4-FB7BA2B947B1}" dt="2020-06-19T12:22:40.508" v="10354" actId="790"/>
          <ac:spMkLst>
            <pc:docMk/>
            <pc:sldMk cId="565360341" sldId="810"/>
            <ac:spMk id="3" creationId="{415A6433-3FCD-4956-BD88-7D56F10752D6}"/>
          </ac:spMkLst>
        </pc:spChg>
        <pc:spChg chg="mod">
          <ac:chgData name="Ragnhild Halvorsrud" userId="917ea340-fd63-490f-a7db-68428d24cf32" providerId="ADAL" clId="{3F26B701-AADC-4668-AAA4-FB7BA2B947B1}" dt="2020-06-19T12:22:40.517" v="10355" actId="790"/>
          <ac:spMkLst>
            <pc:docMk/>
            <pc:sldMk cId="565360341" sldId="810"/>
            <ac:spMk id="144" creationId="{E456BE98-C859-4F0B-AD15-DF225014DB55}"/>
          </ac:spMkLst>
        </pc:spChg>
        <pc:spChg chg="mod">
          <ac:chgData name="Ragnhild Halvorsrud" userId="917ea340-fd63-490f-a7db-68428d24cf32" providerId="ADAL" clId="{3F26B701-AADC-4668-AAA4-FB7BA2B947B1}" dt="2020-06-19T12:22:40.518" v="10356" actId="790"/>
          <ac:spMkLst>
            <pc:docMk/>
            <pc:sldMk cId="565360341" sldId="810"/>
            <ac:spMk id="145" creationId="{4B3BCFC1-59C1-40DA-844C-F3085174D8A3}"/>
          </ac:spMkLst>
        </pc:spChg>
        <pc:spChg chg="mod">
          <ac:chgData name="Ragnhild Halvorsrud" userId="917ea340-fd63-490f-a7db-68428d24cf32" providerId="ADAL" clId="{3F26B701-AADC-4668-AAA4-FB7BA2B947B1}" dt="2020-06-19T12:22:40.519" v="10357" actId="790"/>
          <ac:spMkLst>
            <pc:docMk/>
            <pc:sldMk cId="565360341" sldId="810"/>
            <ac:spMk id="146" creationId="{42028E6C-9D32-4BA1-81A7-14D4C43FBE94}"/>
          </ac:spMkLst>
        </pc:spChg>
        <pc:spChg chg="mod">
          <ac:chgData name="Ragnhild Halvorsrud" userId="917ea340-fd63-490f-a7db-68428d24cf32" providerId="ADAL" clId="{3F26B701-AADC-4668-AAA4-FB7BA2B947B1}" dt="2020-06-19T12:22:40.522" v="10358" actId="790"/>
          <ac:spMkLst>
            <pc:docMk/>
            <pc:sldMk cId="565360341" sldId="810"/>
            <ac:spMk id="147" creationId="{EC53F678-F34D-4C51-BDB8-483CBC7C6B4A}"/>
          </ac:spMkLst>
        </pc:spChg>
        <pc:spChg chg="mod">
          <ac:chgData name="Ragnhild Halvorsrud" userId="917ea340-fd63-490f-a7db-68428d24cf32" providerId="ADAL" clId="{3F26B701-AADC-4668-AAA4-FB7BA2B947B1}" dt="2020-06-19T12:22:40.525" v="10359" actId="790"/>
          <ac:spMkLst>
            <pc:docMk/>
            <pc:sldMk cId="565360341" sldId="810"/>
            <ac:spMk id="148" creationId="{D385B5D9-8731-41DE-9AC5-36359EDEE479}"/>
          </ac:spMkLst>
        </pc:spChg>
        <pc:spChg chg="mod">
          <ac:chgData name="Ragnhild Halvorsrud" userId="917ea340-fd63-490f-a7db-68428d24cf32" providerId="ADAL" clId="{3F26B701-AADC-4668-AAA4-FB7BA2B947B1}" dt="2020-06-19T12:22:40.527" v="10360" actId="790"/>
          <ac:spMkLst>
            <pc:docMk/>
            <pc:sldMk cId="565360341" sldId="810"/>
            <ac:spMk id="149" creationId="{6DA0129A-C430-423F-A1F1-7CBE9611F69C}"/>
          </ac:spMkLst>
        </pc:spChg>
        <pc:spChg chg="mod">
          <ac:chgData name="Ragnhild Halvorsrud" userId="917ea340-fd63-490f-a7db-68428d24cf32" providerId="ADAL" clId="{3F26B701-AADC-4668-AAA4-FB7BA2B947B1}" dt="2020-06-19T12:22:40.529" v="10361" actId="790"/>
          <ac:spMkLst>
            <pc:docMk/>
            <pc:sldMk cId="565360341" sldId="810"/>
            <ac:spMk id="150" creationId="{D13ECD67-2B6B-4D97-9F1B-85968F1D6F59}"/>
          </ac:spMkLst>
        </pc:spChg>
        <pc:spChg chg="mod">
          <ac:chgData name="Ragnhild Halvorsrud" userId="917ea340-fd63-490f-a7db-68428d24cf32" providerId="ADAL" clId="{3F26B701-AADC-4668-AAA4-FB7BA2B947B1}" dt="2020-06-19T12:22:40.530" v="10362" actId="790"/>
          <ac:spMkLst>
            <pc:docMk/>
            <pc:sldMk cId="565360341" sldId="810"/>
            <ac:spMk id="151" creationId="{E603C64E-341A-40AF-BE3E-EF65F6546896}"/>
          </ac:spMkLst>
        </pc:spChg>
        <pc:spChg chg="mod">
          <ac:chgData name="Ragnhild Halvorsrud" userId="917ea340-fd63-490f-a7db-68428d24cf32" providerId="ADAL" clId="{3F26B701-AADC-4668-AAA4-FB7BA2B947B1}" dt="2020-06-19T12:22:40.532" v="10363" actId="790"/>
          <ac:spMkLst>
            <pc:docMk/>
            <pc:sldMk cId="565360341" sldId="810"/>
            <ac:spMk id="157" creationId="{1D41EBA2-B9F1-455B-9E1A-6562992AB970}"/>
          </ac:spMkLst>
        </pc:spChg>
        <pc:spChg chg="mod">
          <ac:chgData name="Ragnhild Halvorsrud" userId="917ea340-fd63-490f-a7db-68428d24cf32" providerId="ADAL" clId="{3F26B701-AADC-4668-AAA4-FB7BA2B947B1}" dt="2020-06-19T12:22:40.534" v="10364" actId="790"/>
          <ac:spMkLst>
            <pc:docMk/>
            <pc:sldMk cId="565360341" sldId="810"/>
            <ac:spMk id="158" creationId="{F2CDBCCA-0F49-4C47-8FC9-4725EF0ED243}"/>
          </ac:spMkLst>
        </pc:spChg>
      </pc:sldChg>
      <pc:sldChg chg="addSp delSp modSp add mod modAnim modNotes">
        <pc:chgData name="Ragnhild Halvorsrud" userId="917ea340-fd63-490f-a7db-68428d24cf32" providerId="ADAL" clId="{3F26B701-AADC-4668-AAA4-FB7BA2B947B1}" dt="2020-06-19T17:20:47.540" v="16917" actId="790"/>
        <pc:sldMkLst>
          <pc:docMk/>
          <pc:sldMk cId="1892352166" sldId="811"/>
        </pc:sldMkLst>
        <pc:spChg chg="mod">
          <ac:chgData name="Ragnhild Halvorsrud" userId="917ea340-fd63-490f-a7db-68428d24cf32" providerId="ADAL" clId="{3F26B701-AADC-4668-AAA4-FB7BA2B947B1}" dt="2020-06-19T17:20:47.451" v="16867" actId="790"/>
          <ac:spMkLst>
            <pc:docMk/>
            <pc:sldMk cId="1892352166" sldId="811"/>
            <ac:spMk id="2" creationId="{58B898AA-897D-4C24-AD8F-DB526C7D7A57}"/>
          </ac:spMkLst>
        </pc:spChg>
        <pc:spChg chg="mod">
          <ac:chgData name="Ragnhild Halvorsrud" userId="917ea340-fd63-490f-a7db-68428d24cf32" providerId="ADAL" clId="{3F26B701-AADC-4668-AAA4-FB7BA2B947B1}" dt="2020-06-19T17:20:47.452" v="16868" actId="790"/>
          <ac:spMkLst>
            <pc:docMk/>
            <pc:sldMk cId="1892352166" sldId="811"/>
            <ac:spMk id="3" creationId="{1E0A6ECA-B22B-46B5-B083-9BAF75FBE406}"/>
          </ac:spMkLst>
        </pc:spChg>
        <pc:spChg chg="mod">
          <ac:chgData name="Ragnhild Halvorsrud" userId="917ea340-fd63-490f-a7db-68428d24cf32" providerId="ADAL" clId="{3F26B701-AADC-4668-AAA4-FB7BA2B947B1}" dt="2020-06-19T17:20:47.454" v="16869" actId="790"/>
          <ac:spMkLst>
            <pc:docMk/>
            <pc:sldMk cId="1892352166" sldId="811"/>
            <ac:spMk id="4" creationId="{3B939870-DEC1-4F64-9B4F-A4D741166FA7}"/>
          </ac:spMkLst>
        </pc:spChg>
        <pc:spChg chg="mod">
          <ac:chgData name="Ragnhild Halvorsrud" userId="917ea340-fd63-490f-a7db-68428d24cf32" providerId="ADAL" clId="{3F26B701-AADC-4668-AAA4-FB7BA2B947B1}" dt="2020-06-19T17:20:47.456" v="16870" actId="790"/>
          <ac:spMkLst>
            <pc:docMk/>
            <pc:sldMk cId="1892352166" sldId="811"/>
            <ac:spMk id="5" creationId="{B8126E96-D583-4C49-A520-7986C4960C07}"/>
          </ac:spMkLst>
        </pc:spChg>
        <pc:spChg chg="mod">
          <ac:chgData name="Ragnhild Halvorsrud" userId="917ea340-fd63-490f-a7db-68428d24cf32" providerId="ADAL" clId="{3F26B701-AADC-4668-AAA4-FB7BA2B947B1}" dt="2020-06-19T17:20:47.458" v="16871" actId="790"/>
          <ac:spMkLst>
            <pc:docMk/>
            <pc:sldMk cId="1892352166" sldId="811"/>
            <ac:spMk id="6" creationId="{93E5B79B-3097-45F1-822F-D11808FF759F}"/>
          </ac:spMkLst>
        </pc:spChg>
        <pc:spChg chg="mod">
          <ac:chgData name="Ragnhild Halvorsrud" userId="917ea340-fd63-490f-a7db-68428d24cf32" providerId="ADAL" clId="{3F26B701-AADC-4668-AAA4-FB7BA2B947B1}" dt="2020-06-19T17:20:47.459" v="16872" actId="790"/>
          <ac:spMkLst>
            <pc:docMk/>
            <pc:sldMk cId="1892352166" sldId="811"/>
            <ac:spMk id="7" creationId="{2DA20714-72A6-4468-97AF-4DD478746894}"/>
          </ac:spMkLst>
        </pc:spChg>
        <pc:spChg chg="mod">
          <ac:chgData name="Ragnhild Halvorsrud" userId="917ea340-fd63-490f-a7db-68428d24cf32" providerId="ADAL" clId="{3F26B701-AADC-4668-AAA4-FB7BA2B947B1}" dt="2020-06-19T17:20:47.461" v="16873" actId="790"/>
          <ac:spMkLst>
            <pc:docMk/>
            <pc:sldMk cId="1892352166" sldId="811"/>
            <ac:spMk id="8" creationId="{2FFF76D5-5969-478D-9F54-42F2AF849D20}"/>
          </ac:spMkLst>
        </pc:spChg>
        <pc:spChg chg="mod">
          <ac:chgData name="Ragnhild Halvorsrud" userId="917ea340-fd63-490f-a7db-68428d24cf32" providerId="ADAL" clId="{3F26B701-AADC-4668-AAA4-FB7BA2B947B1}" dt="2020-06-19T17:20:47.462" v="16874" actId="790"/>
          <ac:spMkLst>
            <pc:docMk/>
            <pc:sldMk cId="1892352166" sldId="811"/>
            <ac:spMk id="9" creationId="{EEFB04E6-C2C2-4C7C-B345-174A1244BFC5}"/>
          </ac:spMkLst>
        </pc:spChg>
        <pc:spChg chg="mod">
          <ac:chgData name="Ragnhild Halvorsrud" userId="917ea340-fd63-490f-a7db-68428d24cf32" providerId="ADAL" clId="{3F26B701-AADC-4668-AAA4-FB7BA2B947B1}" dt="2020-06-19T17:20:47.464" v="16875" actId="790"/>
          <ac:spMkLst>
            <pc:docMk/>
            <pc:sldMk cId="1892352166" sldId="811"/>
            <ac:spMk id="10" creationId="{337949F9-BE7C-4EE2-B28E-7C418D19C172}"/>
          </ac:spMkLst>
        </pc:spChg>
        <pc:spChg chg="mod">
          <ac:chgData name="Ragnhild Halvorsrud" userId="917ea340-fd63-490f-a7db-68428d24cf32" providerId="ADAL" clId="{3F26B701-AADC-4668-AAA4-FB7BA2B947B1}" dt="2020-06-19T17:20:47.466" v="16876" actId="790"/>
          <ac:spMkLst>
            <pc:docMk/>
            <pc:sldMk cId="1892352166" sldId="811"/>
            <ac:spMk id="11" creationId="{9299D061-65B8-40F8-95E0-20E30B219D0F}"/>
          </ac:spMkLst>
        </pc:spChg>
        <pc:spChg chg="mod">
          <ac:chgData name="Ragnhild Halvorsrud" userId="917ea340-fd63-490f-a7db-68428d24cf32" providerId="ADAL" clId="{3F26B701-AADC-4668-AAA4-FB7BA2B947B1}" dt="2020-06-19T17:20:47.467" v="16877" actId="790"/>
          <ac:spMkLst>
            <pc:docMk/>
            <pc:sldMk cId="1892352166" sldId="811"/>
            <ac:spMk id="12" creationId="{8B8EEE89-91A9-4185-9EEA-A889D71C5DC1}"/>
          </ac:spMkLst>
        </pc:spChg>
        <pc:spChg chg="mod">
          <ac:chgData name="Ragnhild Halvorsrud" userId="917ea340-fd63-490f-a7db-68428d24cf32" providerId="ADAL" clId="{3F26B701-AADC-4668-AAA4-FB7BA2B947B1}" dt="2020-06-19T17:20:47.469" v="16878" actId="790"/>
          <ac:spMkLst>
            <pc:docMk/>
            <pc:sldMk cId="1892352166" sldId="811"/>
            <ac:spMk id="13" creationId="{CB70E779-B0F4-4D85-8F2E-3EF4E9A085B9}"/>
          </ac:spMkLst>
        </pc:spChg>
        <pc:spChg chg="mod">
          <ac:chgData name="Ragnhild Halvorsrud" userId="917ea340-fd63-490f-a7db-68428d24cf32" providerId="ADAL" clId="{3F26B701-AADC-4668-AAA4-FB7BA2B947B1}" dt="2020-06-19T17:20:47.471" v="16879" actId="790"/>
          <ac:spMkLst>
            <pc:docMk/>
            <pc:sldMk cId="1892352166" sldId="811"/>
            <ac:spMk id="19" creationId="{03778D43-844C-4F2C-90F0-7D988DDD5CB8}"/>
          </ac:spMkLst>
        </pc:spChg>
        <pc:spChg chg="mod">
          <ac:chgData name="Ragnhild Halvorsrud" userId="917ea340-fd63-490f-a7db-68428d24cf32" providerId="ADAL" clId="{3F26B701-AADC-4668-AAA4-FB7BA2B947B1}" dt="2020-06-19T17:20:47.473" v="16880" actId="790"/>
          <ac:spMkLst>
            <pc:docMk/>
            <pc:sldMk cId="1892352166" sldId="811"/>
            <ac:spMk id="20" creationId="{D0505C5B-91FB-4145-A198-41506C3999C2}"/>
          </ac:spMkLst>
        </pc:spChg>
        <pc:spChg chg="mod">
          <ac:chgData name="Ragnhild Halvorsrud" userId="917ea340-fd63-490f-a7db-68428d24cf32" providerId="ADAL" clId="{3F26B701-AADC-4668-AAA4-FB7BA2B947B1}" dt="2020-06-19T17:20:47.474" v="16881" actId="790"/>
          <ac:spMkLst>
            <pc:docMk/>
            <pc:sldMk cId="1892352166" sldId="811"/>
            <ac:spMk id="26" creationId="{36D059BE-C6FA-40EF-A5E1-DD0E5C626395}"/>
          </ac:spMkLst>
        </pc:spChg>
        <pc:spChg chg="mod">
          <ac:chgData name="Ragnhild Halvorsrud" userId="917ea340-fd63-490f-a7db-68428d24cf32" providerId="ADAL" clId="{3F26B701-AADC-4668-AAA4-FB7BA2B947B1}" dt="2020-06-19T17:20:47.476" v="16882" actId="790"/>
          <ac:spMkLst>
            <pc:docMk/>
            <pc:sldMk cId="1892352166" sldId="811"/>
            <ac:spMk id="27" creationId="{90664AC4-B9F4-4AF4-82CF-832AE85C87EA}"/>
          </ac:spMkLst>
        </pc:spChg>
        <pc:spChg chg="mod">
          <ac:chgData name="Ragnhild Halvorsrud" userId="917ea340-fd63-490f-a7db-68428d24cf32" providerId="ADAL" clId="{3F26B701-AADC-4668-AAA4-FB7BA2B947B1}" dt="2020-06-19T17:20:47.478" v="16883" actId="790"/>
          <ac:spMkLst>
            <pc:docMk/>
            <pc:sldMk cId="1892352166" sldId="811"/>
            <ac:spMk id="28" creationId="{11D1CD41-CFD0-421A-9C3A-159CADFC6D89}"/>
          </ac:spMkLst>
        </pc:spChg>
        <pc:spChg chg="mod">
          <ac:chgData name="Ragnhild Halvorsrud" userId="917ea340-fd63-490f-a7db-68428d24cf32" providerId="ADAL" clId="{3F26B701-AADC-4668-AAA4-FB7BA2B947B1}" dt="2020-06-19T17:20:47.479" v="16884" actId="790"/>
          <ac:spMkLst>
            <pc:docMk/>
            <pc:sldMk cId="1892352166" sldId="811"/>
            <ac:spMk id="32" creationId="{AA72D5EE-DCDD-4F0B-B96A-443BD932573A}"/>
          </ac:spMkLst>
        </pc:spChg>
        <pc:spChg chg="mod">
          <ac:chgData name="Ragnhild Halvorsrud" userId="917ea340-fd63-490f-a7db-68428d24cf32" providerId="ADAL" clId="{3F26B701-AADC-4668-AAA4-FB7BA2B947B1}" dt="2020-06-19T17:20:47.481" v="16885" actId="790"/>
          <ac:spMkLst>
            <pc:docMk/>
            <pc:sldMk cId="1892352166" sldId="811"/>
            <ac:spMk id="33" creationId="{6A5B6DE9-4270-469C-B399-9069FD84D25D}"/>
          </ac:spMkLst>
        </pc:spChg>
        <pc:spChg chg="mod">
          <ac:chgData name="Ragnhild Halvorsrud" userId="917ea340-fd63-490f-a7db-68428d24cf32" providerId="ADAL" clId="{3F26B701-AADC-4668-AAA4-FB7BA2B947B1}" dt="2020-06-19T17:20:47.482" v="16886" actId="790"/>
          <ac:spMkLst>
            <pc:docMk/>
            <pc:sldMk cId="1892352166" sldId="811"/>
            <ac:spMk id="34" creationId="{55074A4D-B5E3-474C-B4C6-83A19747C5C4}"/>
          </ac:spMkLst>
        </pc:spChg>
        <pc:spChg chg="mod">
          <ac:chgData name="Ragnhild Halvorsrud" userId="917ea340-fd63-490f-a7db-68428d24cf32" providerId="ADAL" clId="{3F26B701-AADC-4668-AAA4-FB7BA2B947B1}" dt="2020-06-19T17:20:47.484" v="16887" actId="790"/>
          <ac:spMkLst>
            <pc:docMk/>
            <pc:sldMk cId="1892352166" sldId="811"/>
            <ac:spMk id="35" creationId="{4721178C-0DB8-4035-BA1B-F0BF2F2AB653}"/>
          </ac:spMkLst>
        </pc:spChg>
        <pc:spChg chg="mod">
          <ac:chgData name="Ragnhild Halvorsrud" userId="917ea340-fd63-490f-a7db-68428d24cf32" providerId="ADAL" clId="{3F26B701-AADC-4668-AAA4-FB7BA2B947B1}" dt="2020-06-19T17:20:47.485" v="16888" actId="790"/>
          <ac:spMkLst>
            <pc:docMk/>
            <pc:sldMk cId="1892352166" sldId="811"/>
            <ac:spMk id="36" creationId="{CE772CE2-561B-40F7-ADB9-C5858E3BA4E5}"/>
          </ac:spMkLst>
        </pc:spChg>
        <pc:spChg chg="mod">
          <ac:chgData name="Ragnhild Halvorsrud" userId="917ea340-fd63-490f-a7db-68428d24cf32" providerId="ADAL" clId="{3F26B701-AADC-4668-AAA4-FB7BA2B947B1}" dt="2020-06-19T17:20:47.487" v="16889" actId="790"/>
          <ac:spMkLst>
            <pc:docMk/>
            <pc:sldMk cId="1892352166" sldId="811"/>
            <ac:spMk id="37" creationId="{78EDEBC2-A5E7-493C-AF92-D92531EE73E3}"/>
          </ac:spMkLst>
        </pc:spChg>
        <pc:spChg chg="mod">
          <ac:chgData name="Ragnhild Halvorsrud" userId="917ea340-fd63-490f-a7db-68428d24cf32" providerId="ADAL" clId="{3F26B701-AADC-4668-AAA4-FB7BA2B947B1}" dt="2020-06-19T17:20:47.489" v="16890" actId="790"/>
          <ac:spMkLst>
            <pc:docMk/>
            <pc:sldMk cId="1892352166" sldId="811"/>
            <ac:spMk id="38" creationId="{7C9709C5-CDB1-42A5-BDF7-0722051BEF6F}"/>
          </ac:spMkLst>
        </pc:spChg>
        <pc:spChg chg="mod">
          <ac:chgData name="Ragnhild Halvorsrud" userId="917ea340-fd63-490f-a7db-68428d24cf32" providerId="ADAL" clId="{3F26B701-AADC-4668-AAA4-FB7BA2B947B1}" dt="2020-06-19T17:20:47.490" v="16891" actId="790"/>
          <ac:spMkLst>
            <pc:docMk/>
            <pc:sldMk cId="1892352166" sldId="811"/>
            <ac:spMk id="53" creationId="{E8C803E8-B928-4ACC-A8D2-84557B6D0BEB}"/>
          </ac:spMkLst>
        </pc:spChg>
        <pc:spChg chg="mod">
          <ac:chgData name="Ragnhild Halvorsrud" userId="917ea340-fd63-490f-a7db-68428d24cf32" providerId="ADAL" clId="{3F26B701-AADC-4668-AAA4-FB7BA2B947B1}" dt="2020-06-19T17:20:47.492" v="16892" actId="790"/>
          <ac:spMkLst>
            <pc:docMk/>
            <pc:sldMk cId="1892352166" sldId="811"/>
            <ac:spMk id="54" creationId="{451E4E6D-48ED-40AB-8CA8-FCD4B2381219}"/>
          </ac:spMkLst>
        </pc:spChg>
        <pc:spChg chg="mod">
          <ac:chgData name="Ragnhild Halvorsrud" userId="917ea340-fd63-490f-a7db-68428d24cf32" providerId="ADAL" clId="{3F26B701-AADC-4668-AAA4-FB7BA2B947B1}" dt="2020-06-19T17:20:47.494" v="16893" actId="790"/>
          <ac:spMkLst>
            <pc:docMk/>
            <pc:sldMk cId="1892352166" sldId="811"/>
            <ac:spMk id="55" creationId="{32347451-1EDB-4671-8975-51AC113BEDC8}"/>
          </ac:spMkLst>
        </pc:spChg>
        <pc:spChg chg="mod">
          <ac:chgData name="Ragnhild Halvorsrud" userId="917ea340-fd63-490f-a7db-68428d24cf32" providerId="ADAL" clId="{3F26B701-AADC-4668-AAA4-FB7BA2B947B1}" dt="2020-06-19T17:20:47.496" v="16894" actId="790"/>
          <ac:spMkLst>
            <pc:docMk/>
            <pc:sldMk cId="1892352166" sldId="811"/>
            <ac:spMk id="56" creationId="{D6E13B00-7EFE-4B9A-AB76-4F9C625FCF17}"/>
          </ac:spMkLst>
        </pc:spChg>
        <pc:spChg chg="mod">
          <ac:chgData name="Ragnhild Halvorsrud" userId="917ea340-fd63-490f-a7db-68428d24cf32" providerId="ADAL" clId="{3F26B701-AADC-4668-AAA4-FB7BA2B947B1}" dt="2020-06-19T17:20:47.497" v="16895" actId="790"/>
          <ac:spMkLst>
            <pc:docMk/>
            <pc:sldMk cId="1892352166" sldId="811"/>
            <ac:spMk id="57" creationId="{D8504AAD-475B-441E-A3CF-00C782A3FB72}"/>
          </ac:spMkLst>
        </pc:spChg>
        <pc:spChg chg="mod">
          <ac:chgData name="Ragnhild Halvorsrud" userId="917ea340-fd63-490f-a7db-68428d24cf32" providerId="ADAL" clId="{3F26B701-AADC-4668-AAA4-FB7BA2B947B1}" dt="2020-06-19T17:20:47.499" v="16896" actId="790"/>
          <ac:spMkLst>
            <pc:docMk/>
            <pc:sldMk cId="1892352166" sldId="811"/>
            <ac:spMk id="58" creationId="{DAC32631-356C-4B6B-9DD1-5C55F100D66D}"/>
          </ac:spMkLst>
        </pc:spChg>
        <pc:spChg chg="mod">
          <ac:chgData name="Ragnhild Halvorsrud" userId="917ea340-fd63-490f-a7db-68428d24cf32" providerId="ADAL" clId="{3F26B701-AADC-4668-AAA4-FB7BA2B947B1}" dt="2020-06-19T17:20:47.501" v="16897" actId="790"/>
          <ac:spMkLst>
            <pc:docMk/>
            <pc:sldMk cId="1892352166" sldId="811"/>
            <ac:spMk id="59" creationId="{85EAD7BB-3F7C-45FE-8FC0-2F36BFF59B85}"/>
          </ac:spMkLst>
        </pc:spChg>
        <pc:spChg chg="mod">
          <ac:chgData name="Ragnhild Halvorsrud" userId="917ea340-fd63-490f-a7db-68428d24cf32" providerId="ADAL" clId="{3F26B701-AADC-4668-AAA4-FB7BA2B947B1}" dt="2020-06-19T17:20:47.503" v="16898" actId="790"/>
          <ac:spMkLst>
            <pc:docMk/>
            <pc:sldMk cId="1892352166" sldId="811"/>
            <ac:spMk id="60" creationId="{F47004C1-D7C0-4A2A-AE8E-79682D4774A5}"/>
          </ac:spMkLst>
        </pc:spChg>
        <pc:spChg chg="mod">
          <ac:chgData name="Ragnhild Halvorsrud" userId="917ea340-fd63-490f-a7db-68428d24cf32" providerId="ADAL" clId="{3F26B701-AADC-4668-AAA4-FB7BA2B947B1}" dt="2020-06-19T17:20:47.504" v="16899" actId="790"/>
          <ac:spMkLst>
            <pc:docMk/>
            <pc:sldMk cId="1892352166" sldId="811"/>
            <ac:spMk id="61" creationId="{877823BC-25E9-4F46-92A1-00B29FF7BBB0}"/>
          </ac:spMkLst>
        </pc:spChg>
        <pc:spChg chg="mod">
          <ac:chgData name="Ragnhild Halvorsrud" userId="917ea340-fd63-490f-a7db-68428d24cf32" providerId="ADAL" clId="{3F26B701-AADC-4668-AAA4-FB7BA2B947B1}" dt="2020-06-19T17:20:47.506" v="16900" actId="790"/>
          <ac:spMkLst>
            <pc:docMk/>
            <pc:sldMk cId="1892352166" sldId="811"/>
            <ac:spMk id="62" creationId="{ED192F7D-2C2C-41B5-8EF9-4471A5895321}"/>
          </ac:spMkLst>
        </pc:spChg>
        <pc:spChg chg="mod">
          <ac:chgData name="Ragnhild Halvorsrud" userId="917ea340-fd63-490f-a7db-68428d24cf32" providerId="ADAL" clId="{3F26B701-AADC-4668-AAA4-FB7BA2B947B1}" dt="2020-06-19T17:20:47.509" v="16901" actId="790"/>
          <ac:spMkLst>
            <pc:docMk/>
            <pc:sldMk cId="1892352166" sldId="811"/>
            <ac:spMk id="68" creationId="{AEEFB3A8-5D83-4D0C-8A67-46598E9E901E}"/>
          </ac:spMkLst>
        </pc:spChg>
        <pc:spChg chg="mod">
          <ac:chgData name="Ragnhild Halvorsrud" userId="917ea340-fd63-490f-a7db-68428d24cf32" providerId="ADAL" clId="{3F26B701-AADC-4668-AAA4-FB7BA2B947B1}" dt="2020-06-19T17:20:47.511" v="16902" actId="790"/>
          <ac:spMkLst>
            <pc:docMk/>
            <pc:sldMk cId="1892352166" sldId="811"/>
            <ac:spMk id="69" creationId="{8411AAAC-C7E0-4F36-A0B2-45AF41D865D5}"/>
          </ac:spMkLst>
        </pc:spChg>
        <pc:spChg chg="mod">
          <ac:chgData name="Ragnhild Halvorsrud" userId="917ea340-fd63-490f-a7db-68428d24cf32" providerId="ADAL" clId="{3F26B701-AADC-4668-AAA4-FB7BA2B947B1}" dt="2020-06-19T17:20:47.513" v="16903" actId="790"/>
          <ac:spMkLst>
            <pc:docMk/>
            <pc:sldMk cId="1892352166" sldId="811"/>
            <ac:spMk id="72" creationId="{21404D7F-CBFD-4F19-9F66-80FCA1B625B2}"/>
          </ac:spMkLst>
        </pc:spChg>
        <pc:spChg chg="mod">
          <ac:chgData name="Ragnhild Halvorsrud" userId="917ea340-fd63-490f-a7db-68428d24cf32" providerId="ADAL" clId="{3F26B701-AADC-4668-AAA4-FB7BA2B947B1}" dt="2020-06-19T17:20:47.515" v="16904" actId="790"/>
          <ac:spMkLst>
            <pc:docMk/>
            <pc:sldMk cId="1892352166" sldId="811"/>
            <ac:spMk id="73" creationId="{C78DF8EE-9A88-4705-96AD-4EABBEEF11EF}"/>
          </ac:spMkLst>
        </pc:spChg>
        <pc:spChg chg="mod">
          <ac:chgData name="Ragnhild Halvorsrud" userId="917ea340-fd63-490f-a7db-68428d24cf32" providerId="ADAL" clId="{3F26B701-AADC-4668-AAA4-FB7BA2B947B1}" dt="2020-06-19T17:20:47.517" v="16905" actId="790"/>
          <ac:spMkLst>
            <pc:docMk/>
            <pc:sldMk cId="1892352166" sldId="811"/>
            <ac:spMk id="74" creationId="{1C8802A4-8E80-4838-B679-BEDD56A8FD5C}"/>
          </ac:spMkLst>
        </pc:spChg>
        <pc:spChg chg="mod">
          <ac:chgData name="Ragnhild Halvorsrud" userId="917ea340-fd63-490f-a7db-68428d24cf32" providerId="ADAL" clId="{3F26B701-AADC-4668-AAA4-FB7BA2B947B1}" dt="2020-06-19T17:20:47.519" v="16906" actId="790"/>
          <ac:spMkLst>
            <pc:docMk/>
            <pc:sldMk cId="1892352166" sldId="811"/>
            <ac:spMk id="75" creationId="{D346541F-5345-412E-9D5F-636384F3B3F0}"/>
          </ac:spMkLst>
        </pc:spChg>
        <pc:spChg chg="mod">
          <ac:chgData name="Ragnhild Halvorsrud" userId="917ea340-fd63-490f-a7db-68428d24cf32" providerId="ADAL" clId="{3F26B701-AADC-4668-AAA4-FB7BA2B947B1}" dt="2020-06-19T17:20:47.521" v="16907" actId="790"/>
          <ac:spMkLst>
            <pc:docMk/>
            <pc:sldMk cId="1892352166" sldId="811"/>
            <ac:spMk id="76" creationId="{4205A5F8-0ED7-4785-8B79-A6CB273B58DD}"/>
          </ac:spMkLst>
        </pc:spChg>
        <pc:spChg chg="mod">
          <ac:chgData name="Ragnhild Halvorsrud" userId="917ea340-fd63-490f-a7db-68428d24cf32" providerId="ADAL" clId="{3F26B701-AADC-4668-AAA4-FB7BA2B947B1}" dt="2020-06-19T17:20:47.523" v="16908" actId="790"/>
          <ac:spMkLst>
            <pc:docMk/>
            <pc:sldMk cId="1892352166" sldId="811"/>
            <ac:spMk id="77" creationId="{CE06F8A7-6B9E-498F-B853-27D75482AF1A}"/>
          </ac:spMkLst>
        </pc:spChg>
        <pc:spChg chg="mod">
          <ac:chgData name="Ragnhild Halvorsrud" userId="917ea340-fd63-490f-a7db-68428d24cf32" providerId="ADAL" clId="{3F26B701-AADC-4668-AAA4-FB7BA2B947B1}" dt="2020-06-19T17:20:47.524" v="16909" actId="790"/>
          <ac:spMkLst>
            <pc:docMk/>
            <pc:sldMk cId="1892352166" sldId="811"/>
            <ac:spMk id="78" creationId="{5266CEB4-B0FA-4873-9B40-297625514499}"/>
          </ac:spMkLst>
        </pc:spChg>
        <pc:spChg chg="mod">
          <ac:chgData name="Ragnhild Halvorsrud" userId="917ea340-fd63-490f-a7db-68428d24cf32" providerId="ADAL" clId="{3F26B701-AADC-4668-AAA4-FB7BA2B947B1}" dt="2020-06-19T17:20:47.526" v="16910" actId="790"/>
          <ac:spMkLst>
            <pc:docMk/>
            <pc:sldMk cId="1892352166" sldId="811"/>
            <ac:spMk id="79" creationId="{957D1697-3399-4231-916A-1ABF3E44796E}"/>
          </ac:spMkLst>
        </pc:spChg>
        <pc:spChg chg="mod">
          <ac:chgData name="Ragnhild Halvorsrud" userId="917ea340-fd63-490f-a7db-68428d24cf32" providerId="ADAL" clId="{3F26B701-AADC-4668-AAA4-FB7BA2B947B1}" dt="2020-06-19T17:20:47.527" v="16911" actId="790"/>
          <ac:spMkLst>
            <pc:docMk/>
            <pc:sldMk cId="1892352166" sldId="811"/>
            <ac:spMk id="80" creationId="{2946F35A-CA48-49F1-99CD-BFE2278BC5D0}"/>
          </ac:spMkLst>
        </pc:spChg>
        <pc:spChg chg="mod">
          <ac:chgData name="Ragnhild Halvorsrud" userId="917ea340-fd63-490f-a7db-68428d24cf32" providerId="ADAL" clId="{3F26B701-AADC-4668-AAA4-FB7BA2B947B1}" dt="2020-06-19T17:20:47.529" v="16912" actId="790"/>
          <ac:spMkLst>
            <pc:docMk/>
            <pc:sldMk cId="1892352166" sldId="811"/>
            <ac:spMk id="81" creationId="{07C81558-DF55-41F7-8E8E-91A273A2891C}"/>
          </ac:spMkLst>
        </pc:spChg>
        <pc:spChg chg="mod">
          <ac:chgData name="Ragnhild Halvorsrud" userId="917ea340-fd63-490f-a7db-68428d24cf32" providerId="ADAL" clId="{3F26B701-AADC-4668-AAA4-FB7BA2B947B1}" dt="2020-06-19T17:20:47.531" v="16913" actId="790"/>
          <ac:spMkLst>
            <pc:docMk/>
            <pc:sldMk cId="1892352166" sldId="811"/>
            <ac:spMk id="82" creationId="{47948DE6-98A7-45CD-BAE1-E5D1697EEFA1}"/>
          </ac:spMkLst>
        </pc:spChg>
        <pc:spChg chg="mod">
          <ac:chgData name="Ragnhild Halvorsrud" userId="917ea340-fd63-490f-a7db-68428d24cf32" providerId="ADAL" clId="{3F26B701-AADC-4668-AAA4-FB7BA2B947B1}" dt="2020-06-19T17:20:47.533" v="16914" actId="790"/>
          <ac:spMkLst>
            <pc:docMk/>
            <pc:sldMk cId="1892352166" sldId="811"/>
            <ac:spMk id="83" creationId="{7E3D7A7F-B607-473D-86E1-1D0859DA9810}"/>
          </ac:spMkLst>
        </pc:spChg>
        <pc:spChg chg="add del mod">
          <ac:chgData name="Ragnhild Halvorsrud" userId="917ea340-fd63-490f-a7db-68428d24cf32" providerId="ADAL" clId="{3F26B701-AADC-4668-AAA4-FB7BA2B947B1}" dt="2020-06-19T12:23:03.912" v="10470"/>
          <ac:spMkLst>
            <pc:docMk/>
            <pc:sldMk cId="1892352166" sldId="811"/>
            <ac:spMk id="84" creationId="{2D05B0DE-64CD-4BF2-A4CF-AE0EBEFA737E}"/>
          </ac:spMkLst>
        </pc:spChg>
        <pc:spChg chg="add del mod">
          <ac:chgData name="Ragnhild Halvorsrud" userId="917ea340-fd63-490f-a7db-68428d24cf32" providerId="ADAL" clId="{3F26B701-AADC-4668-AAA4-FB7BA2B947B1}" dt="2020-06-19T12:23:03.912" v="10470"/>
          <ac:spMkLst>
            <pc:docMk/>
            <pc:sldMk cId="1892352166" sldId="811"/>
            <ac:spMk id="85" creationId="{70B16B96-60C8-443D-982C-6DBC78166682}"/>
          </ac:spMkLst>
        </pc:spChg>
        <pc:spChg chg="add mod">
          <ac:chgData name="Ragnhild Halvorsrud" userId="917ea340-fd63-490f-a7db-68428d24cf32" providerId="ADAL" clId="{3F26B701-AADC-4668-AAA4-FB7BA2B947B1}" dt="2020-06-19T17:20:47.536" v="16915" actId="790"/>
          <ac:spMkLst>
            <pc:docMk/>
            <pc:sldMk cId="1892352166" sldId="811"/>
            <ac:spMk id="86" creationId="{C70DAC71-FF90-48FA-A89F-BEF095745B09}"/>
          </ac:spMkLst>
        </pc:spChg>
        <pc:picChg chg="mod">
          <ac:chgData name="Ragnhild Halvorsrud" userId="917ea340-fd63-490f-a7db-68428d24cf32" providerId="ADAL" clId="{3F26B701-AADC-4668-AAA4-FB7BA2B947B1}" dt="2020-06-19T12:23:19.733" v="10472" actId="1076"/>
          <ac:picMkLst>
            <pc:docMk/>
            <pc:sldMk cId="1892352166" sldId="811"/>
            <ac:picMk id="14" creationId="{7291BAA5-E939-4703-B811-6449955C4579}"/>
          </ac:picMkLst>
        </pc:picChg>
        <pc:picChg chg="mod">
          <ac:chgData name="Ragnhild Halvorsrud" userId="917ea340-fd63-490f-a7db-68428d24cf32" providerId="ADAL" clId="{3F26B701-AADC-4668-AAA4-FB7BA2B947B1}" dt="2020-06-19T12:23:19.733" v="10472" actId="1076"/>
          <ac:picMkLst>
            <pc:docMk/>
            <pc:sldMk cId="1892352166" sldId="811"/>
            <ac:picMk id="15" creationId="{90AE3A5E-FB8D-4BE0-B406-BD1CFE82E1CC}"/>
          </ac:picMkLst>
        </pc:picChg>
        <pc:picChg chg="mod">
          <ac:chgData name="Ragnhild Halvorsrud" userId="917ea340-fd63-490f-a7db-68428d24cf32" providerId="ADAL" clId="{3F26B701-AADC-4668-AAA4-FB7BA2B947B1}" dt="2020-06-19T12:23:19.733" v="10472" actId="1076"/>
          <ac:picMkLst>
            <pc:docMk/>
            <pc:sldMk cId="1892352166" sldId="811"/>
            <ac:picMk id="16" creationId="{6D3CC896-8588-4E7A-BF8E-356BB14661E0}"/>
          </ac:picMkLst>
        </pc:picChg>
        <pc:picChg chg="mod">
          <ac:chgData name="Ragnhild Halvorsrud" userId="917ea340-fd63-490f-a7db-68428d24cf32" providerId="ADAL" clId="{3F26B701-AADC-4668-AAA4-FB7BA2B947B1}" dt="2020-06-19T12:23:19.733" v="10472" actId="1076"/>
          <ac:picMkLst>
            <pc:docMk/>
            <pc:sldMk cId="1892352166" sldId="811"/>
            <ac:picMk id="17" creationId="{39031563-F00D-4DA3-849A-C64ABC317D9F}"/>
          </ac:picMkLst>
        </pc:picChg>
        <pc:picChg chg="mod">
          <ac:chgData name="Ragnhild Halvorsrud" userId="917ea340-fd63-490f-a7db-68428d24cf32" providerId="ADAL" clId="{3F26B701-AADC-4668-AAA4-FB7BA2B947B1}" dt="2020-06-19T12:23:19.733" v="10472" actId="1076"/>
          <ac:picMkLst>
            <pc:docMk/>
            <pc:sldMk cId="1892352166" sldId="811"/>
            <ac:picMk id="18" creationId="{0FFED873-4CFE-4433-9CD4-7BA511F8AF38}"/>
          </ac:picMkLst>
        </pc:picChg>
        <pc:picChg chg="mod">
          <ac:chgData name="Ragnhild Halvorsrud" userId="917ea340-fd63-490f-a7db-68428d24cf32" providerId="ADAL" clId="{3F26B701-AADC-4668-AAA4-FB7BA2B947B1}" dt="2020-06-19T12:23:19.733" v="10472" actId="1076"/>
          <ac:picMkLst>
            <pc:docMk/>
            <pc:sldMk cId="1892352166" sldId="811"/>
            <ac:picMk id="21" creationId="{65FF5C13-063F-48F5-964F-AA5B86637628}"/>
          </ac:picMkLst>
        </pc:picChg>
        <pc:picChg chg="mod">
          <ac:chgData name="Ragnhild Halvorsrud" userId="917ea340-fd63-490f-a7db-68428d24cf32" providerId="ADAL" clId="{3F26B701-AADC-4668-AAA4-FB7BA2B947B1}" dt="2020-06-19T12:23:19.733" v="10472" actId="1076"/>
          <ac:picMkLst>
            <pc:docMk/>
            <pc:sldMk cId="1892352166" sldId="811"/>
            <ac:picMk id="22" creationId="{ADFA1837-3AD3-49F8-AD73-A42BD8840538}"/>
          </ac:picMkLst>
        </pc:picChg>
        <pc:picChg chg="mod">
          <ac:chgData name="Ragnhild Halvorsrud" userId="917ea340-fd63-490f-a7db-68428d24cf32" providerId="ADAL" clId="{3F26B701-AADC-4668-AAA4-FB7BA2B947B1}" dt="2020-06-19T12:23:19.733" v="10472" actId="1076"/>
          <ac:picMkLst>
            <pc:docMk/>
            <pc:sldMk cId="1892352166" sldId="811"/>
            <ac:picMk id="23" creationId="{3BFA3292-80A2-477E-BCF2-A8A9A469CEED}"/>
          </ac:picMkLst>
        </pc:picChg>
        <pc:picChg chg="mod">
          <ac:chgData name="Ragnhild Halvorsrud" userId="917ea340-fd63-490f-a7db-68428d24cf32" providerId="ADAL" clId="{3F26B701-AADC-4668-AAA4-FB7BA2B947B1}" dt="2020-06-19T12:23:19.733" v="10472" actId="1076"/>
          <ac:picMkLst>
            <pc:docMk/>
            <pc:sldMk cId="1892352166" sldId="811"/>
            <ac:picMk id="24" creationId="{6AF9FA58-485A-4B04-8059-7690591382EB}"/>
          </ac:picMkLst>
        </pc:picChg>
        <pc:picChg chg="mod">
          <ac:chgData name="Ragnhild Halvorsrud" userId="917ea340-fd63-490f-a7db-68428d24cf32" providerId="ADAL" clId="{3F26B701-AADC-4668-AAA4-FB7BA2B947B1}" dt="2020-06-19T12:23:19.733" v="10472" actId="1076"/>
          <ac:picMkLst>
            <pc:docMk/>
            <pc:sldMk cId="1892352166" sldId="811"/>
            <ac:picMk id="25" creationId="{6B8CC490-A83A-4DE6-9BBE-A7F488521DA8}"/>
          </ac:picMkLst>
        </pc:picChg>
        <pc:picChg chg="mod">
          <ac:chgData name="Ragnhild Halvorsrud" userId="917ea340-fd63-490f-a7db-68428d24cf32" providerId="ADAL" clId="{3F26B701-AADC-4668-AAA4-FB7BA2B947B1}" dt="2020-06-19T12:23:19.733" v="10472" actId="1076"/>
          <ac:picMkLst>
            <pc:docMk/>
            <pc:sldMk cId="1892352166" sldId="811"/>
            <ac:picMk id="29" creationId="{2E59A086-7512-4160-8496-F7536204D0D0}"/>
          </ac:picMkLst>
        </pc:picChg>
        <pc:picChg chg="mod">
          <ac:chgData name="Ragnhild Halvorsrud" userId="917ea340-fd63-490f-a7db-68428d24cf32" providerId="ADAL" clId="{3F26B701-AADC-4668-AAA4-FB7BA2B947B1}" dt="2020-06-19T12:23:19.733" v="10472" actId="1076"/>
          <ac:picMkLst>
            <pc:docMk/>
            <pc:sldMk cId="1892352166" sldId="811"/>
            <ac:picMk id="30" creationId="{004762BE-45DD-42F8-9516-2776A15C0007}"/>
          </ac:picMkLst>
        </pc:picChg>
        <pc:picChg chg="mod">
          <ac:chgData name="Ragnhild Halvorsrud" userId="917ea340-fd63-490f-a7db-68428d24cf32" providerId="ADAL" clId="{3F26B701-AADC-4668-AAA4-FB7BA2B947B1}" dt="2020-06-19T12:23:19.733" v="10472" actId="1076"/>
          <ac:picMkLst>
            <pc:docMk/>
            <pc:sldMk cId="1892352166" sldId="811"/>
            <ac:picMk id="31" creationId="{79A487A6-334B-4746-AA92-2420B8915035}"/>
          </ac:picMkLst>
        </pc:picChg>
        <pc:picChg chg="mod">
          <ac:chgData name="Ragnhild Halvorsrud" userId="917ea340-fd63-490f-a7db-68428d24cf32" providerId="ADAL" clId="{3F26B701-AADC-4668-AAA4-FB7BA2B947B1}" dt="2020-06-19T12:23:19.733" v="10472" actId="1076"/>
          <ac:picMkLst>
            <pc:docMk/>
            <pc:sldMk cId="1892352166" sldId="811"/>
            <ac:picMk id="39" creationId="{A44943A3-9750-4718-80AF-C1A43C119BA7}"/>
          </ac:picMkLst>
        </pc:picChg>
        <pc:picChg chg="mod">
          <ac:chgData name="Ragnhild Halvorsrud" userId="917ea340-fd63-490f-a7db-68428d24cf32" providerId="ADAL" clId="{3F26B701-AADC-4668-AAA4-FB7BA2B947B1}" dt="2020-06-19T12:23:19.733" v="10472" actId="1076"/>
          <ac:picMkLst>
            <pc:docMk/>
            <pc:sldMk cId="1892352166" sldId="811"/>
            <ac:picMk id="40" creationId="{CB09E07D-5A01-4F1F-A043-AA6F72C811B4}"/>
          </ac:picMkLst>
        </pc:picChg>
        <pc:picChg chg="mod">
          <ac:chgData name="Ragnhild Halvorsrud" userId="917ea340-fd63-490f-a7db-68428d24cf32" providerId="ADAL" clId="{3F26B701-AADC-4668-AAA4-FB7BA2B947B1}" dt="2020-06-19T12:23:19.733" v="10472" actId="1076"/>
          <ac:picMkLst>
            <pc:docMk/>
            <pc:sldMk cId="1892352166" sldId="811"/>
            <ac:picMk id="41" creationId="{E628E919-B7BF-4B8C-B210-A6944DBB4F5E}"/>
          </ac:picMkLst>
        </pc:picChg>
        <pc:picChg chg="mod">
          <ac:chgData name="Ragnhild Halvorsrud" userId="917ea340-fd63-490f-a7db-68428d24cf32" providerId="ADAL" clId="{3F26B701-AADC-4668-AAA4-FB7BA2B947B1}" dt="2020-06-19T12:23:19.733" v="10472" actId="1076"/>
          <ac:picMkLst>
            <pc:docMk/>
            <pc:sldMk cId="1892352166" sldId="811"/>
            <ac:picMk id="42" creationId="{F8C878DB-432D-4354-8F3B-17E49AB12559}"/>
          </ac:picMkLst>
        </pc:picChg>
        <pc:picChg chg="mod">
          <ac:chgData name="Ragnhild Halvorsrud" userId="917ea340-fd63-490f-a7db-68428d24cf32" providerId="ADAL" clId="{3F26B701-AADC-4668-AAA4-FB7BA2B947B1}" dt="2020-06-19T12:23:19.733" v="10472" actId="1076"/>
          <ac:picMkLst>
            <pc:docMk/>
            <pc:sldMk cId="1892352166" sldId="811"/>
            <ac:picMk id="43" creationId="{2C9BFD9C-D34B-413C-9962-5FDA16E43966}"/>
          </ac:picMkLst>
        </pc:picChg>
        <pc:picChg chg="mod">
          <ac:chgData name="Ragnhild Halvorsrud" userId="917ea340-fd63-490f-a7db-68428d24cf32" providerId="ADAL" clId="{3F26B701-AADC-4668-AAA4-FB7BA2B947B1}" dt="2020-06-19T12:23:19.733" v="10472" actId="1076"/>
          <ac:picMkLst>
            <pc:docMk/>
            <pc:sldMk cId="1892352166" sldId="811"/>
            <ac:picMk id="44" creationId="{F8B2122B-63CA-4C91-87B6-592CBA8B1748}"/>
          </ac:picMkLst>
        </pc:picChg>
        <pc:picChg chg="mod">
          <ac:chgData name="Ragnhild Halvorsrud" userId="917ea340-fd63-490f-a7db-68428d24cf32" providerId="ADAL" clId="{3F26B701-AADC-4668-AAA4-FB7BA2B947B1}" dt="2020-06-19T12:23:19.733" v="10472" actId="1076"/>
          <ac:picMkLst>
            <pc:docMk/>
            <pc:sldMk cId="1892352166" sldId="811"/>
            <ac:picMk id="45" creationId="{527F2D15-B97F-4AF3-A6EE-6F0A768D9EC0}"/>
          </ac:picMkLst>
        </pc:picChg>
        <pc:picChg chg="mod">
          <ac:chgData name="Ragnhild Halvorsrud" userId="917ea340-fd63-490f-a7db-68428d24cf32" providerId="ADAL" clId="{3F26B701-AADC-4668-AAA4-FB7BA2B947B1}" dt="2020-06-19T12:23:19.733" v="10472" actId="1076"/>
          <ac:picMkLst>
            <pc:docMk/>
            <pc:sldMk cId="1892352166" sldId="811"/>
            <ac:picMk id="46" creationId="{720B170C-8D34-423A-B763-4C81BFB0BF4D}"/>
          </ac:picMkLst>
        </pc:picChg>
        <pc:picChg chg="mod">
          <ac:chgData name="Ragnhild Halvorsrud" userId="917ea340-fd63-490f-a7db-68428d24cf32" providerId="ADAL" clId="{3F26B701-AADC-4668-AAA4-FB7BA2B947B1}" dt="2020-06-19T12:23:19.733" v="10472" actId="1076"/>
          <ac:picMkLst>
            <pc:docMk/>
            <pc:sldMk cId="1892352166" sldId="811"/>
            <ac:picMk id="47" creationId="{A18DB00D-7E20-454E-9D43-BC01099E599A}"/>
          </ac:picMkLst>
        </pc:picChg>
        <pc:picChg chg="mod">
          <ac:chgData name="Ragnhild Halvorsrud" userId="917ea340-fd63-490f-a7db-68428d24cf32" providerId="ADAL" clId="{3F26B701-AADC-4668-AAA4-FB7BA2B947B1}" dt="2020-06-19T12:23:19.733" v="10472" actId="1076"/>
          <ac:picMkLst>
            <pc:docMk/>
            <pc:sldMk cId="1892352166" sldId="811"/>
            <ac:picMk id="48" creationId="{990EA1AD-9CFA-416B-83DB-BDB45B820A26}"/>
          </ac:picMkLst>
        </pc:picChg>
        <pc:picChg chg="mod">
          <ac:chgData name="Ragnhild Halvorsrud" userId="917ea340-fd63-490f-a7db-68428d24cf32" providerId="ADAL" clId="{3F26B701-AADC-4668-AAA4-FB7BA2B947B1}" dt="2020-06-19T12:23:19.733" v="10472" actId="1076"/>
          <ac:picMkLst>
            <pc:docMk/>
            <pc:sldMk cId="1892352166" sldId="811"/>
            <ac:picMk id="49" creationId="{8621B440-E3F8-4014-972C-011F841276E4}"/>
          </ac:picMkLst>
        </pc:picChg>
        <pc:picChg chg="mod">
          <ac:chgData name="Ragnhild Halvorsrud" userId="917ea340-fd63-490f-a7db-68428d24cf32" providerId="ADAL" clId="{3F26B701-AADC-4668-AAA4-FB7BA2B947B1}" dt="2020-06-19T12:23:19.733" v="10472" actId="1076"/>
          <ac:picMkLst>
            <pc:docMk/>
            <pc:sldMk cId="1892352166" sldId="811"/>
            <ac:picMk id="50" creationId="{99927F6D-27D8-424F-A441-EA2B2B7922AA}"/>
          </ac:picMkLst>
        </pc:picChg>
        <pc:picChg chg="mod">
          <ac:chgData name="Ragnhild Halvorsrud" userId="917ea340-fd63-490f-a7db-68428d24cf32" providerId="ADAL" clId="{3F26B701-AADC-4668-AAA4-FB7BA2B947B1}" dt="2020-06-19T12:23:19.733" v="10472" actId="1076"/>
          <ac:picMkLst>
            <pc:docMk/>
            <pc:sldMk cId="1892352166" sldId="811"/>
            <ac:picMk id="51" creationId="{C75AF403-91A3-45BE-9AF0-4453C17B7CB3}"/>
          </ac:picMkLst>
        </pc:picChg>
        <pc:picChg chg="mod">
          <ac:chgData name="Ragnhild Halvorsrud" userId="917ea340-fd63-490f-a7db-68428d24cf32" providerId="ADAL" clId="{3F26B701-AADC-4668-AAA4-FB7BA2B947B1}" dt="2020-06-19T12:23:19.733" v="10472" actId="1076"/>
          <ac:picMkLst>
            <pc:docMk/>
            <pc:sldMk cId="1892352166" sldId="811"/>
            <ac:picMk id="52" creationId="{D6BF10DB-BA5B-4EEE-8EBB-5E6D6568E6FA}"/>
          </ac:picMkLst>
        </pc:picChg>
        <pc:picChg chg="mod">
          <ac:chgData name="Ragnhild Halvorsrud" userId="917ea340-fd63-490f-a7db-68428d24cf32" providerId="ADAL" clId="{3F26B701-AADC-4668-AAA4-FB7BA2B947B1}" dt="2020-06-19T12:23:19.733" v="10472" actId="1076"/>
          <ac:picMkLst>
            <pc:docMk/>
            <pc:sldMk cId="1892352166" sldId="811"/>
            <ac:picMk id="63" creationId="{157EF33E-7446-4886-9B2A-A53B62DE6951}"/>
          </ac:picMkLst>
        </pc:picChg>
        <pc:picChg chg="mod">
          <ac:chgData name="Ragnhild Halvorsrud" userId="917ea340-fd63-490f-a7db-68428d24cf32" providerId="ADAL" clId="{3F26B701-AADC-4668-AAA4-FB7BA2B947B1}" dt="2020-06-19T12:23:19.733" v="10472" actId="1076"/>
          <ac:picMkLst>
            <pc:docMk/>
            <pc:sldMk cId="1892352166" sldId="811"/>
            <ac:picMk id="64" creationId="{D7BC5EDF-5536-464E-AB26-2D7085A2E5FB}"/>
          </ac:picMkLst>
        </pc:picChg>
        <pc:picChg chg="mod">
          <ac:chgData name="Ragnhild Halvorsrud" userId="917ea340-fd63-490f-a7db-68428d24cf32" providerId="ADAL" clId="{3F26B701-AADC-4668-AAA4-FB7BA2B947B1}" dt="2020-06-19T12:23:19.733" v="10472" actId="1076"/>
          <ac:picMkLst>
            <pc:docMk/>
            <pc:sldMk cId="1892352166" sldId="811"/>
            <ac:picMk id="65" creationId="{9EAB39F7-929E-4CFF-94B3-FE74E161BE01}"/>
          </ac:picMkLst>
        </pc:picChg>
        <pc:picChg chg="mod">
          <ac:chgData name="Ragnhild Halvorsrud" userId="917ea340-fd63-490f-a7db-68428d24cf32" providerId="ADAL" clId="{3F26B701-AADC-4668-AAA4-FB7BA2B947B1}" dt="2020-06-19T12:23:19.733" v="10472" actId="1076"/>
          <ac:picMkLst>
            <pc:docMk/>
            <pc:sldMk cId="1892352166" sldId="811"/>
            <ac:picMk id="66" creationId="{5A93F68B-11F9-4369-9531-667A878E4D2E}"/>
          </ac:picMkLst>
        </pc:picChg>
        <pc:picChg chg="mod">
          <ac:chgData name="Ragnhild Halvorsrud" userId="917ea340-fd63-490f-a7db-68428d24cf32" providerId="ADAL" clId="{3F26B701-AADC-4668-AAA4-FB7BA2B947B1}" dt="2020-06-19T12:23:19.733" v="10472" actId="1076"/>
          <ac:picMkLst>
            <pc:docMk/>
            <pc:sldMk cId="1892352166" sldId="811"/>
            <ac:picMk id="67" creationId="{A30CE518-6D06-42D9-B07E-B4B2984D9360}"/>
          </ac:picMkLst>
        </pc:picChg>
        <pc:picChg chg="mod">
          <ac:chgData name="Ragnhild Halvorsrud" userId="917ea340-fd63-490f-a7db-68428d24cf32" providerId="ADAL" clId="{3F26B701-AADC-4668-AAA4-FB7BA2B947B1}" dt="2020-06-19T12:23:19.733" v="10472" actId="1076"/>
          <ac:picMkLst>
            <pc:docMk/>
            <pc:sldMk cId="1892352166" sldId="811"/>
            <ac:picMk id="70" creationId="{61172E82-9554-4513-AB8E-5DA6C3825E1C}"/>
          </ac:picMkLst>
        </pc:picChg>
        <pc:picChg chg="mod">
          <ac:chgData name="Ragnhild Halvorsrud" userId="917ea340-fd63-490f-a7db-68428d24cf32" providerId="ADAL" clId="{3F26B701-AADC-4668-AAA4-FB7BA2B947B1}" dt="2020-06-19T12:23:19.733" v="10472" actId="1076"/>
          <ac:picMkLst>
            <pc:docMk/>
            <pc:sldMk cId="1892352166" sldId="811"/>
            <ac:picMk id="71" creationId="{4E027241-D3D4-4C7C-85CC-17FF16DC4F3D}"/>
          </ac:picMkLst>
        </pc:picChg>
        <pc:picChg chg="add mod">
          <ac:chgData name="Ragnhild Halvorsrud" userId="917ea340-fd63-490f-a7db-68428d24cf32" providerId="ADAL" clId="{3F26B701-AADC-4668-AAA4-FB7BA2B947B1}" dt="2020-06-19T16:37:48.374" v="12254" actId="1076"/>
          <ac:picMkLst>
            <pc:docMk/>
            <pc:sldMk cId="1892352166" sldId="811"/>
            <ac:picMk id="87" creationId="{C1ADBDB6-1514-4D97-B9EE-649DDC165A5B}"/>
          </ac:picMkLst>
        </pc:picChg>
      </pc:sldChg>
      <pc:sldChg chg="addSp delSp modSp add mod modNotes">
        <pc:chgData name="Ragnhild Halvorsrud" userId="917ea340-fd63-490f-a7db-68428d24cf32" providerId="ADAL" clId="{3F26B701-AADC-4668-AAA4-FB7BA2B947B1}" dt="2020-06-19T17:20:47.637" v="16970" actId="790"/>
        <pc:sldMkLst>
          <pc:docMk/>
          <pc:sldMk cId="409132237" sldId="812"/>
        </pc:sldMkLst>
        <pc:spChg chg="del mod">
          <ac:chgData name="Ragnhild Halvorsrud" userId="917ea340-fd63-490f-a7db-68428d24cf32" providerId="ADAL" clId="{3F26B701-AADC-4668-AAA4-FB7BA2B947B1}" dt="2020-06-19T12:23:07.621" v="10471"/>
          <ac:spMkLst>
            <pc:docMk/>
            <pc:sldMk cId="409132237" sldId="812"/>
            <ac:spMk id="2" creationId="{58B898AA-897D-4C24-AD8F-DB526C7D7A57}"/>
          </ac:spMkLst>
        </pc:spChg>
        <pc:spChg chg="mod">
          <ac:chgData name="Ragnhild Halvorsrud" userId="917ea340-fd63-490f-a7db-68428d24cf32" providerId="ADAL" clId="{3F26B701-AADC-4668-AAA4-FB7BA2B947B1}" dt="2020-06-19T17:20:47.543" v="16919" actId="790"/>
          <ac:spMkLst>
            <pc:docMk/>
            <pc:sldMk cId="409132237" sldId="812"/>
            <ac:spMk id="3" creationId="{1E0A6ECA-B22B-46B5-B083-9BAF75FBE406}"/>
          </ac:spMkLst>
        </pc:spChg>
        <pc:spChg chg="mod">
          <ac:chgData name="Ragnhild Halvorsrud" userId="917ea340-fd63-490f-a7db-68428d24cf32" providerId="ADAL" clId="{3F26B701-AADC-4668-AAA4-FB7BA2B947B1}" dt="2020-06-19T17:20:47.545" v="16920" actId="790"/>
          <ac:spMkLst>
            <pc:docMk/>
            <pc:sldMk cId="409132237" sldId="812"/>
            <ac:spMk id="4" creationId="{0068DF38-937D-46C9-8DA8-144F78E12933}"/>
          </ac:spMkLst>
        </pc:spChg>
        <pc:spChg chg="mod">
          <ac:chgData name="Ragnhild Halvorsrud" userId="917ea340-fd63-490f-a7db-68428d24cf32" providerId="ADAL" clId="{3F26B701-AADC-4668-AAA4-FB7BA2B947B1}" dt="2020-06-19T17:20:47.546" v="16921" actId="790"/>
          <ac:spMkLst>
            <pc:docMk/>
            <pc:sldMk cId="409132237" sldId="812"/>
            <ac:spMk id="5" creationId="{8CE58096-E507-4D6B-B1D9-76B2CEC721B5}"/>
          </ac:spMkLst>
        </pc:spChg>
        <pc:spChg chg="mod">
          <ac:chgData name="Ragnhild Halvorsrud" userId="917ea340-fd63-490f-a7db-68428d24cf32" providerId="ADAL" clId="{3F26B701-AADC-4668-AAA4-FB7BA2B947B1}" dt="2020-06-19T17:20:47.548" v="16922" actId="790"/>
          <ac:spMkLst>
            <pc:docMk/>
            <pc:sldMk cId="409132237" sldId="812"/>
            <ac:spMk id="6" creationId="{ECDADB9A-E6D8-450F-B7EC-876E4F2F2ADA}"/>
          </ac:spMkLst>
        </pc:spChg>
        <pc:spChg chg="mod">
          <ac:chgData name="Ragnhild Halvorsrud" userId="917ea340-fd63-490f-a7db-68428d24cf32" providerId="ADAL" clId="{3F26B701-AADC-4668-AAA4-FB7BA2B947B1}" dt="2020-06-19T17:20:47.549" v="16923" actId="790"/>
          <ac:spMkLst>
            <pc:docMk/>
            <pc:sldMk cId="409132237" sldId="812"/>
            <ac:spMk id="7" creationId="{4E61A8B5-3A51-4A1D-907A-D7BA55BBEAC1}"/>
          </ac:spMkLst>
        </pc:spChg>
        <pc:spChg chg="mod">
          <ac:chgData name="Ragnhild Halvorsrud" userId="917ea340-fd63-490f-a7db-68428d24cf32" providerId="ADAL" clId="{3F26B701-AADC-4668-AAA4-FB7BA2B947B1}" dt="2020-06-19T17:20:47.551" v="16924" actId="790"/>
          <ac:spMkLst>
            <pc:docMk/>
            <pc:sldMk cId="409132237" sldId="812"/>
            <ac:spMk id="8" creationId="{2C02E9E7-4DE5-4B1F-A57C-1EAB766E188D}"/>
          </ac:spMkLst>
        </pc:spChg>
        <pc:spChg chg="mod">
          <ac:chgData name="Ragnhild Halvorsrud" userId="917ea340-fd63-490f-a7db-68428d24cf32" providerId="ADAL" clId="{3F26B701-AADC-4668-AAA4-FB7BA2B947B1}" dt="2020-06-19T17:20:47.553" v="16925" actId="790"/>
          <ac:spMkLst>
            <pc:docMk/>
            <pc:sldMk cId="409132237" sldId="812"/>
            <ac:spMk id="9" creationId="{6666B171-94C9-449A-9A4B-001ACB0EFC95}"/>
          </ac:spMkLst>
        </pc:spChg>
        <pc:spChg chg="mod">
          <ac:chgData name="Ragnhild Halvorsrud" userId="917ea340-fd63-490f-a7db-68428d24cf32" providerId="ADAL" clId="{3F26B701-AADC-4668-AAA4-FB7BA2B947B1}" dt="2020-06-19T17:20:47.554" v="16926" actId="790"/>
          <ac:spMkLst>
            <pc:docMk/>
            <pc:sldMk cId="409132237" sldId="812"/>
            <ac:spMk id="10" creationId="{F132CEBF-AFD9-4630-8E35-2CA2DFCD8C03}"/>
          </ac:spMkLst>
        </pc:spChg>
        <pc:spChg chg="mod">
          <ac:chgData name="Ragnhild Halvorsrud" userId="917ea340-fd63-490f-a7db-68428d24cf32" providerId="ADAL" clId="{3F26B701-AADC-4668-AAA4-FB7BA2B947B1}" dt="2020-06-19T17:20:47.556" v="16927" actId="790"/>
          <ac:spMkLst>
            <pc:docMk/>
            <pc:sldMk cId="409132237" sldId="812"/>
            <ac:spMk id="11" creationId="{924EEC5F-CB52-4CC2-B1CF-9D58CADE8D4F}"/>
          </ac:spMkLst>
        </pc:spChg>
        <pc:spChg chg="mod">
          <ac:chgData name="Ragnhild Halvorsrud" userId="917ea340-fd63-490f-a7db-68428d24cf32" providerId="ADAL" clId="{3F26B701-AADC-4668-AAA4-FB7BA2B947B1}" dt="2020-06-19T17:20:47.558" v="16928" actId="790"/>
          <ac:spMkLst>
            <pc:docMk/>
            <pc:sldMk cId="409132237" sldId="812"/>
            <ac:spMk id="12" creationId="{6B5F73BC-E00B-4314-A718-364B5FD62789}"/>
          </ac:spMkLst>
        </pc:spChg>
        <pc:spChg chg="mod">
          <ac:chgData name="Ragnhild Halvorsrud" userId="917ea340-fd63-490f-a7db-68428d24cf32" providerId="ADAL" clId="{3F26B701-AADC-4668-AAA4-FB7BA2B947B1}" dt="2020-06-19T17:20:47.559" v="16929" actId="790"/>
          <ac:spMkLst>
            <pc:docMk/>
            <pc:sldMk cId="409132237" sldId="812"/>
            <ac:spMk id="13" creationId="{CB2C7826-FA4F-4693-9C62-F1E4AD9BD8BB}"/>
          </ac:spMkLst>
        </pc:spChg>
        <pc:spChg chg="mod">
          <ac:chgData name="Ragnhild Halvorsrud" userId="917ea340-fd63-490f-a7db-68428d24cf32" providerId="ADAL" clId="{3F26B701-AADC-4668-AAA4-FB7BA2B947B1}" dt="2020-06-19T17:20:47.561" v="16930" actId="790"/>
          <ac:spMkLst>
            <pc:docMk/>
            <pc:sldMk cId="409132237" sldId="812"/>
            <ac:spMk id="14" creationId="{0F86F9E2-0BA8-4FEA-BA8F-F5BF1A8C1DD5}"/>
          </ac:spMkLst>
        </pc:spChg>
        <pc:spChg chg="mod">
          <ac:chgData name="Ragnhild Halvorsrud" userId="917ea340-fd63-490f-a7db-68428d24cf32" providerId="ADAL" clId="{3F26B701-AADC-4668-AAA4-FB7BA2B947B1}" dt="2020-06-19T17:20:47.562" v="16931" actId="790"/>
          <ac:spMkLst>
            <pc:docMk/>
            <pc:sldMk cId="409132237" sldId="812"/>
            <ac:spMk id="15" creationId="{535FF380-756F-4F3D-B4BA-8A8D2316379D}"/>
          </ac:spMkLst>
        </pc:spChg>
        <pc:spChg chg="mod">
          <ac:chgData name="Ragnhild Halvorsrud" userId="917ea340-fd63-490f-a7db-68428d24cf32" providerId="ADAL" clId="{3F26B701-AADC-4668-AAA4-FB7BA2B947B1}" dt="2020-06-19T17:20:47.564" v="16932" actId="790"/>
          <ac:spMkLst>
            <pc:docMk/>
            <pc:sldMk cId="409132237" sldId="812"/>
            <ac:spMk id="16" creationId="{124F0486-5C0C-486A-AF50-491D96857A29}"/>
          </ac:spMkLst>
        </pc:spChg>
        <pc:spChg chg="mod">
          <ac:chgData name="Ragnhild Halvorsrud" userId="917ea340-fd63-490f-a7db-68428d24cf32" providerId="ADAL" clId="{3F26B701-AADC-4668-AAA4-FB7BA2B947B1}" dt="2020-06-19T17:20:47.566" v="16933" actId="790"/>
          <ac:spMkLst>
            <pc:docMk/>
            <pc:sldMk cId="409132237" sldId="812"/>
            <ac:spMk id="17" creationId="{3F7459E6-BCD0-4B6A-BFFC-554BD509CD9C}"/>
          </ac:spMkLst>
        </pc:spChg>
        <pc:spChg chg="mod">
          <ac:chgData name="Ragnhild Halvorsrud" userId="917ea340-fd63-490f-a7db-68428d24cf32" providerId="ADAL" clId="{3F26B701-AADC-4668-AAA4-FB7BA2B947B1}" dt="2020-06-19T17:20:47.568" v="16934" actId="790"/>
          <ac:spMkLst>
            <pc:docMk/>
            <pc:sldMk cId="409132237" sldId="812"/>
            <ac:spMk id="18" creationId="{9117A36D-624C-43A4-8BC4-FD12AB4CE606}"/>
          </ac:spMkLst>
        </pc:spChg>
        <pc:spChg chg="mod">
          <ac:chgData name="Ragnhild Halvorsrud" userId="917ea340-fd63-490f-a7db-68428d24cf32" providerId="ADAL" clId="{3F26B701-AADC-4668-AAA4-FB7BA2B947B1}" dt="2020-06-19T17:20:47.570" v="16935" actId="790"/>
          <ac:spMkLst>
            <pc:docMk/>
            <pc:sldMk cId="409132237" sldId="812"/>
            <ac:spMk id="19" creationId="{4927A971-6BA5-4E8D-A46F-88240E44F866}"/>
          </ac:spMkLst>
        </pc:spChg>
        <pc:spChg chg="mod">
          <ac:chgData name="Ragnhild Halvorsrud" userId="917ea340-fd63-490f-a7db-68428d24cf32" providerId="ADAL" clId="{3F26B701-AADC-4668-AAA4-FB7BA2B947B1}" dt="2020-06-19T17:20:47.572" v="16936" actId="790"/>
          <ac:spMkLst>
            <pc:docMk/>
            <pc:sldMk cId="409132237" sldId="812"/>
            <ac:spMk id="20" creationId="{A7BEC4F1-B73B-44CE-9BF8-D1098976FA3B}"/>
          </ac:spMkLst>
        </pc:spChg>
        <pc:spChg chg="mod">
          <ac:chgData name="Ragnhild Halvorsrud" userId="917ea340-fd63-490f-a7db-68428d24cf32" providerId="ADAL" clId="{3F26B701-AADC-4668-AAA4-FB7BA2B947B1}" dt="2020-06-19T17:20:47.573" v="16937" actId="790"/>
          <ac:spMkLst>
            <pc:docMk/>
            <pc:sldMk cId="409132237" sldId="812"/>
            <ac:spMk id="21" creationId="{98FAA9BD-BDD1-4ECD-97ED-77F010FC230D}"/>
          </ac:spMkLst>
        </pc:spChg>
        <pc:spChg chg="mod">
          <ac:chgData name="Ragnhild Halvorsrud" userId="917ea340-fd63-490f-a7db-68428d24cf32" providerId="ADAL" clId="{3F26B701-AADC-4668-AAA4-FB7BA2B947B1}" dt="2020-06-19T17:20:47.575" v="16938" actId="790"/>
          <ac:spMkLst>
            <pc:docMk/>
            <pc:sldMk cId="409132237" sldId="812"/>
            <ac:spMk id="22" creationId="{290D163C-3610-4059-8E56-B61A49FD1A03}"/>
          </ac:spMkLst>
        </pc:spChg>
        <pc:spChg chg="mod">
          <ac:chgData name="Ragnhild Halvorsrud" userId="917ea340-fd63-490f-a7db-68428d24cf32" providerId="ADAL" clId="{3F26B701-AADC-4668-AAA4-FB7BA2B947B1}" dt="2020-06-19T17:20:47.577" v="16939" actId="790"/>
          <ac:spMkLst>
            <pc:docMk/>
            <pc:sldMk cId="409132237" sldId="812"/>
            <ac:spMk id="23" creationId="{473979EA-1645-4B0A-A088-710D84C5755C}"/>
          </ac:spMkLst>
        </pc:spChg>
        <pc:spChg chg="mod">
          <ac:chgData name="Ragnhild Halvorsrud" userId="917ea340-fd63-490f-a7db-68428d24cf32" providerId="ADAL" clId="{3F26B701-AADC-4668-AAA4-FB7BA2B947B1}" dt="2020-06-19T17:20:47.578" v="16940" actId="790"/>
          <ac:spMkLst>
            <pc:docMk/>
            <pc:sldMk cId="409132237" sldId="812"/>
            <ac:spMk id="24" creationId="{CD959D4C-1E0E-4DBD-9B8D-E2592EF0919E}"/>
          </ac:spMkLst>
        </pc:spChg>
        <pc:spChg chg="mod">
          <ac:chgData name="Ragnhild Halvorsrud" userId="917ea340-fd63-490f-a7db-68428d24cf32" providerId="ADAL" clId="{3F26B701-AADC-4668-AAA4-FB7BA2B947B1}" dt="2020-06-19T17:20:47.580" v="16941" actId="790"/>
          <ac:spMkLst>
            <pc:docMk/>
            <pc:sldMk cId="409132237" sldId="812"/>
            <ac:spMk id="36" creationId="{1E1E8150-474B-4A34-8021-8CBA52270124}"/>
          </ac:spMkLst>
        </pc:spChg>
        <pc:spChg chg="mod">
          <ac:chgData name="Ragnhild Halvorsrud" userId="917ea340-fd63-490f-a7db-68428d24cf32" providerId="ADAL" clId="{3F26B701-AADC-4668-AAA4-FB7BA2B947B1}" dt="2020-06-19T17:20:47.583" v="16942" actId="790"/>
          <ac:spMkLst>
            <pc:docMk/>
            <pc:sldMk cId="409132237" sldId="812"/>
            <ac:spMk id="52" creationId="{33441132-25DE-454C-98E1-3158731C5FDD}"/>
          </ac:spMkLst>
        </pc:spChg>
        <pc:spChg chg="mod">
          <ac:chgData name="Ragnhild Halvorsrud" userId="917ea340-fd63-490f-a7db-68428d24cf32" providerId="ADAL" clId="{3F26B701-AADC-4668-AAA4-FB7BA2B947B1}" dt="2020-06-19T17:20:47.585" v="16943" actId="790"/>
          <ac:spMkLst>
            <pc:docMk/>
            <pc:sldMk cId="409132237" sldId="812"/>
            <ac:spMk id="53" creationId="{376ED771-6999-4323-93B0-9B33AE9F8356}"/>
          </ac:spMkLst>
        </pc:spChg>
        <pc:spChg chg="mod">
          <ac:chgData name="Ragnhild Halvorsrud" userId="917ea340-fd63-490f-a7db-68428d24cf32" providerId="ADAL" clId="{3F26B701-AADC-4668-AAA4-FB7BA2B947B1}" dt="2020-06-19T17:20:47.587" v="16944" actId="790"/>
          <ac:spMkLst>
            <pc:docMk/>
            <pc:sldMk cId="409132237" sldId="812"/>
            <ac:spMk id="54" creationId="{B7B2688D-CA1A-4A84-B1C5-4936CA0114C2}"/>
          </ac:spMkLst>
        </pc:spChg>
        <pc:spChg chg="mod">
          <ac:chgData name="Ragnhild Halvorsrud" userId="917ea340-fd63-490f-a7db-68428d24cf32" providerId="ADAL" clId="{3F26B701-AADC-4668-AAA4-FB7BA2B947B1}" dt="2020-06-19T17:20:47.589" v="16945" actId="790"/>
          <ac:spMkLst>
            <pc:docMk/>
            <pc:sldMk cId="409132237" sldId="812"/>
            <ac:spMk id="57" creationId="{0B7476A0-AD2D-4F92-AA6A-924BAE3A7711}"/>
          </ac:spMkLst>
        </pc:spChg>
        <pc:spChg chg="mod">
          <ac:chgData name="Ragnhild Halvorsrud" userId="917ea340-fd63-490f-a7db-68428d24cf32" providerId="ADAL" clId="{3F26B701-AADC-4668-AAA4-FB7BA2B947B1}" dt="2020-06-19T17:20:47.590" v="16946" actId="790"/>
          <ac:spMkLst>
            <pc:docMk/>
            <pc:sldMk cId="409132237" sldId="812"/>
            <ac:spMk id="58" creationId="{B38682EB-94C1-4149-9185-D447271F30C0}"/>
          </ac:spMkLst>
        </pc:spChg>
        <pc:spChg chg="mod">
          <ac:chgData name="Ragnhild Halvorsrud" userId="917ea340-fd63-490f-a7db-68428d24cf32" providerId="ADAL" clId="{3F26B701-AADC-4668-AAA4-FB7BA2B947B1}" dt="2020-06-19T17:20:47.592" v="16947" actId="790"/>
          <ac:spMkLst>
            <pc:docMk/>
            <pc:sldMk cId="409132237" sldId="812"/>
            <ac:spMk id="59" creationId="{23956A3F-4FFE-43ED-A44D-D8AE65AC3AA9}"/>
          </ac:spMkLst>
        </pc:spChg>
        <pc:spChg chg="mod">
          <ac:chgData name="Ragnhild Halvorsrud" userId="917ea340-fd63-490f-a7db-68428d24cf32" providerId="ADAL" clId="{3F26B701-AADC-4668-AAA4-FB7BA2B947B1}" dt="2020-06-19T17:20:47.594" v="16948" actId="790"/>
          <ac:spMkLst>
            <pc:docMk/>
            <pc:sldMk cId="409132237" sldId="812"/>
            <ac:spMk id="60" creationId="{330F90C4-6B20-409A-940B-039945B2E69F}"/>
          </ac:spMkLst>
        </pc:spChg>
        <pc:spChg chg="mod">
          <ac:chgData name="Ragnhild Halvorsrud" userId="917ea340-fd63-490f-a7db-68428d24cf32" providerId="ADAL" clId="{3F26B701-AADC-4668-AAA4-FB7BA2B947B1}" dt="2020-06-19T17:20:47.596" v="16949" actId="790"/>
          <ac:spMkLst>
            <pc:docMk/>
            <pc:sldMk cId="409132237" sldId="812"/>
            <ac:spMk id="61" creationId="{B70E1A14-D6E9-42DA-96BD-C0C36025A615}"/>
          </ac:spMkLst>
        </pc:spChg>
        <pc:spChg chg="mod">
          <ac:chgData name="Ragnhild Halvorsrud" userId="917ea340-fd63-490f-a7db-68428d24cf32" providerId="ADAL" clId="{3F26B701-AADC-4668-AAA4-FB7BA2B947B1}" dt="2020-06-19T17:20:47.598" v="16950" actId="790"/>
          <ac:spMkLst>
            <pc:docMk/>
            <pc:sldMk cId="409132237" sldId="812"/>
            <ac:spMk id="62" creationId="{B6069352-5BBF-4EE4-A0A2-A700925B8569}"/>
          </ac:spMkLst>
        </pc:spChg>
        <pc:spChg chg="mod">
          <ac:chgData name="Ragnhild Halvorsrud" userId="917ea340-fd63-490f-a7db-68428d24cf32" providerId="ADAL" clId="{3F26B701-AADC-4668-AAA4-FB7BA2B947B1}" dt="2020-06-19T17:20:47.600" v="16951" actId="790"/>
          <ac:spMkLst>
            <pc:docMk/>
            <pc:sldMk cId="409132237" sldId="812"/>
            <ac:spMk id="63" creationId="{E37CB9B3-EC07-4CCF-B923-BCF836DDBF40}"/>
          </ac:spMkLst>
        </pc:spChg>
        <pc:spChg chg="mod">
          <ac:chgData name="Ragnhild Halvorsrud" userId="917ea340-fd63-490f-a7db-68428d24cf32" providerId="ADAL" clId="{3F26B701-AADC-4668-AAA4-FB7BA2B947B1}" dt="2020-06-19T17:20:47.602" v="16952" actId="790"/>
          <ac:spMkLst>
            <pc:docMk/>
            <pc:sldMk cId="409132237" sldId="812"/>
            <ac:spMk id="64" creationId="{21F4131F-143D-418E-8D99-A30E8FA37D29}"/>
          </ac:spMkLst>
        </pc:spChg>
        <pc:spChg chg="mod">
          <ac:chgData name="Ragnhild Halvorsrud" userId="917ea340-fd63-490f-a7db-68428d24cf32" providerId="ADAL" clId="{3F26B701-AADC-4668-AAA4-FB7BA2B947B1}" dt="2020-06-19T17:20:47.604" v="16953" actId="790"/>
          <ac:spMkLst>
            <pc:docMk/>
            <pc:sldMk cId="409132237" sldId="812"/>
            <ac:spMk id="65" creationId="{C90047BB-2D68-4CB9-94B1-2F2EFF29F618}"/>
          </ac:spMkLst>
        </pc:spChg>
        <pc:spChg chg="mod">
          <ac:chgData name="Ragnhild Halvorsrud" userId="917ea340-fd63-490f-a7db-68428d24cf32" providerId="ADAL" clId="{3F26B701-AADC-4668-AAA4-FB7BA2B947B1}" dt="2020-06-19T17:20:47.605" v="16954" actId="790"/>
          <ac:spMkLst>
            <pc:docMk/>
            <pc:sldMk cId="409132237" sldId="812"/>
            <ac:spMk id="66" creationId="{A5B0F5CD-52FB-4260-8921-5CC6FF198CE9}"/>
          </ac:spMkLst>
        </pc:spChg>
        <pc:spChg chg="mod">
          <ac:chgData name="Ragnhild Halvorsrud" userId="917ea340-fd63-490f-a7db-68428d24cf32" providerId="ADAL" clId="{3F26B701-AADC-4668-AAA4-FB7BA2B947B1}" dt="2020-06-19T17:20:47.607" v="16955" actId="790"/>
          <ac:spMkLst>
            <pc:docMk/>
            <pc:sldMk cId="409132237" sldId="812"/>
            <ac:spMk id="67" creationId="{F6204402-BEA5-4276-AE67-28B884A8A724}"/>
          </ac:spMkLst>
        </pc:spChg>
        <pc:spChg chg="mod">
          <ac:chgData name="Ragnhild Halvorsrud" userId="917ea340-fd63-490f-a7db-68428d24cf32" providerId="ADAL" clId="{3F26B701-AADC-4668-AAA4-FB7BA2B947B1}" dt="2020-06-19T17:20:47.609" v="16956" actId="790"/>
          <ac:spMkLst>
            <pc:docMk/>
            <pc:sldMk cId="409132237" sldId="812"/>
            <ac:spMk id="68" creationId="{19912E91-8AD4-41DD-A8ED-5EA33F82B215}"/>
          </ac:spMkLst>
        </pc:spChg>
        <pc:spChg chg="mod">
          <ac:chgData name="Ragnhild Halvorsrud" userId="917ea340-fd63-490f-a7db-68428d24cf32" providerId="ADAL" clId="{3F26B701-AADC-4668-AAA4-FB7BA2B947B1}" dt="2020-06-19T17:20:47.611" v="16957" actId="790"/>
          <ac:spMkLst>
            <pc:docMk/>
            <pc:sldMk cId="409132237" sldId="812"/>
            <ac:spMk id="69" creationId="{F1A1A2D1-4DC0-4671-A0C7-F0EE83EB39F8}"/>
          </ac:spMkLst>
        </pc:spChg>
        <pc:spChg chg="mod">
          <ac:chgData name="Ragnhild Halvorsrud" userId="917ea340-fd63-490f-a7db-68428d24cf32" providerId="ADAL" clId="{3F26B701-AADC-4668-AAA4-FB7BA2B947B1}" dt="2020-06-19T17:20:47.613" v="16958" actId="790"/>
          <ac:spMkLst>
            <pc:docMk/>
            <pc:sldMk cId="409132237" sldId="812"/>
            <ac:spMk id="70" creationId="{96E359E2-0C16-48C6-8AA6-BA6992E5A85C}"/>
          </ac:spMkLst>
        </pc:spChg>
        <pc:spChg chg="mod">
          <ac:chgData name="Ragnhild Halvorsrud" userId="917ea340-fd63-490f-a7db-68428d24cf32" providerId="ADAL" clId="{3F26B701-AADC-4668-AAA4-FB7BA2B947B1}" dt="2020-06-19T17:20:47.615" v="16959" actId="790"/>
          <ac:spMkLst>
            <pc:docMk/>
            <pc:sldMk cId="409132237" sldId="812"/>
            <ac:spMk id="71" creationId="{5A212AA3-9FFA-4967-8F28-88DC8C9479AB}"/>
          </ac:spMkLst>
        </pc:spChg>
        <pc:spChg chg="mod">
          <ac:chgData name="Ragnhild Halvorsrud" userId="917ea340-fd63-490f-a7db-68428d24cf32" providerId="ADAL" clId="{3F26B701-AADC-4668-AAA4-FB7BA2B947B1}" dt="2020-06-19T17:20:47.616" v="16960" actId="790"/>
          <ac:spMkLst>
            <pc:docMk/>
            <pc:sldMk cId="409132237" sldId="812"/>
            <ac:spMk id="72" creationId="{150C004D-90F2-43FC-B64B-764B6521485F}"/>
          </ac:spMkLst>
        </pc:spChg>
        <pc:spChg chg="mod">
          <ac:chgData name="Ragnhild Halvorsrud" userId="917ea340-fd63-490f-a7db-68428d24cf32" providerId="ADAL" clId="{3F26B701-AADC-4668-AAA4-FB7BA2B947B1}" dt="2020-06-19T17:20:47.618" v="16961" actId="790"/>
          <ac:spMkLst>
            <pc:docMk/>
            <pc:sldMk cId="409132237" sldId="812"/>
            <ac:spMk id="73" creationId="{58FB302C-91F8-4014-B874-202866069A72}"/>
          </ac:spMkLst>
        </pc:spChg>
        <pc:spChg chg="mod">
          <ac:chgData name="Ragnhild Halvorsrud" userId="917ea340-fd63-490f-a7db-68428d24cf32" providerId="ADAL" clId="{3F26B701-AADC-4668-AAA4-FB7BA2B947B1}" dt="2020-06-19T17:20:47.620" v="16962" actId="790"/>
          <ac:spMkLst>
            <pc:docMk/>
            <pc:sldMk cId="409132237" sldId="812"/>
            <ac:spMk id="74" creationId="{B601CEBF-AC89-4EA4-AF38-C3A7A4E3B9C7}"/>
          </ac:spMkLst>
        </pc:spChg>
        <pc:spChg chg="mod">
          <ac:chgData name="Ragnhild Halvorsrud" userId="917ea340-fd63-490f-a7db-68428d24cf32" providerId="ADAL" clId="{3F26B701-AADC-4668-AAA4-FB7BA2B947B1}" dt="2020-06-19T17:20:47.622" v="16963" actId="790"/>
          <ac:spMkLst>
            <pc:docMk/>
            <pc:sldMk cId="409132237" sldId="812"/>
            <ac:spMk id="75" creationId="{0DAD63F0-6430-4946-A035-414A0E3E2983}"/>
          </ac:spMkLst>
        </pc:spChg>
        <pc:spChg chg="mod">
          <ac:chgData name="Ragnhild Halvorsrud" userId="917ea340-fd63-490f-a7db-68428d24cf32" providerId="ADAL" clId="{3F26B701-AADC-4668-AAA4-FB7BA2B947B1}" dt="2020-06-19T17:20:47.624" v="16964" actId="790"/>
          <ac:spMkLst>
            <pc:docMk/>
            <pc:sldMk cId="409132237" sldId="812"/>
            <ac:spMk id="76" creationId="{F8E53519-999E-4FDC-8626-4E054D485F0A}"/>
          </ac:spMkLst>
        </pc:spChg>
        <pc:spChg chg="mod">
          <ac:chgData name="Ragnhild Halvorsrud" userId="917ea340-fd63-490f-a7db-68428d24cf32" providerId="ADAL" clId="{3F26B701-AADC-4668-AAA4-FB7BA2B947B1}" dt="2020-06-19T17:20:47.626" v="16965" actId="790"/>
          <ac:spMkLst>
            <pc:docMk/>
            <pc:sldMk cId="409132237" sldId="812"/>
            <ac:spMk id="77" creationId="{3A19E4FD-35F9-4BA4-AC65-77D7C9FFD807}"/>
          </ac:spMkLst>
        </pc:spChg>
        <pc:spChg chg="mod">
          <ac:chgData name="Ragnhild Halvorsrud" userId="917ea340-fd63-490f-a7db-68428d24cf32" providerId="ADAL" clId="{3F26B701-AADC-4668-AAA4-FB7BA2B947B1}" dt="2020-06-19T17:20:47.628" v="16966" actId="790"/>
          <ac:spMkLst>
            <pc:docMk/>
            <pc:sldMk cId="409132237" sldId="812"/>
            <ac:spMk id="78" creationId="{CE38CAE5-7FD5-4149-8490-6DBC19D694B0}"/>
          </ac:spMkLst>
        </pc:spChg>
        <pc:spChg chg="mod">
          <ac:chgData name="Ragnhild Halvorsrud" userId="917ea340-fd63-490f-a7db-68428d24cf32" providerId="ADAL" clId="{3F26B701-AADC-4668-AAA4-FB7BA2B947B1}" dt="2020-06-19T17:20:47.630" v="16967" actId="790"/>
          <ac:spMkLst>
            <pc:docMk/>
            <pc:sldMk cId="409132237" sldId="812"/>
            <ac:spMk id="79" creationId="{1E034EED-1F61-45FD-A309-FC42A4A1E85E}"/>
          </ac:spMkLst>
        </pc:spChg>
        <pc:spChg chg="add del mod">
          <ac:chgData name="Ragnhild Halvorsrud" userId="917ea340-fd63-490f-a7db-68428d24cf32" providerId="ADAL" clId="{3F26B701-AADC-4668-AAA4-FB7BA2B947B1}" dt="2020-06-19T12:23:07.621" v="10471"/>
          <ac:spMkLst>
            <pc:docMk/>
            <pc:sldMk cId="409132237" sldId="812"/>
            <ac:spMk id="80" creationId="{1118FBD9-4AF3-48F9-8128-925D3CA224B3}"/>
          </ac:spMkLst>
        </pc:spChg>
        <pc:spChg chg="add mod">
          <ac:chgData name="Ragnhild Halvorsrud" userId="917ea340-fd63-490f-a7db-68428d24cf32" providerId="ADAL" clId="{3F26B701-AADC-4668-AAA4-FB7BA2B947B1}" dt="2020-06-19T17:20:47.541" v="16918" actId="790"/>
          <ac:spMkLst>
            <pc:docMk/>
            <pc:sldMk cId="409132237" sldId="812"/>
            <ac:spMk id="81" creationId="{62ED5236-F41E-4987-BEDF-57FE239FA7B5}"/>
          </ac:spMkLst>
        </pc:spChg>
        <pc:spChg chg="add mod">
          <ac:chgData name="Ragnhild Halvorsrud" userId="917ea340-fd63-490f-a7db-68428d24cf32" providerId="ADAL" clId="{3F26B701-AADC-4668-AAA4-FB7BA2B947B1}" dt="2020-06-19T17:20:47.632" v="16968" actId="790"/>
          <ac:spMkLst>
            <pc:docMk/>
            <pc:sldMk cId="409132237" sldId="812"/>
            <ac:spMk id="82" creationId="{CABF49D0-8167-4E8A-8E9C-F239F07EC302}"/>
          </ac:spMkLst>
        </pc:spChg>
        <pc:picChg chg="mod">
          <ac:chgData name="Ragnhild Halvorsrud" userId="917ea340-fd63-490f-a7db-68428d24cf32" providerId="ADAL" clId="{3F26B701-AADC-4668-AAA4-FB7BA2B947B1}" dt="2020-06-19T12:23:31.481" v="10473" actId="1076"/>
          <ac:picMkLst>
            <pc:docMk/>
            <pc:sldMk cId="409132237" sldId="812"/>
            <ac:picMk id="25" creationId="{5B44BA27-B68E-4191-AA81-5981E77F7020}"/>
          </ac:picMkLst>
        </pc:picChg>
        <pc:picChg chg="mod">
          <ac:chgData name="Ragnhild Halvorsrud" userId="917ea340-fd63-490f-a7db-68428d24cf32" providerId="ADAL" clId="{3F26B701-AADC-4668-AAA4-FB7BA2B947B1}" dt="2020-06-19T12:23:31.481" v="10473" actId="1076"/>
          <ac:picMkLst>
            <pc:docMk/>
            <pc:sldMk cId="409132237" sldId="812"/>
            <ac:picMk id="26" creationId="{0735D38E-85C8-4E96-BE75-8074985014B6}"/>
          </ac:picMkLst>
        </pc:picChg>
        <pc:picChg chg="mod">
          <ac:chgData name="Ragnhild Halvorsrud" userId="917ea340-fd63-490f-a7db-68428d24cf32" providerId="ADAL" clId="{3F26B701-AADC-4668-AAA4-FB7BA2B947B1}" dt="2020-06-19T12:23:31.481" v="10473" actId="1076"/>
          <ac:picMkLst>
            <pc:docMk/>
            <pc:sldMk cId="409132237" sldId="812"/>
            <ac:picMk id="27" creationId="{305E308C-3975-4C08-9721-2797246E9491}"/>
          </ac:picMkLst>
        </pc:picChg>
        <pc:picChg chg="mod">
          <ac:chgData name="Ragnhild Halvorsrud" userId="917ea340-fd63-490f-a7db-68428d24cf32" providerId="ADAL" clId="{3F26B701-AADC-4668-AAA4-FB7BA2B947B1}" dt="2020-06-19T12:23:31.481" v="10473" actId="1076"/>
          <ac:picMkLst>
            <pc:docMk/>
            <pc:sldMk cId="409132237" sldId="812"/>
            <ac:picMk id="28" creationId="{75E7FE9E-3549-4522-8326-EE3E91BC48EF}"/>
          </ac:picMkLst>
        </pc:picChg>
        <pc:picChg chg="mod">
          <ac:chgData name="Ragnhild Halvorsrud" userId="917ea340-fd63-490f-a7db-68428d24cf32" providerId="ADAL" clId="{3F26B701-AADC-4668-AAA4-FB7BA2B947B1}" dt="2020-06-19T12:23:31.481" v="10473" actId="1076"/>
          <ac:picMkLst>
            <pc:docMk/>
            <pc:sldMk cId="409132237" sldId="812"/>
            <ac:picMk id="29" creationId="{7AABF10A-DEB1-453D-A5F3-1512D50125A0}"/>
          </ac:picMkLst>
        </pc:picChg>
        <pc:picChg chg="mod">
          <ac:chgData name="Ragnhild Halvorsrud" userId="917ea340-fd63-490f-a7db-68428d24cf32" providerId="ADAL" clId="{3F26B701-AADC-4668-AAA4-FB7BA2B947B1}" dt="2020-06-19T12:23:31.481" v="10473" actId="1076"/>
          <ac:picMkLst>
            <pc:docMk/>
            <pc:sldMk cId="409132237" sldId="812"/>
            <ac:picMk id="30" creationId="{F2B95A6C-9897-4EC7-8DA6-9C54EF8B1C1F}"/>
          </ac:picMkLst>
        </pc:picChg>
        <pc:picChg chg="mod">
          <ac:chgData name="Ragnhild Halvorsrud" userId="917ea340-fd63-490f-a7db-68428d24cf32" providerId="ADAL" clId="{3F26B701-AADC-4668-AAA4-FB7BA2B947B1}" dt="2020-06-19T12:23:31.481" v="10473" actId="1076"/>
          <ac:picMkLst>
            <pc:docMk/>
            <pc:sldMk cId="409132237" sldId="812"/>
            <ac:picMk id="31" creationId="{B5433BC1-99F3-4C66-9820-9782763F8F25}"/>
          </ac:picMkLst>
        </pc:picChg>
        <pc:picChg chg="mod">
          <ac:chgData name="Ragnhild Halvorsrud" userId="917ea340-fd63-490f-a7db-68428d24cf32" providerId="ADAL" clId="{3F26B701-AADC-4668-AAA4-FB7BA2B947B1}" dt="2020-06-19T12:23:31.481" v="10473" actId="1076"/>
          <ac:picMkLst>
            <pc:docMk/>
            <pc:sldMk cId="409132237" sldId="812"/>
            <ac:picMk id="32" creationId="{C856DE35-3CF8-46D2-AD36-DE6B08D2B334}"/>
          </ac:picMkLst>
        </pc:picChg>
        <pc:picChg chg="mod">
          <ac:chgData name="Ragnhild Halvorsrud" userId="917ea340-fd63-490f-a7db-68428d24cf32" providerId="ADAL" clId="{3F26B701-AADC-4668-AAA4-FB7BA2B947B1}" dt="2020-06-19T12:23:31.481" v="10473" actId="1076"/>
          <ac:picMkLst>
            <pc:docMk/>
            <pc:sldMk cId="409132237" sldId="812"/>
            <ac:picMk id="33" creationId="{C13C9D4F-6B43-4183-B976-70E6BDAB5607}"/>
          </ac:picMkLst>
        </pc:picChg>
        <pc:picChg chg="mod">
          <ac:chgData name="Ragnhild Halvorsrud" userId="917ea340-fd63-490f-a7db-68428d24cf32" providerId="ADAL" clId="{3F26B701-AADC-4668-AAA4-FB7BA2B947B1}" dt="2020-06-19T12:23:31.481" v="10473" actId="1076"/>
          <ac:picMkLst>
            <pc:docMk/>
            <pc:sldMk cId="409132237" sldId="812"/>
            <ac:picMk id="34" creationId="{15387AFC-EACC-4545-94F1-C9616F263539}"/>
          </ac:picMkLst>
        </pc:picChg>
        <pc:picChg chg="mod">
          <ac:chgData name="Ragnhild Halvorsrud" userId="917ea340-fd63-490f-a7db-68428d24cf32" providerId="ADAL" clId="{3F26B701-AADC-4668-AAA4-FB7BA2B947B1}" dt="2020-06-19T12:23:31.481" v="10473" actId="1076"/>
          <ac:picMkLst>
            <pc:docMk/>
            <pc:sldMk cId="409132237" sldId="812"/>
            <ac:picMk id="35" creationId="{D4DFD016-956D-4E3B-A28C-85F6C93D6D2D}"/>
          </ac:picMkLst>
        </pc:picChg>
        <pc:picChg chg="mod">
          <ac:chgData name="Ragnhild Halvorsrud" userId="917ea340-fd63-490f-a7db-68428d24cf32" providerId="ADAL" clId="{3F26B701-AADC-4668-AAA4-FB7BA2B947B1}" dt="2020-06-19T12:23:31.481" v="10473" actId="1076"/>
          <ac:picMkLst>
            <pc:docMk/>
            <pc:sldMk cId="409132237" sldId="812"/>
            <ac:picMk id="37" creationId="{02153DE5-F349-44E7-B089-28A5FAC1DBB3}"/>
          </ac:picMkLst>
        </pc:picChg>
        <pc:picChg chg="mod">
          <ac:chgData name="Ragnhild Halvorsrud" userId="917ea340-fd63-490f-a7db-68428d24cf32" providerId="ADAL" clId="{3F26B701-AADC-4668-AAA4-FB7BA2B947B1}" dt="2020-06-19T12:23:31.481" v="10473" actId="1076"/>
          <ac:picMkLst>
            <pc:docMk/>
            <pc:sldMk cId="409132237" sldId="812"/>
            <ac:picMk id="38" creationId="{E6D7D28E-62D6-46AC-AFA9-D23FA9624271}"/>
          </ac:picMkLst>
        </pc:picChg>
        <pc:picChg chg="mod">
          <ac:chgData name="Ragnhild Halvorsrud" userId="917ea340-fd63-490f-a7db-68428d24cf32" providerId="ADAL" clId="{3F26B701-AADC-4668-AAA4-FB7BA2B947B1}" dt="2020-06-19T12:23:31.481" v="10473" actId="1076"/>
          <ac:picMkLst>
            <pc:docMk/>
            <pc:sldMk cId="409132237" sldId="812"/>
            <ac:picMk id="39" creationId="{5F95A097-82F5-4840-89A7-5E5BADE04018}"/>
          </ac:picMkLst>
        </pc:picChg>
        <pc:picChg chg="mod">
          <ac:chgData name="Ragnhild Halvorsrud" userId="917ea340-fd63-490f-a7db-68428d24cf32" providerId="ADAL" clId="{3F26B701-AADC-4668-AAA4-FB7BA2B947B1}" dt="2020-06-19T12:23:31.481" v="10473" actId="1076"/>
          <ac:picMkLst>
            <pc:docMk/>
            <pc:sldMk cId="409132237" sldId="812"/>
            <ac:picMk id="40" creationId="{E5B8F34A-0ED4-44A0-96CE-4C778461E470}"/>
          </ac:picMkLst>
        </pc:picChg>
        <pc:picChg chg="mod">
          <ac:chgData name="Ragnhild Halvorsrud" userId="917ea340-fd63-490f-a7db-68428d24cf32" providerId="ADAL" clId="{3F26B701-AADC-4668-AAA4-FB7BA2B947B1}" dt="2020-06-19T12:23:31.481" v="10473" actId="1076"/>
          <ac:picMkLst>
            <pc:docMk/>
            <pc:sldMk cId="409132237" sldId="812"/>
            <ac:picMk id="41" creationId="{F42D27C0-7F71-4956-A3E3-9C9EC56E6FFF}"/>
          </ac:picMkLst>
        </pc:picChg>
        <pc:picChg chg="mod">
          <ac:chgData name="Ragnhild Halvorsrud" userId="917ea340-fd63-490f-a7db-68428d24cf32" providerId="ADAL" clId="{3F26B701-AADC-4668-AAA4-FB7BA2B947B1}" dt="2020-06-19T12:23:31.481" v="10473" actId="1076"/>
          <ac:picMkLst>
            <pc:docMk/>
            <pc:sldMk cId="409132237" sldId="812"/>
            <ac:picMk id="42" creationId="{2589BE81-49C0-47FF-A536-7422291CC93F}"/>
          </ac:picMkLst>
        </pc:picChg>
        <pc:picChg chg="mod">
          <ac:chgData name="Ragnhild Halvorsrud" userId="917ea340-fd63-490f-a7db-68428d24cf32" providerId="ADAL" clId="{3F26B701-AADC-4668-AAA4-FB7BA2B947B1}" dt="2020-06-19T12:23:31.481" v="10473" actId="1076"/>
          <ac:picMkLst>
            <pc:docMk/>
            <pc:sldMk cId="409132237" sldId="812"/>
            <ac:picMk id="43" creationId="{913E3307-B382-4420-9CC2-356FD90CC06D}"/>
          </ac:picMkLst>
        </pc:picChg>
        <pc:picChg chg="mod">
          <ac:chgData name="Ragnhild Halvorsrud" userId="917ea340-fd63-490f-a7db-68428d24cf32" providerId="ADAL" clId="{3F26B701-AADC-4668-AAA4-FB7BA2B947B1}" dt="2020-06-19T12:23:31.481" v="10473" actId="1076"/>
          <ac:picMkLst>
            <pc:docMk/>
            <pc:sldMk cId="409132237" sldId="812"/>
            <ac:picMk id="44" creationId="{5254E708-59EC-4648-9665-41D2F1D549A5}"/>
          </ac:picMkLst>
        </pc:picChg>
        <pc:picChg chg="mod">
          <ac:chgData name="Ragnhild Halvorsrud" userId="917ea340-fd63-490f-a7db-68428d24cf32" providerId="ADAL" clId="{3F26B701-AADC-4668-AAA4-FB7BA2B947B1}" dt="2020-06-19T12:23:31.481" v="10473" actId="1076"/>
          <ac:picMkLst>
            <pc:docMk/>
            <pc:sldMk cId="409132237" sldId="812"/>
            <ac:picMk id="45" creationId="{FCE1CED9-CEEA-42D9-B8FC-E7CB1B8325E2}"/>
          </ac:picMkLst>
        </pc:picChg>
        <pc:picChg chg="mod">
          <ac:chgData name="Ragnhild Halvorsrud" userId="917ea340-fd63-490f-a7db-68428d24cf32" providerId="ADAL" clId="{3F26B701-AADC-4668-AAA4-FB7BA2B947B1}" dt="2020-06-19T12:23:31.481" v="10473" actId="1076"/>
          <ac:picMkLst>
            <pc:docMk/>
            <pc:sldMk cId="409132237" sldId="812"/>
            <ac:picMk id="46" creationId="{72148421-44C2-4465-9312-A802C5CDC9A4}"/>
          </ac:picMkLst>
        </pc:picChg>
        <pc:picChg chg="mod">
          <ac:chgData name="Ragnhild Halvorsrud" userId="917ea340-fd63-490f-a7db-68428d24cf32" providerId="ADAL" clId="{3F26B701-AADC-4668-AAA4-FB7BA2B947B1}" dt="2020-06-19T12:23:31.481" v="10473" actId="1076"/>
          <ac:picMkLst>
            <pc:docMk/>
            <pc:sldMk cId="409132237" sldId="812"/>
            <ac:picMk id="47" creationId="{DEB129C9-2478-4D89-82FF-BEF1D9DAE842}"/>
          </ac:picMkLst>
        </pc:picChg>
        <pc:picChg chg="mod">
          <ac:chgData name="Ragnhild Halvorsrud" userId="917ea340-fd63-490f-a7db-68428d24cf32" providerId="ADAL" clId="{3F26B701-AADC-4668-AAA4-FB7BA2B947B1}" dt="2020-06-19T12:23:31.481" v="10473" actId="1076"/>
          <ac:picMkLst>
            <pc:docMk/>
            <pc:sldMk cId="409132237" sldId="812"/>
            <ac:picMk id="48" creationId="{CED31817-12A9-4B84-B3F6-EBF2243A5713}"/>
          </ac:picMkLst>
        </pc:picChg>
        <pc:picChg chg="mod">
          <ac:chgData name="Ragnhild Halvorsrud" userId="917ea340-fd63-490f-a7db-68428d24cf32" providerId="ADAL" clId="{3F26B701-AADC-4668-AAA4-FB7BA2B947B1}" dt="2020-06-19T12:23:31.481" v="10473" actId="1076"/>
          <ac:picMkLst>
            <pc:docMk/>
            <pc:sldMk cId="409132237" sldId="812"/>
            <ac:picMk id="49" creationId="{29E04E47-C779-4DDE-A7AE-66656625C6E3}"/>
          </ac:picMkLst>
        </pc:picChg>
        <pc:picChg chg="mod">
          <ac:chgData name="Ragnhild Halvorsrud" userId="917ea340-fd63-490f-a7db-68428d24cf32" providerId="ADAL" clId="{3F26B701-AADC-4668-AAA4-FB7BA2B947B1}" dt="2020-06-19T12:23:31.481" v="10473" actId="1076"/>
          <ac:picMkLst>
            <pc:docMk/>
            <pc:sldMk cId="409132237" sldId="812"/>
            <ac:picMk id="50" creationId="{7C4221AA-227F-40E9-8D25-64D9D18651B1}"/>
          </ac:picMkLst>
        </pc:picChg>
        <pc:picChg chg="mod">
          <ac:chgData name="Ragnhild Halvorsrud" userId="917ea340-fd63-490f-a7db-68428d24cf32" providerId="ADAL" clId="{3F26B701-AADC-4668-AAA4-FB7BA2B947B1}" dt="2020-06-19T12:23:31.481" v="10473" actId="1076"/>
          <ac:picMkLst>
            <pc:docMk/>
            <pc:sldMk cId="409132237" sldId="812"/>
            <ac:picMk id="51" creationId="{1D94E121-D413-49A7-99CA-D5A4584649EC}"/>
          </ac:picMkLst>
        </pc:picChg>
        <pc:picChg chg="mod">
          <ac:chgData name="Ragnhild Halvorsrud" userId="917ea340-fd63-490f-a7db-68428d24cf32" providerId="ADAL" clId="{3F26B701-AADC-4668-AAA4-FB7BA2B947B1}" dt="2020-06-19T12:23:31.481" v="10473" actId="1076"/>
          <ac:picMkLst>
            <pc:docMk/>
            <pc:sldMk cId="409132237" sldId="812"/>
            <ac:picMk id="55" creationId="{FC36C19C-E7D0-41ED-9A17-E4699DB728CC}"/>
          </ac:picMkLst>
        </pc:picChg>
        <pc:picChg chg="mod">
          <ac:chgData name="Ragnhild Halvorsrud" userId="917ea340-fd63-490f-a7db-68428d24cf32" providerId="ADAL" clId="{3F26B701-AADC-4668-AAA4-FB7BA2B947B1}" dt="2020-06-19T12:23:31.481" v="10473" actId="1076"/>
          <ac:picMkLst>
            <pc:docMk/>
            <pc:sldMk cId="409132237" sldId="812"/>
            <ac:picMk id="56" creationId="{13DB696F-70E0-4464-8F04-9EF31A934291}"/>
          </ac:picMkLst>
        </pc:picChg>
        <pc:picChg chg="add mod">
          <ac:chgData name="Ragnhild Halvorsrud" userId="917ea340-fd63-490f-a7db-68428d24cf32" providerId="ADAL" clId="{3F26B701-AADC-4668-AAA4-FB7BA2B947B1}" dt="2020-06-19T16:37:51.963" v="12255"/>
          <ac:picMkLst>
            <pc:docMk/>
            <pc:sldMk cId="409132237" sldId="812"/>
            <ac:picMk id="83" creationId="{9C4A390A-C8EA-40ED-87A0-80A288FC7012}"/>
          </ac:picMkLst>
        </pc:picChg>
      </pc:sldChg>
      <pc:sldChg chg="addSp delSp modSp add del mod modNotes">
        <pc:chgData name="Ragnhild Halvorsrud" userId="917ea340-fd63-490f-a7db-68428d24cf32" providerId="ADAL" clId="{3F26B701-AADC-4668-AAA4-FB7BA2B947B1}" dt="2020-06-19T12:52:01.760" v="10883" actId="47"/>
        <pc:sldMkLst>
          <pc:docMk/>
          <pc:sldMk cId="183797706" sldId="813"/>
        </pc:sldMkLst>
        <pc:spChg chg="add del mod">
          <ac:chgData name="Ragnhild Halvorsrud" userId="917ea340-fd63-490f-a7db-68428d24cf32" providerId="ADAL" clId="{3F26B701-AADC-4668-AAA4-FB7BA2B947B1}" dt="2020-06-19T12:50:20.955" v="10837"/>
          <ac:spMkLst>
            <pc:docMk/>
            <pc:sldMk cId="183797706" sldId="813"/>
            <ac:spMk id="2" creationId="{CE1C9D6E-EB59-4599-84E9-1A58CFC5D89E}"/>
          </ac:spMkLst>
        </pc:spChg>
        <pc:spChg chg="mod">
          <ac:chgData name="Ragnhild Halvorsrud" userId="917ea340-fd63-490f-a7db-68428d24cf32" providerId="ADAL" clId="{3F26B701-AADC-4668-AAA4-FB7BA2B947B1}" dt="2020-06-19T12:50:20.955" v="10837"/>
          <ac:spMkLst>
            <pc:docMk/>
            <pc:sldMk cId="183797706" sldId="813"/>
            <ac:spMk id="6" creationId="{00000000-0000-0000-0000-000000000000}"/>
          </ac:spMkLst>
        </pc:spChg>
        <pc:spChg chg="mod">
          <ac:chgData name="Ragnhild Halvorsrud" userId="917ea340-fd63-490f-a7db-68428d24cf32" providerId="ADAL" clId="{3F26B701-AADC-4668-AAA4-FB7BA2B947B1}" dt="2020-06-19T12:30:03.633" v="10595" actId="6549"/>
          <ac:spMkLst>
            <pc:docMk/>
            <pc:sldMk cId="183797706" sldId="813"/>
            <ac:spMk id="15" creationId="{7D2F3C46-C63A-4A58-AB32-F798F8E7FED7}"/>
          </ac:spMkLst>
        </pc:spChg>
        <pc:spChg chg="mod">
          <ac:chgData name="Ragnhild Halvorsrud" userId="917ea340-fd63-490f-a7db-68428d24cf32" providerId="ADAL" clId="{3F26B701-AADC-4668-AAA4-FB7BA2B947B1}" dt="2020-06-19T12:29:37.394" v="10546" actId="790"/>
          <ac:spMkLst>
            <pc:docMk/>
            <pc:sldMk cId="183797706" sldId="813"/>
            <ac:spMk id="45" creationId="{00000000-0000-0000-0000-000000000000}"/>
          </ac:spMkLst>
        </pc:spChg>
        <pc:spChg chg="mod">
          <ac:chgData name="Ragnhild Halvorsrud" userId="917ea340-fd63-490f-a7db-68428d24cf32" providerId="ADAL" clId="{3F26B701-AADC-4668-AAA4-FB7BA2B947B1}" dt="2020-06-19T12:29:37.399" v="10547" actId="790"/>
          <ac:spMkLst>
            <pc:docMk/>
            <pc:sldMk cId="183797706" sldId="813"/>
            <ac:spMk id="46" creationId="{00000000-0000-0000-0000-000000000000}"/>
          </ac:spMkLst>
        </pc:spChg>
        <pc:spChg chg="mod">
          <ac:chgData name="Ragnhild Halvorsrud" userId="917ea340-fd63-490f-a7db-68428d24cf32" providerId="ADAL" clId="{3F26B701-AADC-4668-AAA4-FB7BA2B947B1}" dt="2020-06-19T12:29:37.477" v="10571" actId="790"/>
          <ac:spMkLst>
            <pc:docMk/>
            <pc:sldMk cId="183797706" sldId="813"/>
            <ac:spMk id="52" creationId="{E5CA9D5B-30E1-4660-8B62-646DC70CF57F}"/>
          </ac:spMkLst>
        </pc:spChg>
        <pc:spChg chg="mod">
          <ac:chgData name="Ragnhild Halvorsrud" userId="917ea340-fd63-490f-a7db-68428d24cf32" providerId="ADAL" clId="{3F26B701-AADC-4668-AAA4-FB7BA2B947B1}" dt="2020-06-19T12:29:37.479" v="10572" actId="790"/>
          <ac:spMkLst>
            <pc:docMk/>
            <pc:sldMk cId="183797706" sldId="813"/>
            <ac:spMk id="54" creationId="{9ED97A1F-7A65-4CF6-88E8-DC0496A1AAE7}"/>
          </ac:spMkLst>
        </pc:spChg>
        <pc:spChg chg="mod">
          <ac:chgData name="Ragnhild Halvorsrud" userId="917ea340-fd63-490f-a7db-68428d24cf32" providerId="ADAL" clId="{3F26B701-AADC-4668-AAA4-FB7BA2B947B1}" dt="2020-06-19T12:29:37.481" v="10573" actId="790"/>
          <ac:spMkLst>
            <pc:docMk/>
            <pc:sldMk cId="183797706" sldId="813"/>
            <ac:spMk id="56" creationId="{39899463-DE55-4D8C-8401-339AAC92F109}"/>
          </ac:spMkLst>
        </pc:spChg>
        <pc:spChg chg="mod">
          <ac:chgData name="Ragnhild Halvorsrud" userId="917ea340-fd63-490f-a7db-68428d24cf32" providerId="ADAL" clId="{3F26B701-AADC-4668-AAA4-FB7BA2B947B1}" dt="2020-06-19T12:29:37.483" v="10574" actId="790"/>
          <ac:spMkLst>
            <pc:docMk/>
            <pc:sldMk cId="183797706" sldId="813"/>
            <ac:spMk id="57" creationId="{471CB2D6-8650-4A43-861F-C79F67AACE6E}"/>
          </ac:spMkLst>
        </pc:spChg>
        <pc:spChg chg="mod">
          <ac:chgData name="Ragnhild Halvorsrud" userId="917ea340-fd63-490f-a7db-68428d24cf32" providerId="ADAL" clId="{3F26B701-AADC-4668-AAA4-FB7BA2B947B1}" dt="2020-06-19T12:29:37.402" v="10548" actId="790"/>
          <ac:spMkLst>
            <pc:docMk/>
            <pc:sldMk cId="183797706" sldId="813"/>
            <ac:spMk id="60" creationId="{00000000-0000-0000-0000-000000000000}"/>
          </ac:spMkLst>
        </pc:spChg>
        <pc:spChg chg="mod">
          <ac:chgData name="Ragnhild Halvorsrud" userId="917ea340-fd63-490f-a7db-68428d24cf32" providerId="ADAL" clId="{3F26B701-AADC-4668-AAA4-FB7BA2B947B1}" dt="2020-06-19T12:29:37.406" v="10549" actId="790"/>
          <ac:spMkLst>
            <pc:docMk/>
            <pc:sldMk cId="183797706" sldId="813"/>
            <ac:spMk id="61" creationId="{00000000-0000-0000-0000-000000000000}"/>
          </ac:spMkLst>
        </pc:spChg>
        <pc:spChg chg="mod">
          <ac:chgData name="Ragnhild Halvorsrud" userId="917ea340-fd63-490f-a7db-68428d24cf32" providerId="ADAL" clId="{3F26B701-AADC-4668-AAA4-FB7BA2B947B1}" dt="2020-06-19T12:29:37.408" v="10550"/>
          <ac:spMkLst>
            <pc:docMk/>
            <pc:sldMk cId="183797706" sldId="813"/>
            <ac:spMk id="62" creationId="{00000000-0000-0000-0000-000000000000}"/>
          </ac:spMkLst>
        </pc:spChg>
        <pc:spChg chg="mod">
          <ac:chgData name="Ragnhild Halvorsrud" userId="917ea340-fd63-490f-a7db-68428d24cf32" providerId="ADAL" clId="{3F26B701-AADC-4668-AAA4-FB7BA2B947B1}" dt="2020-06-19T12:29:37.410" v="10551"/>
          <ac:spMkLst>
            <pc:docMk/>
            <pc:sldMk cId="183797706" sldId="813"/>
            <ac:spMk id="63" creationId="{00000000-0000-0000-0000-000000000000}"/>
          </ac:spMkLst>
        </pc:spChg>
        <pc:spChg chg="mod">
          <ac:chgData name="Ragnhild Halvorsrud" userId="917ea340-fd63-490f-a7db-68428d24cf32" providerId="ADAL" clId="{3F26B701-AADC-4668-AAA4-FB7BA2B947B1}" dt="2020-06-19T12:29:37.412" v="10552"/>
          <ac:spMkLst>
            <pc:docMk/>
            <pc:sldMk cId="183797706" sldId="813"/>
            <ac:spMk id="64" creationId="{00000000-0000-0000-0000-000000000000}"/>
          </ac:spMkLst>
        </pc:spChg>
        <pc:spChg chg="mod">
          <ac:chgData name="Ragnhild Halvorsrud" userId="917ea340-fd63-490f-a7db-68428d24cf32" providerId="ADAL" clId="{3F26B701-AADC-4668-AAA4-FB7BA2B947B1}" dt="2020-06-19T12:29:37.415" v="10553" actId="790"/>
          <ac:spMkLst>
            <pc:docMk/>
            <pc:sldMk cId="183797706" sldId="813"/>
            <ac:spMk id="68" creationId="{00000000-0000-0000-0000-000000000000}"/>
          </ac:spMkLst>
        </pc:spChg>
        <pc:spChg chg="mod">
          <ac:chgData name="Ragnhild Halvorsrud" userId="917ea340-fd63-490f-a7db-68428d24cf32" providerId="ADAL" clId="{3F26B701-AADC-4668-AAA4-FB7BA2B947B1}" dt="2020-06-19T12:29:37.417" v="10554" actId="790"/>
          <ac:spMkLst>
            <pc:docMk/>
            <pc:sldMk cId="183797706" sldId="813"/>
            <ac:spMk id="70" creationId="{00000000-0000-0000-0000-000000000000}"/>
          </ac:spMkLst>
        </pc:spChg>
        <pc:spChg chg="mod">
          <ac:chgData name="Ragnhild Halvorsrud" userId="917ea340-fd63-490f-a7db-68428d24cf32" providerId="ADAL" clId="{3F26B701-AADC-4668-AAA4-FB7BA2B947B1}" dt="2020-06-19T12:29:37.419" v="10555" actId="790"/>
          <ac:spMkLst>
            <pc:docMk/>
            <pc:sldMk cId="183797706" sldId="813"/>
            <ac:spMk id="76" creationId="{00000000-0000-0000-0000-000000000000}"/>
          </ac:spMkLst>
        </pc:spChg>
        <pc:spChg chg="mod">
          <ac:chgData name="Ragnhild Halvorsrud" userId="917ea340-fd63-490f-a7db-68428d24cf32" providerId="ADAL" clId="{3F26B701-AADC-4668-AAA4-FB7BA2B947B1}" dt="2020-06-19T12:29:37.421" v="10556" actId="790"/>
          <ac:spMkLst>
            <pc:docMk/>
            <pc:sldMk cId="183797706" sldId="813"/>
            <ac:spMk id="77" creationId="{00000000-0000-0000-0000-000000000000}"/>
          </ac:spMkLst>
        </pc:spChg>
        <pc:spChg chg="mod">
          <ac:chgData name="Ragnhild Halvorsrud" userId="917ea340-fd63-490f-a7db-68428d24cf32" providerId="ADAL" clId="{3F26B701-AADC-4668-AAA4-FB7BA2B947B1}" dt="2020-06-19T12:29:37.422" v="10557"/>
          <ac:spMkLst>
            <pc:docMk/>
            <pc:sldMk cId="183797706" sldId="813"/>
            <ac:spMk id="80" creationId="{00000000-0000-0000-0000-000000000000}"/>
          </ac:spMkLst>
        </pc:spChg>
        <pc:spChg chg="mod">
          <ac:chgData name="Ragnhild Halvorsrud" userId="917ea340-fd63-490f-a7db-68428d24cf32" providerId="ADAL" clId="{3F26B701-AADC-4668-AAA4-FB7BA2B947B1}" dt="2020-06-19T12:29:37.424" v="10558" actId="790"/>
          <ac:spMkLst>
            <pc:docMk/>
            <pc:sldMk cId="183797706" sldId="813"/>
            <ac:spMk id="81" creationId="{00000000-0000-0000-0000-000000000000}"/>
          </ac:spMkLst>
        </pc:spChg>
        <pc:spChg chg="mod">
          <ac:chgData name="Ragnhild Halvorsrud" userId="917ea340-fd63-490f-a7db-68428d24cf32" providerId="ADAL" clId="{3F26B701-AADC-4668-AAA4-FB7BA2B947B1}" dt="2020-06-19T12:29:37.426" v="10559" actId="790"/>
          <ac:spMkLst>
            <pc:docMk/>
            <pc:sldMk cId="183797706" sldId="813"/>
            <ac:spMk id="83" creationId="{00000000-0000-0000-0000-000000000000}"/>
          </ac:spMkLst>
        </pc:spChg>
        <pc:spChg chg="mod">
          <ac:chgData name="Ragnhild Halvorsrud" userId="917ea340-fd63-490f-a7db-68428d24cf32" providerId="ADAL" clId="{3F26B701-AADC-4668-AAA4-FB7BA2B947B1}" dt="2020-06-19T12:29:37.485" v="10575" actId="790"/>
          <ac:spMkLst>
            <pc:docMk/>
            <pc:sldMk cId="183797706" sldId="813"/>
            <ac:spMk id="84" creationId="{1C45DD4B-730D-4B08-9B80-8F23C03623C8}"/>
          </ac:spMkLst>
        </pc:spChg>
        <pc:spChg chg="del mod">
          <ac:chgData name="Ragnhild Halvorsrud" userId="917ea340-fd63-490f-a7db-68428d24cf32" providerId="ADAL" clId="{3F26B701-AADC-4668-AAA4-FB7BA2B947B1}" dt="2020-06-19T12:29:42.823" v="10589" actId="478"/>
          <ac:spMkLst>
            <pc:docMk/>
            <pc:sldMk cId="183797706" sldId="813"/>
            <ac:spMk id="85" creationId="{CEF3474B-44BA-4793-B633-225D2E76B087}"/>
          </ac:spMkLst>
        </pc:spChg>
        <pc:spChg chg="mod">
          <ac:chgData name="Ragnhild Halvorsrud" userId="917ea340-fd63-490f-a7db-68428d24cf32" providerId="ADAL" clId="{3F26B701-AADC-4668-AAA4-FB7BA2B947B1}" dt="2020-06-19T12:29:37.429" v="10560" actId="790"/>
          <ac:spMkLst>
            <pc:docMk/>
            <pc:sldMk cId="183797706" sldId="813"/>
            <ac:spMk id="86" creationId="{00000000-0000-0000-0000-000000000000}"/>
          </ac:spMkLst>
        </pc:spChg>
        <pc:spChg chg="mod">
          <ac:chgData name="Ragnhild Halvorsrud" userId="917ea340-fd63-490f-a7db-68428d24cf32" providerId="ADAL" clId="{3F26B701-AADC-4668-AAA4-FB7BA2B947B1}" dt="2020-06-19T12:29:37.438" v="10561" actId="790"/>
          <ac:spMkLst>
            <pc:docMk/>
            <pc:sldMk cId="183797706" sldId="813"/>
            <ac:spMk id="87" creationId="{00000000-0000-0000-0000-000000000000}"/>
          </ac:spMkLst>
        </pc:spChg>
        <pc:spChg chg="mod">
          <ac:chgData name="Ragnhild Halvorsrud" userId="917ea340-fd63-490f-a7db-68428d24cf32" providerId="ADAL" clId="{3F26B701-AADC-4668-AAA4-FB7BA2B947B1}" dt="2020-06-19T12:29:37.442" v="10562" actId="790"/>
          <ac:spMkLst>
            <pc:docMk/>
            <pc:sldMk cId="183797706" sldId="813"/>
            <ac:spMk id="88" creationId="{00000000-0000-0000-0000-000000000000}"/>
          </ac:spMkLst>
        </pc:spChg>
        <pc:spChg chg="mod">
          <ac:chgData name="Ragnhild Halvorsrud" userId="917ea340-fd63-490f-a7db-68428d24cf32" providerId="ADAL" clId="{3F26B701-AADC-4668-AAA4-FB7BA2B947B1}" dt="2020-06-19T12:29:37.445" v="10563" actId="790"/>
          <ac:spMkLst>
            <pc:docMk/>
            <pc:sldMk cId="183797706" sldId="813"/>
            <ac:spMk id="89" creationId="{00000000-0000-0000-0000-000000000000}"/>
          </ac:spMkLst>
        </pc:spChg>
        <pc:spChg chg="mod">
          <ac:chgData name="Ragnhild Halvorsrud" userId="917ea340-fd63-490f-a7db-68428d24cf32" providerId="ADAL" clId="{3F26B701-AADC-4668-AAA4-FB7BA2B947B1}" dt="2020-06-19T12:29:37.447" v="10564" actId="790"/>
          <ac:spMkLst>
            <pc:docMk/>
            <pc:sldMk cId="183797706" sldId="813"/>
            <ac:spMk id="90" creationId="{00000000-0000-0000-0000-000000000000}"/>
          </ac:spMkLst>
        </pc:spChg>
        <pc:spChg chg="mod">
          <ac:chgData name="Ragnhild Halvorsrud" userId="917ea340-fd63-490f-a7db-68428d24cf32" providerId="ADAL" clId="{3F26B701-AADC-4668-AAA4-FB7BA2B947B1}" dt="2020-06-19T12:29:37.452" v="10565" actId="790"/>
          <ac:spMkLst>
            <pc:docMk/>
            <pc:sldMk cId="183797706" sldId="813"/>
            <ac:spMk id="94" creationId="{00000000-0000-0000-0000-000000000000}"/>
          </ac:spMkLst>
        </pc:spChg>
        <pc:spChg chg="mod">
          <ac:chgData name="Ragnhild Halvorsrud" userId="917ea340-fd63-490f-a7db-68428d24cf32" providerId="ADAL" clId="{3F26B701-AADC-4668-AAA4-FB7BA2B947B1}" dt="2020-06-19T12:29:37.460" v="10566" actId="790"/>
          <ac:spMkLst>
            <pc:docMk/>
            <pc:sldMk cId="183797706" sldId="813"/>
            <ac:spMk id="95" creationId="{00000000-0000-0000-0000-000000000000}"/>
          </ac:spMkLst>
        </pc:spChg>
        <pc:spChg chg="mod">
          <ac:chgData name="Ragnhild Halvorsrud" userId="917ea340-fd63-490f-a7db-68428d24cf32" providerId="ADAL" clId="{3F26B701-AADC-4668-AAA4-FB7BA2B947B1}" dt="2020-06-19T12:29:37.487" v="10576" actId="790"/>
          <ac:spMkLst>
            <pc:docMk/>
            <pc:sldMk cId="183797706" sldId="813"/>
            <ac:spMk id="96" creationId="{651607DC-CD58-4B73-9ECD-131BCFCD64CF}"/>
          </ac:spMkLst>
        </pc:spChg>
        <pc:spChg chg="mod">
          <ac:chgData name="Ragnhild Halvorsrud" userId="917ea340-fd63-490f-a7db-68428d24cf32" providerId="ADAL" clId="{3F26B701-AADC-4668-AAA4-FB7BA2B947B1}" dt="2020-06-19T12:29:37.463" v="10567" actId="790"/>
          <ac:spMkLst>
            <pc:docMk/>
            <pc:sldMk cId="183797706" sldId="813"/>
            <ac:spMk id="101" creationId="{00000000-0000-0000-0000-000000000000}"/>
          </ac:spMkLst>
        </pc:spChg>
        <pc:spChg chg="mod">
          <ac:chgData name="Ragnhild Halvorsrud" userId="917ea340-fd63-490f-a7db-68428d24cf32" providerId="ADAL" clId="{3F26B701-AADC-4668-AAA4-FB7BA2B947B1}" dt="2020-06-19T12:29:37.467" v="10568" actId="790"/>
          <ac:spMkLst>
            <pc:docMk/>
            <pc:sldMk cId="183797706" sldId="813"/>
            <ac:spMk id="102" creationId="{00000000-0000-0000-0000-000000000000}"/>
          </ac:spMkLst>
        </pc:spChg>
        <pc:spChg chg="mod">
          <ac:chgData name="Ragnhild Halvorsrud" userId="917ea340-fd63-490f-a7db-68428d24cf32" providerId="ADAL" clId="{3F26B701-AADC-4668-AAA4-FB7BA2B947B1}" dt="2020-06-19T12:29:37.489" v="10577" actId="790"/>
          <ac:spMkLst>
            <pc:docMk/>
            <pc:sldMk cId="183797706" sldId="813"/>
            <ac:spMk id="110" creationId="{7B08D626-CE51-48DD-A5C6-3242B83A6C9D}"/>
          </ac:spMkLst>
        </pc:spChg>
        <pc:spChg chg="mod">
          <ac:chgData name="Ragnhild Halvorsrud" userId="917ea340-fd63-490f-a7db-68428d24cf32" providerId="ADAL" clId="{3F26B701-AADC-4668-AAA4-FB7BA2B947B1}" dt="2020-06-19T12:29:37.469" v="10569" actId="790"/>
          <ac:spMkLst>
            <pc:docMk/>
            <pc:sldMk cId="183797706" sldId="813"/>
            <ac:spMk id="111" creationId="{00000000-0000-0000-0000-000000000000}"/>
          </ac:spMkLst>
        </pc:spChg>
        <pc:spChg chg="mod">
          <ac:chgData name="Ragnhild Halvorsrud" userId="917ea340-fd63-490f-a7db-68428d24cf32" providerId="ADAL" clId="{3F26B701-AADC-4668-AAA4-FB7BA2B947B1}" dt="2020-06-19T12:29:37.474" v="10570" actId="790"/>
          <ac:spMkLst>
            <pc:docMk/>
            <pc:sldMk cId="183797706" sldId="813"/>
            <ac:spMk id="113" creationId="{00000000-0000-0000-0000-000000000000}"/>
          </ac:spMkLst>
        </pc:spChg>
        <pc:spChg chg="mod">
          <ac:chgData name="Ragnhild Halvorsrud" userId="917ea340-fd63-490f-a7db-68428d24cf32" providerId="ADAL" clId="{3F26B701-AADC-4668-AAA4-FB7BA2B947B1}" dt="2020-06-19T12:29:37.495" v="10578" actId="790"/>
          <ac:spMkLst>
            <pc:docMk/>
            <pc:sldMk cId="183797706" sldId="813"/>
            <ac:spMk id="116" creationId="{FBCED63D-9DCB-4129-8806-5C1A65320535}"/>
          </ac:spMkLst>
        </pc:spChg>
        <pc:spChg chg="mod">
          <ac:chgData name="Ragnhild Halvorsrud" userId="917ea340-fd63-490f-a7db-68428d24cf32" providerId="ADAL" clId="{3F26B701-AADC-4668-AAA4-FB7BA2B947B1}" dt="2020-06-19T12:29:37.500" v="10580" actId="790"/>
          <ac:spMkLst>
            <pc:docMk/>
            <pc:sldMk cId="183797706" sldId="813"/>
            <ac:spMk id="121" creationId="{5D4ECA95-18DE-4B7E-9E15-69633C8CF070}"/>
          </ac:spMkLst>
        </pc:spChg>
        <pc:spChg chg="mod">
          <ac:chgData name="Ragnhild Halvorsrud" userId="917ea340-fd63-490f-a7db-68428d24cf32" providerId="ADAL" clId="{3F26B701-AADC-4668-AAA4-FB7BA2B947B1}" dt="2020-06-19T12:29:37.502" v="10581" actId="790"/>
          <ac:spMkLst>
            <pc:docMk/>
            <pc:sldMk cId="183797706" sldId="813"/>
            <ac:spMk id="122" creationId="{2A6CFE4B-DA93-485F-9084-43E987850596}"/>
          </ac:spMkLst>
        </pc:spChg>
        <pc:spChg chg="mod">
          <ac:chgData name="Ragnhild Halvorsrud" userId="917ea340-fd63-490f-a7db-68428d24cf32" providerId="ADAL" clId="{3F26B701-AADC-4668-AAA4-FB7BA2B947B1}" dt="2020-06-19T12:29:37.504" v="10582" actId="790"/>
          <ac:spMkLst>
            <pc:docMk/>
            <pc:sldMk cId="183797706" sldId="813"/>
            <ac:spMk id="123" creationId="{A00DC851-569E-4515-9D47-FA61E8B87DB9}"/>
          </ac:spMkLst>
        </pc:spChg>
        <pc:spChg chg="mod">
          <ac:chgData name="Ragnhild Halvorsrud" userId="917ea340-fd63-490f-a7db-68428d24cf32" providerId="ADAL" clId="{3F26B701-AADC-4668-AAA4-FB7BA2B947B1}" dt="2020-06-19T12:29:37.506" v="10583" actId="790"/>
          <ac:spMkLst>
            <pc:docMk/>
            <pc:sldMk cId="183797706" sldId="813"/>
            <ac:spMk id="124" creationId="{8EC23345-3CCE-4395-93BE-EDBB387F82C5}"/>
          </ac:spMkLst>
        </pc:spChg>
        <pc:spChg chg="mod">
          <ac:chgData name="Ragnhild Halvorsrud" userId="917ea340-fd63-490f-a7db-68428d24cf32" providerId="ADAL" clId="{3F26B701-AADC-4668-AAA4-FB7BA2B947B1}" dt="2020-06-19T12:29:57.405" v="10591" actId="14100"/>
          <ac:spMkLst>
            <pc:docMk/>
            <pc:sldMk cId="183797706" sldId="813"/>
            <ac:spMk id="125" creationId="{2FB0659A-BA8B-41F9-BA7D-B86562E898F5}"/>
          </ac:spMkLst>
        </pc:spChg>
      </pc:sldChg>
      <pc:sldChg chg="addSp delSp modSp new mod modAnim modNotes">
        <pc:chgData name="Ragnhild Halvorsrud" userId="917ea340-fd63-490f-a7db-68428d24cf32" providerId="ADAL" clId="{3F26B701-AADC-4668-AAA4-FB7BA2B947B1}" dt="2020-06-19T17:20:47.329" v="16805" actId="790"/>
        <pc:sldMkLst>
          <pc:docMk/>
          <pc:sldMk cId="1604300621" sldId="814"/>
        </pc:sldMkLst>
        <pc:spChg chg="mod">
          <ac:chgData name="Ragnhild Halvorsrud" userId="917ea340-fd63-490f-a7db-68428d24cf32" providerId="ADAL" clId="{3F26B701-AADC-4668-AAA4-FB7BA2B947B1}" dt="2020-06-19T17:20:47.248" v="16759" actId="790"/>
          <ac:spMkLst>
            <pc:docMk/>
            <pc:sldMk cId="1604300621" sldId="814"/>
            <ac:spMk id="2" creationId="{0E1ADE6F-3919-49B5-BB0A-4F82314A7DE2}"/>
          </ac:spMkLst>
        </pc:spChg>
        <pc:spChg chg="mod">
          <ac:chgData name="Ragnhild Halvorsrud" userId="917ea340-fd63-490f-a7db-68428d24cf32" providerId="ADAL" clId="{3F26B701-AADC-4668-AAA4-FB7BA2B947B1}" dt="2020-06-19T17:20:47.250" v="16760" actId="790"/>
          <ac:spMkLst>
            <pc:docMk/>
            <pc:sldMk cId="1604300621" sldId="814"/>
            <ac:spMk id="3" creationId="{FD349BE2-C55D-4B03-ADAE-2E75B76C467F}"/>
          </ac:spMkLst>
        </pc:spChg>
        <pc:spChg chg="add del mod">
          <ac:chgData name="Ragnhild Halvorsrud" userId="917ea340-fd63-490f-a7db-68428d24cf32" providerId="ADAL" clId="{3F26B701-AADC-4668-AAA4-FB7BA2B947B1}" dt="2020-06-19T12:50:45.915" v="10871"/>
          <ac:spMkLst>
            <pc:docMk/>
            <pc:sldMk cId="1604300621" sldId="814"/>
            <ac:spMk id="9" creationId="{2E949F40-C745-4F15-BC49-F174C92052CC}"/>
          </ac:spMkLst>
        </pc:spChg>
        <pc:spChg chg="add del mod">
          <ac:chgData name="Ragnhild Halvorsrud" userId="917ea340-fd63-490f-a7db-68428d24cf32" providerId="ADAL" clId="{3F26B701-AADC-4668-AAA4-FB7BA2B947B1}" dt="2020-06-19T12:50:45.915" v="10871"/>
          <ac:spMkLst>
            <pc:docMk/>
            <pc:sldMk cId="1604300621" sldId="814"/>
            <ac:spMk id="10" creationId="{CCA8AADD-1D72-4EAF-A6DB-6FAA14730006}"/>
          </ac:spMkLst>
        </pc:spChg>
        <pc:spChg chg="add del mod">
          <ac:chgData name="Ragnhild Halvorsrud" userId="917ea340-fd63-490f-a7db-68428d24cf32" providerId="ADAL" clId="{3F26B701-AADC-4668-AAA4-FB7BA2B947B1}" dt="2020-06-19T12:50:45.915" v="10871"/>
          <ac:spMkLst>
            <pc:docMk/>
            <pc:sldMk cId="1604300621" sldId="814"/>
            <ac:spMk id="11" creationId="{FDDB0BC6-5A43-423D-B767-B782F240AFD0}"/>
          </ac:spMkLst>
        </pc:spChg>
        <pc:spChg chg="add del mod">
          <ac:chgData name="Ragnhild Halvorsrud" userId="917ea340-fd63-490f-a7db-68428d24cf32" providerId="ADAL" clId="{3F26B701-AADC-4668-AAA4-FB7BA2B947B1}" dt="2020-06-19T12:50:45.915" v="10871"/>
          <ac:spMkLst>
            <pc:docMk/>
            <pc:sldMk cId="1604300621" sldId="814"/>
            <ac:spMk id="12" creationId="{34572CDB-9D70-4010-AEFE-F0D8869F373C}"/>
          </ac:spMkLst>
        </pc:spChg>
        <pc:spChg chg="add del mod">
          <ac:chgData name="Ragnhild Halvorsrud" userId="917ea340-fd63-490f-a7db-68428d24cf32" providerId="ADAL" clId="{3F26B701-AADC-4668-AAA4-FB7BA2B947B1}" dt="2020-06-19T12:50:45.915" v="10871"/>
          <ac:spMkLst>
            <pc:docMk/>
            <pc:sldMk cId="1604300621" sldId="814"/>
            <ac:spMk id="13" creationId="{FECA129D-A390-4C1D-9F96-89C659D5FFDF}"/>
          </ac:spMkLst>
        </pc:spChg>
        <pc:spChg chg="add del mod">
          <ac:chgData name="Ragnhild Halvorsrud" userId="917ea340-fd63-490f-a7db-68428d24cf32" providerId="ADAL" clId="{3F26B701-AADC-4668-AAA4-FB7BA2B947B1}" dt="2020-06-19T12:50:45.915" v="10871"/>
          <ac:spMkLst>
            <pc:docMk/>
            <pc:sldMk cId="1604300621" sldId="814"/>
            <ac:spMk id="14" creationId="{03596F7D-82CA-4E15-9A77-4420AAC52D95}"/>
          </ac:spMkLst>
        </pc:spChg>
        <pc:spChg chg="add del mod">
          <ac:chgData name="Ragnhild Halvorsrud" userId="917ea340-fd63-490f-a7db-68428d24cf32" providerId="ADAL" clId="{3F26B701-AADC-4668-AAA4-FB7BA2B947B1}" dt="2020-06-19T12:50:45.915" v="10871"/>
          <ac:spMkLst>
            <pc:docMk/>
            <pc:sldMk cId="1604300621" sldId="814"/>
            <ac:spMk id="15" creationId="{5874D2D7-D817-4042-B343-4A7FF920C1AB}"/>
          </ac:spMkLst>
        </pc:spChg>
        <pc:spChg chg="add del mod">
          <ac:chgData name="Ragnhild Halvorsrud" userId="917ea340-fd63-490f-a7db-68428d24cf32" providerId="ADAL" clId="{3F26B701-AADC-4668-AAA4-FB7BA2B947B1}" dt="2020-06-19T12:50:45.915" v="10871"/>
          <ac:spMkLst>
            <pc:docMk/>
            <pc:sldMk cId="1604300621" sldId="814"/>
            <ac:spMk id="18" creationId="{45081C63-C496-4EAD-8882-0D7A29B42B97}"/>
          </ac:spMkLst>
        </pc:spChg>
        <pc:spChg chg="add del mod">
          <ac:chgData name="Ragnhild Halvorsrud" userId="917ea340-fd63-490f-a7db-68428d24cf32" providerId="ADAL" clId="{3F26B701-AADC-4668-AAA4-FB7BA2B947B1}" dt="2020-06-19T12:50:45.915" v="10871"/>
          <ac:spMkLst>
            <pc:docMk/>
            <pc:sldMk cId="1604300621" sldId="814"/>
            <ac:spMk id="19" creationId="{EED103ED-6ABA-4802-BB92-775DD781BC15}"/>
          </ac:spMkLst>
        </pc:spChg>
        <pc:spChg chg="add del mod">
          <ac:chgData name="Ragnhild Halvorsrud" userId="917ea340-fd63-490f-a7db-68428d24cf32" providerId="ADAL" clId="{3F26B701-AADC-4668-AAA4-FB7BA2B947B1}" dt="2020-06-19T12:50:45.915" v="10871"/>
          <ac:spMkLst>
            <pc:docMk/>
            <pc:sldMk cId="1604300621" sldId="814"/>
            <ac:spMk id="23" creationId="{422EE547-EC59-4F62-893B-304BC309FA48}"/>
          </ac:spMkLst>
        </pc:spChg>
        <pc:spChg chg="add del mod">
          <ac:chgData name="Ragnhild Halvorsrud" userId="917ea340-fd63-490f-a7db-68428d24cf32" providerId="ADAL" clId="{3F26B701-AADC-4668-AAA4-FB7BA2B947B1}" dt="2020-06-19T12:50:45.915" v="10871"/>
          <ac:spMkLst>
            <pc:docMk/>
            <pc:sldMk cId="1604300621" sldId="814"/>
            <ac:spMk id="24" creationId="{BDA268D7-5AF2-4027-99D9-63C5BAC5260D}"/>
          </ac:spMkLst>
        </pc:spChg>
        <pc:spChg chg="add del mod">
          <ac:chgData name="Ragnhild Halvorsrud" userId="917ea340-fd63-490f-a7db-68428d24cf32" providerId="ADAL" clId="{3F26B701-AADC-4668-AAA4-FB7BA2B947B1}" dt="2020-06-19T12:50:45.915" v="10871"/>
          <ac:spMkLst>
            <pc:docMk/>
            <pc:sldMk cId="1604300621" sldId="814"/>
            <ac:spMk id="27" creationId="{E6BC75BA-6526-415F-B28E-1B6C72AEE9D2}"/>
          </ac:spMkLst>
        </pc:spChg>
        <pc:spChg chg="add del mod">
          <ac:chgData name="Ragnhild Halvorsrud" userId="917ea340-fd63-490f-a7db-68428d24cf32" providerId="ADAL" clId="{3F26B701-AADC-4668-AAA4-FB7BA2B947B1}" dt="2020-06-19T12:50:45.915" v="10871"/>
          <ac:spMkLst>
            <pc:docMk/>
            <pc:sldMk cId="1604300621" sldId="814"/>
            <ac:spMk id="28" creationId="{5E447927-D2AF-407D-97A5-609E4AC6D3B2}"/>
          </ac:spMkLst>
        </pc:spChg>
        <pc:spChg chg="add del mod">
          <ac:chgData name="Ragnhild Halvorsrud" userId="917ea340-fd63-490f-a7db-68428d24cf32" providerId="ADAL" clId="{3F26B701-AADC-4668-AAA4-FB7BA2B947B1}" dt="2020-06-19T12:50:45.915" v="10871"/>
          <ac:spMkLst>
            <pc:docMk/>
            <pc:sldMk cId="1604300621" sldId="814"/>
            <ac:spMk id="30" creationId="{8BAE2D38-C818-496C-A9E1-5AD8E422ACEC}"/>
          </ac:spMkLst>
        </pc:spChg>
        <pc:spChg chg="add del mod">
          <ac:chgData name="Ragnhild Halvorsrud" userId="917ea340-fd63-490f-a7db-68428d24cf32" providerId="ADAL" clId="{3F26B701-AADC-4668-AAA4-FB7BA2B947B1}" dt="2020-06-19T12:50:45.915" v="10871"/>
          <ac:spMkLst>
            <pc:docMk/>
            <pc:sldMk cId="1604300621" sldId="814"/>
            <ac:spMk id="31" creationId="{46BF3759-CBD7-49CA-86E4-11A404FEEDC8}"/>
          </ac:spMkLst>
        </pc:spChg>
        <pc:spChg chg="add del mod">
          <ac:chgData name="Ragnhild Halvorsrud" userId="917ea340-fd63-490f-a7db-68428d24cf32" providerId="ADAL" clId="{3F26B701-AADC-4668-AAA4-FB7BA2B947B1}" dt="2020-06-19T12:50:45.915" v="10871"/>
          <ac:spMkLst>
            <pc:docMk/>
            <pc:sldMk cId="1604300621" sldId="814"/>
            <ac:spMk id="32" creationId="{02323A1D-0696-402E-B5B5-60E7DE6F31D8}"/>
          </ac:spMkLst>
        </pc:spChg>
        <pc:spChg chg="add del mod">
          <ac:chgData name="Ragnhild Halvorsrud" userId="917ea340-fd63-490f-a7db-68428d24cf32" providerId="ADAL" clId="{3F26B701-AADC-4668-AAA4-FB7BA2B947B1}" dt="2020-06-19T12:50:45.915" v="10871"/>
          <ac:spMkLst>
            <pc:docMk/>
            <pc:sldMk cId="1604300621" sldId="814"/>
            <ac:spMk id="33" creationId="{FE7335F4-9116-4A0E-BAAC-78636DF5AF5A}"/>
          </ac:spMkLst>
        </pc:spChg>
        <pc:spChg chg="add del mod">
          <ac:chgData name="Ragnhild Halvorsrud" userId="917ea340-fd63-490f-a7db-68428d24cf32" providerId="ADAL" clId="{3F26B701-AADC-4668-AAA4-FB7BA2B947B1}" dt="2020-06-19T12:50:45.915" v="10871"/>
          <ac:spMkLst>
            <pc:docMk/>
            <pc:sldMk cId="1604300621" sldId="814"/>
            <ac:spMk id="34" creationId="{EAD8B495-5F10-431F-A6E3-50A8CD1B301A}"/>
          </ac:spMkLst>
        </pc:spChg>
        <pc:spChg chg="add del mod">
          <ac:chgData name="Ragnhild Halvorsrud" userId="917ea340-fd63-490f-a7db-68428d24cf32" providerId="ADAL" clId="{3F26B701-AADC-4668-AAA4-FB7BA2B947B1}" dt="2020-06-19T12:50:45.915" v="10871"/>
          <ac:spMkLst>
            <pc:docMk/>
            <pc:sldMk cId="1604300621" sldId="814"/>
            <ac:spMk id="35" creationId="{FEE2C991-3C5A-43A0-9044-DF72D5B4DD21}"/>
          </ac:spMkLst>
        </pc:spChg>
        <pc:spChg chg="add del mod">
          <ac:chgData name="Ragnhild Halvorsrud" userId="917ea340-fd63-490f-a7db-68428d24cf32" providerId="ADAL" clId="{3F26B701-AADC-4668-AAA4-FB7BA2B947B1}" dt="2020-06-19T12:50:45.915" v="10871"/>
          <ac:spMkLst>
            <pc:docMk/>
            <pc:sldMk cId="1604300621" sldId="814"/>
            <ac:spMk id="39" creationId="{E5BAB25A-DAA3-4F79-ADE8-936317C33C2D}"/>
          </ac:spMkLst>
        </pc:spChg>
        <pc:spChg chg="add del mod">
          <ac:chgData name="Ragnhild Halvorsrud" userId="917ea340-fd63-490f-a7db-68428d24cf32" providerId="ADAL" clId="{3F26B701-AADC-4668-AAA4-FB7BA2B947B1}" dt="2020-06-19T12:50:45.915" v="10871"/>
          <ac:spMkLst>
            <pc:docMk/>
            <pc:sldMk cId="1604300621" sldId="814"/>
            <ac:spMk id="40" creationId="{41C0CCFF-1180-4F7F-8107-CF9C42D478CB}"/>
          </ac:spMkLst>
        </pc:spChg>
        <pc:spChg chg="add del mod">
          <ac:chgData name="Ragnhild Halvorsrud" userId="917ea340-fd63-490f-a7db-68428d24cf32" providerId="ADAL" clId="{3F26B701-AADC-4668-AAA4-FB7BA2B947B1}" dt="2020-06-19T12:50:45.915" v="10871"/>
          <ac:spMkLst>
            <pc:docMk/>
            <pc:sldMk cId="1604300621" sldId="814"/>
            <ac:spMk id="44" creationId="{BA13ECEE-968A-4D65-ADC3-B9D800BB7D33}"/>
          </ac:spMkLst>
        </pc:spChg>
        <pc:spChg chg="add del mod">
          <ac:chgData name="Ragnhild Halvorsrud" userId="917ea340-fd63-490f-a7db-68428d24cf32" providerId="ADAL" clId="{3F26B701-AADC-4668-AAA4-FB7BA2B947B1}" dt="2020-06-19T12:50:45.915" v="10871"/>
          <ac:spMkLst>
            <pc:docMk/>
            <pc:sldMk cId="1604300621" sldId="814"/>
            <ac:spMk id="45" creationId="{A8843258-0467-492C-ABAA-4ED06EF14709}"/>
          </ac:spMkLst>
        </pc:spChg>
        <pc:spChg chg="add del mod">
          <ac:chgData name="Ragnhild Halvorsrud" userId="917ea340-fd63-490f-a7db-68428d24cf32" providerId="ADAL" clId="{3F26B701-AADC-4668-AAA4-FB7BA2B947B1}" dt="2020-06-19T12:50:45.915" v="10871"/>
          <ac:spMkLst>
            <pc:docMk/>
            <pc:sldMk cId="1604300621" sldId="814"/>
            <ac:spMk id="52" creationId="{48A5C667-178D-44F7-8F57-24DA5337A1EE}"/>
          </ac:spMkLst>
        </pc:spChg>
        <pc:spChg chg="add del mod">
          <ac:chgData name="Ragnhild Halvorsrud" userId="917ea340-fd63-490f-a7db-68428d24cf32" providerId="ADAL" clId="{3F26B701-AADC-4668-AAA4-FB7BA2B947B1}" dt="2020-06-19T12:50:45.915" v="10871"/>
          <ac:spMkLst>
            <pc:docMk/>
            <pc:sldMk cId="1604300621" sldId="814"/>
            <ac:spMk id="54" creationId="{9694C3CA-C320-414D-9C96-F4B9D7D26AEE}"/>
          </ac:spMkLst>
        </pc:spChg>
        <pc:spChg chg="add del mod">
          <ac:chgData name="Ragnhild Halvorsrud" userId="917ea340-fd63-490f-a7db-68428d24cf32" providerId="ADAL" clId="{3F26B701-AADC-4668-AAA4-FB7BA2B947B1}" dt="2020-06-19T12:50:45.915" v="10871"/>
          <ac:spMkLst>
            <pc:docMk/>
            <pc:sldMk cId="1604300621" sldId="814"/>
            <ac:spMk id="55" creationId="{72FBAB1E-B861-4987-BA8D-80CE8CA6C133}"/>
          </ac:spMkLst>
        </pc:spChg>
        <pc:spChg chg="add del mod">
          <ac:chgData name="Ragnhild Halvorsrud" userId="917ea340-fd63-490f-a7db-68428d24cf32" providerId="ADAL" clId="{3F26B701-AADC-4668-AAA4-FB7BA2B947B1}" dt="2020-06-19T12:50:45.915" v="10871"/>
          <ac:spMkLst>
            <pc:docMk/>
            <pc:sldMk cId="1604300621" sldId="814"/>
            <ac:spMk id="57" creationId="{57537CAF-659C-4E55-9906-C0C413EF50D8}"/>
          </ac:spMkLst>
        </pc:spChg>
        <pc:spChg chg="add del mod">
          <ac:chgData name="Ragnhild Halvorsrud" userId="917ea340-fd63-490f-a7db-68428d24cf32" providerId="ADAL" clId="{3F26B701-AADC-4668-AAA4-FB7BA2B947B1}" dt="2020-06-19T12:50:45.915" v="10871"/>
          <ac:spMkLst>
            <pc:docMk/>
            <pc:sldMk cId="1604300621" sldId="814"/>
            <ac:spMk id="60" creationId="{2BB7F442-97DA-425D-A585-6826862258A4}"/>
          </ac:spMkLst>
        </pc:spChg>
        <pc:spChg chg="add del mod">
          <ac:chgData name="Ragnhild Halvorsrud" userId="917ea340-fd63-490f-a7db-68428d24cf32" providerId="ADAL" clId="{3F26B701-AADC-4668-AAA4-FB7BA2B947B1}" dt="2020-06-19T12:50:45.915" v="10871"/>
          <ac:spMkLst>
            <pc:docMk/>
            <pc:sldMk cId="1604300621" sldId="814"/>
            <ac:spMk id="62" creationId="{6BD251D5-BC0C-43E0-9025-65FE615B848D}"/>
          </ac:spMkLst>
        </pc:spChg>
        <pc:spChg chg="add del mod">
          <ac:chgData name="Ragnhild Halvorsrud" userId="917ea340-fd63-490f-a7db-68428d24cf32" providerId="ADAL" clId="{3F26B701-AADC-4668-AAA4-FB7BA2B947B1}" dt="2020-06-19T12:50:45.915" v="10871"/>
          <ac:spMkLst>
            <pc:docMk/>
            <pc:sldMk cId="1604300621" sldId="814"/>
            <ac:spMk id="63" creationId="{E2383A8A-FEBE-45F2-90B7-260FE34CA625}"/>
          </ac:spMkLst>
        </pc:spChg>
        <pc:spChg chg="add del mod">
          <ac:chgData name="Ragnhild Halvorsrud" userId="917ea340-fd63-490f-a7db-68428d24cf32" providerId="ADAL" clId="{3F26B701-AADC-4668-AAA4-FB7BA2B947B1}" dt="2020-06-19T12:50:45.915" v="10871"/>
          <ac:spMkLst>
            <pc:docMk/>
            <pc:sldMk cId="1604300621" sldId="814"/>
            <ac:spMk id="64" creationId="{1076503C-509B-45FB-9718-AE167A8FC685}"/>
          </ac:spMkLst>
        </pc:spChg>
        <pc:spChg chg="add del mod">
          <ac:chgData name="Ragnhild Halvorsrud" userId="917ea340-fd63-490f-a7db-68428d24cf32" providerId="ADAL" clId="{3F26B701-AADC-4668-AAA4-FB7BA2B947B1}" dt="2020-06-19T12:50:45.915" v="10871"/>
          <ac:spMkLst>
            <pc:docMk/>
            <pc:sldMk cId="1604300621" sldId="814"/>
            <ac:spMk id="66" creationId="{277B61C3-0FAE-447D-98B7-2B6B195D3100}"/>
          </ac:spMkLst>
        </pc:spChg>
        <pc:spChg chg="add del mod">
          <ac:chgData name="Ragnhild Halvorsrud" userId="917ea340-fd63-490f-a7db-68428d24cf32" providerId="ADAL" clId="{3F26B701-AADC-4668-AAA4-FB7BA2B947B1}" dt="2020-06-19T12:50:45.915" v="10871"/>
          <ac:spMkLst>
            <pc:docMk/>
            <pc:sldMk cId="1604300621" sldId="814"/>
            <ac:spMk id="67" creationId="{489A13D9-30E6-43E2-9FB7-F1CC3F7AACFB}"/>
          </ac:spMkLst>
        </pc:spChg>
        <pc:spChg chg="add del mod">
          <ac:chgData name="Ragnhild Halvorsrud" userId="917ea340-fd63-490f-a7db-68428d24cf32" providerId="ADAL" clId="{3F26B701-AADC-4668-AAA4-FB7BA2B947B1}" dt="2020-06-19T12:50:45.915" v="10871"/>
          <ac:spMkLst>
            <pc:docMk/>
            <pc:sldMk cId="1604300621" sldId="814"/>
            <ac:spMk id="68" creationId="{39C76FFB-E049-4A81-B4A4-91E08EB83410}"/>
          </ac:spMkLst>
        </pc:spChg>
        <pc:spChg chg="add del mod">
          <ac:chgData name="Ragnhild Halvorsrud" userId="917ea340-fd63-490f-a7db-68428d24cf32" providerId="ADAL" clId="{3F26B701-AADC-4668-AAA4-FB7BA2B947B1}" dt="2020-06-19T12:50:45.915" v="10871"/>
          <ac:spMkLst>
            <pc:docMk/>
            <pc:sldMk cId="1604300621" sldId="814"/>
            <ac:spMk id="69" creationId="{0DB3A36D-B4FD-4E55-ADE3-E905F8DCCBF7}"/>
          </ac:spMkLst>
        </pc:spChg>
        <pc:spChg chg="add del mod">
          <ac:chgData name="Ragnhild Halvorsrud" userId="917ea340-fd63-490f-a7db-68428d24cf32" providerId="ADAL" clId="{3F26B701-AADC-4668-AAA4-FB7BA2B947B1}" dt="2020-06-19T12:50:45.915" v="10871"/>
          <ac:spMkLst>
            <pc:docMk/>
            <pc:sldMk cId="1604300621" sldId="814"/>
            <ac:spMk id="70" creationId="{961FC971-6E93-4E07-B68B-14B85805103F}"/>
          </ac:spMkLst>
        </pc:spChg>
        <pc:spChg chg="add del mod">
          <ac:chgData name="Ragnhild Halvorsrud" userId="917ea340-fd63-490f-a7db-68428d24cf32" providerId="ADAL" clId="{3F26B701-AADC-4668-AAA4-FB7BA2B947B1}" dt="2020-06-19T12:50:45.915" v="10871"/>
          <ac:spMkLst>
            <pc:docMk/>
            <pc:sldMk cId="1604300621" sldId="814"/>
            <ac:spMk id="71" creationId="{8C7AD115-6CA5-4711-84F0-C0964218D5FD}"/>
          </ac:spMkLst>
        </pc:spChg>
        <pc:spChg chg="add del mod">
          <ac:chgData name="Ragnhild Halvorsrud" userId="917ea340-fd63-490f-a7db-68428d24cf32" providerId="ADAL" clId="{3F26B701-AADC-4668-AAA4-FB7BA2B947B1}" dt="2020-06-19T12:50:45.915" v="10871"/>
          <ac:spMkLst>
            <pc:docMk/>
            <pc:sldMk cId="1604300621" sldId="814"/>
            <ac:spMk id="72" creationId="{14BD5C63-BD51-4C66-A95C-B2BD01C06AC2}"/>
          </ac:spMkLst>
        </pc:spChg>
        <pc:spChg chg="add del mod">
          <ac:chgData name="Ragnhild Halvorsrud" userId="917ea340-fd63-490f-a7db-68428d24cf32" providerId="ADAL" clId="{3F26B701-AADC-4668-AAA4-FB7BA2B947B1}" dt="2020-06-19T12:50:45.915" v="10871"/>
          <ac:spMkLst>
            <pc:docMk/>
            <pc:sldMk cId="1604300621" sldId="814"/>
            <ac:spMk id="73" creationId="{4E513587-5D40-44BB-98BE-882D8166C1EB}"/>
          </ac:spMkLst>
        </pc:spChg>
        <pc:spChg chg="add mod">
          <ac:chgData name="Ragnhild Halvorsrud" userId="917ea340-fd63-490f-a7db-68428d24cf32" providerId="ADAL" clId="{3F26B701-AADC-4668-AAA4-FB7BA2B947B1}" dt="2020-06-19T17:20:47.252" v="16761" actId="790"/>
          <ac:spMkLst>
            <pc:docMk/>
            <pc:sldMk cId="1604300621" sldId="814"/>
            <ac:spMk id="79" creationId="{AFF1F3A7-656A-488A-9F7E-A4C9A709F574}"/>
          </ac:spMkLst>
        </pc:spChg>
        <pc:spChg chg="add mod">
          <ac:chgData name="Ragnhild Halvorsrud" userId="917ea340-fd63-490f-a7db-68428d24cf32" providerId="ADAL" clId="{3F26B701-AADC-4668-AAA4-FB7BA2B947B1}" dt="2020-06-19T17:20:47.253" v="16762" actId="790"/>
          <ac:spMkLst>
            <pc:docMk/>
            <pc:sldMk cId="1604300621" sldId="814"/>
            <ac:spMk id="80" creationId="{D15BC7A0-1D0F-4DF9-B3D1-94F79C9A8EA2}"/>
          </ac:spMkLst>
        </pc:spChg>
        <pc:spChg chg="add mod">
          <ac:chgData name="Ragnhild Halvorsrud" userId="917ea340-fd63-490f-a7db-68428d24cf32" providerId="ADAL" clId="{3F26B701-AADC-4668-AAA4-FB7BA2B947B1}" dt="2020-06-19T17:20:47.255" v="16763" actId="790"/>
          <ac:spMkLst>
            <pc:docMk/>
            <pc:sldMk cId="1604300621" sldId="814"/>
            <ac:spMk id="81" creationId="{CF0EBBB9-4F04-44F0-A96D-ACD0C6660E3E}"/>
          </ac:spMkLst>
        </pc:spChg>
        <pc:spChg chg="add mod">
          <ac:chgData name="Ragnhild Halvorsrud" userId="917ea340-fd63-490f-a7db-68428d24cf32" providerId="ADAL" clId="{3F26B701-AADC-4668-AAA4-FB7BA2B947B1}" dt="2020-06-19T17:20:47.257" v="16764" actId="790"/>
          <ac:spMkLst>
            <pc:docMk/>
            <pc:sldMk cId="1604300621" sldId="814"/>
            <ac:spMk id="82" creationId="{2D7FF630-B076-482E-8584-1A6C5DDDBABE}"/>
          </ac:spMkLst>
        </pc:spChg>
        <pc:spChg chg="add mod">
          <ac:chgData name="Ragnhild Halvorsrud" userId="917ea340-fd63-490f-a7db-68428d24cf32" providerId="ADAL" clId="{3F26B701-AADC-4668-AAA4-FB7BA2B947B1}" dt="2020-06-19T17:20:47.259" v="16765"/>
          <ac:spMkLst>
            <pc:docMk/>
            <pc:sldMk cId="1604300621" sldId="814"/>
            <ac:spMk id="83" creationId="{44C7A51E-A0EF-4070-B9DC-A35D8AEC161A}"/>
          </ac:spMkLst>
        </pc:spChg>
        <pc:spChg chg="add mod">
          <ac:chgData name="Ragnhild Halvorsrud" userId="917ea340-fd63-490f-a7db-68428d24cf32" providerId="ADAL" clId="{3F26B701-AADC-4668-AAA4-FB7BA2B947B1}" dt="2020-06-19T17:20:47.260" v="16766"/>
          <ac:spMkLst>
            <pc:docMk/>
            <pc:sldMk cId="1604300621" sldId="814"/>
            <ac:spMk id="84" creationId="{CEF41AFD-59F3-4C4A-A91D-4945FDE1FA0C}"/>
          </ac:spMkLst>
        </pc:spChg>
        <pc:spChg chg="add mod">
          <ac:chgData name="Ragnhild Halvorsrud" userId="917ea340-fd63-490f-a7db-68428d24cf32" providerId="ADAL" clId="{3F26B701-AADC-4668-AAA4-FB7BA2B947B1}" dt="2020-06-19T17:20:47.261" v="16767"/>
          <ac:spMkLst>
            <pc:docMk/>
            <pc:sldMk cId="1604300621" sldId="814"/>
            <ac:spMk id="85" creationId="{CAFC21DF-650A-4F40-BFAA-AE0DABA38482}"/>
          </ac:spMkLst>
        </pc:spChg>
        <pc:spChg chg="add mod">
          <ac:chgData name="Ragnhild Halvorsrud" userId="917ea340-fd63-490f-a7db-68428d24cf32" providerId="ADAL" clId="{3F26B701-AADC-4668-AAA4-FB7BA2B947B1}" dt="2020-06-19T17:20:47.263" v="16768" actId="790"/>
          <ac:spMkLst>
            <pc:docMk/>
            <pc:sldMk cId="1604300621" sldId="814"/>
            <ac:spMk id="88" creationId="{A50B04A4-94D5-4EA9-BDE5-17644567FA42}"/>
          </ac:spMkLst>
        </pc:spChg>
        <pc:spChg chg="add mod">
          <ac:chgData name="Ragnhild Halvorsrud" userId="917ea340-fd63-490f-a7db-68428d24cf32" providerId="ADAL" clId="{3F26B701-AADC-4668-AAA4-FB7BA2B947B1}" dt="2020-06-19T17:20:47.265" v="16769" actId="790"/>
          <ac:spMkLst>
            <pc:docMk/>
            <pc:sldMk cId="1604300621" sldId="814"/>
            <ac:spMk id="89" creationId="{B143030B-0255-4F7C-B2C6-F3903C6C6EFA}"/>
          </ac:spMkLst>
        </pc:spChg>
        <pc:spChg chg="add mod">
          <ac:chgData name="Ragnhild Halvorsrud" userId="917ea340-fd63-490f-a7db-68428d24cf32" providerId="ADAL" clId="{3F26B701-AADC-4668-AAA4-FB7BA2B947B1}" dt="2020-06-19T17:20:47.266" v="16770" actId="790"/>
          <ac:spMkLst>
            <pc:docMk/>
            <pc:sldMk cId="1604300621" sldId="814"/>
            <ac:spMk id="93" creationId="{C8C1A3B1-E2D6-4729-BC83-C65A0381C936}"/>
          </ac:spMkLst>
        </pc:spChg>
        <pc:spChg chg="add mod">
          <ac:chgData name="Ragnhild Halvorsrud" userId="917ea340-fd63-490f-a7db-68428d24cf32" providerId="ADAL" clId="{3F26B701-AADC-4668-AAA4-FB7BA2B947B1}" dt="2020-06-19T17:20:47.269" v="16771" actId="790"/>
          <ac:spMkLst>
            <pc:docMk/>
            <pc:sldMk cId="1604300621" sldId="814"/>
            <ac:spMk id="94" creationId="{78016C8D-F6A9-4793-B27A-B7A27E0F9697}"/>
          </ac:spMkLst>
        </pc:spChg>
        <pc:spChg chg="add mod">
          <ac:chgData name="Ragnhild Halvorsrud" userId="917ea340-fd63-490f-a7db-68428d24cf32" providerId="ADAL" clId="{3F26B701-AADC-4668-AAA4-FB7BA2B947B1}" dt="2020-06-19T17:20:47.270" v="16772"/>
          <ac:spMkLst>
            <pc:docMk/>
            <pc:sldMk cId="1604300621" sldId="814"/>
            <ac:spMk id="97" creationId="{30494614-1D9F-43C6-9660-2D3AE405D489}"/>
          </ac:spMkLst>
        </pc:spChg>
        <pc:spChg chg="add mod">
          <ac:chgData name="Ragnhild Halvorsrud" userId="917ea340-fd63-490f-a7db-68428d24cf32" providerId="ADAL" clId="{3F26B701-AADC-4668-AAA4-FB7BA2B947B1}" dt="2020-06-19T17:20:47.272" v="16773" actId="790"/>
          <ac:spMkLst>
            <pc:docMk/>
            <pc:sldMk cId="1604300621" sldId="814"/>
            <ac:spMk id="98" creationId="{4BA0B0D4-343A-44EB-8840-A2D60FFC357B}"/>
          </ac:spMkLst>
        </pc:spChg>
        <pc:spChg chg="add mod">
          <ac:chgData name="Ragnhild Halvorsrud" userId="917ea340-fd63-490f-a7db-68428d24cf32" providerId="ADAL" clId="{3F26B701-AADC-4668-AAA4-FB7BA2B947B1}" dt="2020-06-19T17:20:47.274" v="16774" actId="790"/>
          <ac:spMkLst>
            <pc:docMk/>
            <pc:sldMk cId="1604300621" sldId="814"/>
            <ac:spMk id="100" creationId="{86C92996-FB5A-42E5-93F9-5884D3696599}"/>
          </ac:spMkLst>
        </pc:spChg>
        <pc:spChg chg="add mod">
          <ac:chgData name="Ragnhild Halvorsrud" userId="917ea340-fd63-490f-a7db-68428d24cf32" providerId="ADAL" clId="{3F26B701-AADC-4668-AAA4-FB7BA2B947B1}" dt="2020-06-19T17:20:47.276" v="16775" actId="790"/>
          <ac:spMkLst>
            <pc:docMk/>
            <pc:sldMk cId="1604300621" sldId="814"/>
            <ac:spMk id="101" creationId="{1187F7C8-E09A-46BB-BEFD-5FADE0A74E5C}"/>
          </ac:spMkLst>
        </pc:spChg>
        <pc:spChg chg="add mod">
          <ac:chgData name="Ragnhild Halvorsrud" userId="917ea340-fd63-490f-a7db-68428d24cf32" providerId="ADAL" clId="{3F26B701-AADC-4668-AAA4-FB7BA2B947B1}" dt="2020-06-19T17:20:47.278" v="16776" actId="790"/>
          <ac:spMkLst>
            <pc:docMk/>
            <pc:sldMk cId="1604300621" sldId="814"/>
            <ac:spMk id="102" creationId="{4C8D12BA-1583-41B3-9A54-5037F95073EA}"/>
          </ac:spMkLst>
        </pc:spChg>
        <pc:spChg chg="add mod">
          <ac:chgData name="Ragnhild Halvorsrud" userId="917ea340-fd63-490f-a7db-68428d24cf32" providerId="ADAL" clId="{3F26B701-AADC-4668-AAA4-FB7BA2B947B1}" dt="2020-06-19T17:20:47.279" v="16777" actId="790"/>
          <ac:spMkLst>
            <pc:docMk/>
            <pc:sldMk cId="1604300621" sldId="814"/>
            <ac:spMk id="103" creationId="{FF703A99-D9D9-4F15-A6BF-796B95FF43F1}"/>
          </ac:spMkLst>
        </pc:spChg>
        <pc:spChg chg="add mod">
          <ac:chgData name="Ragnhild Halvorsrud" userId="917ea340-fd63-490f-a7db-68428d24cf32" providerId="ADAL" clId="{3F26B701-AADC-4668-AAA4-FB7BA2B947B1}" dt="2020-06-19T17:20:47.281" v="16778" actId="790"/>
          <ac:spMkLst>
            <pc:docMk/>
            <pc:sldMk cId="1604300621" sldId="814"/>
            <ac:spMk id="104" creationId="{15AE4FB7-D1C9-4978-B3D1-1429CCCC16E5}"/>
          </ac:spMkLst>
        </pc:spChg>
        <pc:spChg chg="add mod">
          <ac:chgData name="Ragnhild Halvorsrud" userId="917ea340-fd63-490f-a7db-68428d24cf32" providerId="ADAL" clId="{3F26B701-AADC-4668-AAA4-FB7BA2B947B1}" dt="2020-06-19T17:20:47.284" v="16779" actId="790"/>
          <ac:spMkLst>
            <pc:docMk/>
            <pc:sldMk cId="1604300621" sldId="814"/>
            <ac:spMk id="105" creationId="{B4C41A6A-9D2E-4D4D-A519-9BB2B5FFAA9C}"/>
          </ac:spMkLst>
        </pc:spChg>
        <pc:spChg chg="add mod">
          <ac:chgData name="Ragnhild Halvorsrud" userId="917ea340-fd63-490f-a7db-68428d24cf32" providerId="ADAL" clId="{3F26B701-AADC-4668-AAA4-FB7BA2B947B1}" dt="2020-06-19T17:20:47.286" v="16780" actId="790"/>
          <ac:spMkLst>
            <pc:docMk/>
            <pc:sldMk cId="1604300621" sldId="814"/>
            <ac:spMk id="109" creationId="{4FD6C5E4-EAFB-4E60-AC86-651D8C41563C}"/>
          </ac:spMkLst>
        </pc:spChg>
        <pc:spChg chg="add mod">
          <ac:chgData name="Ragnhild Halvorsrud" userId="917ea340-fd63-490f-a7db-68428d24cf32" providerId="ADAL" clId="{3F26B701-AADC-4668-AAA4-FB7BA2B947B1}" dt="2020-06-19T17:20:47.288" v="16781" actId="790"/>
          <ac:spMkLst>
            <pc:docMk/>
            <pc:sldMk cId="1604300621" sldId="814"/>
            <ac:spMk id="110" creationId="{8E2C8B28-6C5C-4C7E-836E-195913D23D63}"/>
          </ac:spMkLst>
        </pc:spChg>
        <pc:spChg chg="add mod">
          <ac:chgData name="Ragnhild Halvorsrud" userId="917ea340-fd63-490f-a7db-68428d24cf32" providerId="ADAL" clId="{3F26B701-AADC-4668-AAA4-FB7BA2B947B1}" dt="2020-06-19T17:20:47.290" v="16782" actId="790"/>
          <ac:spMkLst>
            <pc:docMk/>
            <pc:sldMk cId="1604300621" sldId="814"/>
            <ac:spMk id="114" creationId="{87E43D54-E1F5-4014-8665-2F247ADCFFAC}"/>
          </ac:spMkLst>
        </pc:spChg>
        <pc:spChg chg="add mod">
          <ac:chgData name="Ragnhild Halvorsrud" userId="917ea340-fd63-490f-a7db-68428d24cf32" providerId="ADAL" clId="{3F26B701-AADC-4668-AAA4-FB7BA2B947B1}" dt="2020-06-19T17:20:47.292" v="16783" actId="790"/>
          <ac:spMkLst>
            <pc:docMk/>
            <pc:sldMk cId="1604300621" sldId="814"/>
            <ac:spMk id="115" creationId="{E0524BFC-7AEB-41B0-999B-7FC7315935EF}"/>
          </ac:spMkLst>
        </pc:spChg>
        <pc:spChg chg="add mod">
          <ac:chgData name="Ragnhild Halvorsrud" userId="917ea340-fd63-490f-a7db-68428d24cf32" providerId="ADAL" clId="{3F26B701-AADC-4668-AAA4-FB7BA2B947B1}" dt="2020-06-19T17:20:47.293" v="16784" actId="790"/>
          <ac:spMkLst>
            <pc:docMk/>
            <pc:sldMk cId="1604300621" sldId="814"/>
            <ac:spMk id="122" creationId="{38644A66-4233-4B6E-B43E-21A9A15970D8}"/>
          </ac:spMkLst>
        </pc:spChg>
        <pc:spChg chg="add mod">
          <ac:chgData name="Ragnhild Halvorsrud" userId="917ea340-fd63-490f-a7db-68428d24cf32" providerId="ADAL" clId="{3F26B701-AADC-4668-AAA4-FB7BA2B947B1}" dt="2020-06-19T17:20:47.295" v="16785" actId="790"/>
          <ac:spMkLst>
            <pc:docMk/>
            <pc:sldMk cId="1604300621" sldId="814"/>
            <ac:spMk id="124" creationId="{74B24BBC-1913-4203-A974-D4E8AEA14376}"/>
          </ac:spMkLst>
        </pc:spChg>
        <pc:spChg chg="add mod">
          <ac:chgData name="Ragnhild Halvorsrud" userId="917ea340-fd63-490f-a7db-68428d24cf32" providerId="ADAL" clId="{3F26B701-AADC-4668-AAA4-FB7BA2B947B1}" dt="2020-06-19T17:20:47.298" v="16786" actId="790"/>
          <ac:spMkLst>
            <pc:docMk/>
            <pc:sldMk cId="1604300621" sldId="814"/>
            <ac:spMk id="125" creationId="{3EBF19EE-2F3F-4E80-9E3D-D65E80823C2B}"/>
          </ac:spMkLst>
        </pc:spChg>
        <pc:spChg chg="add mod">
          <ac:chgData name="Ragnhild Halvorsrud" userId="917ea340-fd63-490f-a7db-68428d24cf32" providerId="ADAL" clId="{3F26B701-AADC-4668-AAA4-FB7BA2B947B1}" dt="2020-06-19T17:20:47.300" v="16787" actId="790"/>
          <ac:spMkLst>
            <pc:docMk/>
            <pc:sldMk cId="1604300621" sldId="814"/>
            <ac:spMk id="127" creationId="{6250F928-663E-4723-9CE1-7B9A8F27F3BF}"/>
          </ac:spMkLst>
        </pc:spChg>
        <pc:spChg chg="add mod">
          <ac:chgData name="Ragnhild Halvorsrud" userId="917ea340-fd63-490f-a7db-68428d24cf32" providerId="ADAL" clId="{3F26B701-AADC-4668-AAA4-FB7BA2B947B1}" dt="2020-06-19T17:20:47.301" v="16788" actId="790"/>
          <ac:spMkLst>
            <pc:docMk/>
            <pc:sldMk cId="1604300621" sldId="814"/>
            <ac:spMk id="130" creationId="{49FC8F14-0FC7-4365-9BB1-FC6B4DAD504F}"/>
          </ac:spMkLst>
        </pc:spChg>
        <pc:spChg chg="add mod">
          <ac:chgData name="Ragnhild Halvorsrud" userId="917ea340-fd63-490f-a7db-68428d24cf32" providerId="ADAL" clId="{3F26B701-AADC-4668-AAA4-FB7BA2B947B1}" dt="2020-06-19T17:20:47.303" v="16789" actId="790"/>
          <ac:spMkLst>
            <pc:docMk/>
            <pc:sldMk cId="1604300621" sldId="814"/>
            <ac:spMk id="132" creationId="{96C2E334-FA43-4F53-AA6A-DCB3284C1012}"/>
          </ac:spMkLst>
        </pc:spChg>
        <pc:spChg chg="add mod">
          <ac:chgData name="Ragnhild Halvorsrud" userId="917ea340-fd63-490f-a7db-68428d24cf32" providerId="ADAL" clId="{3F26B701-AADC-4668-AAA4-FB7BA2B947B1}" dt="2020-06-19T17:20:47.305" v="16790" actId="790"/>
          <ac:spMkLst>
            <pc:docMk/>
            <pc:sldMk cId="1604300621" sldId="814"/>
            <ac:spMk id="133" creationId="{8B4700BC-F134-4F42-BF30-F5722B656435}"/>
          </ac:spMkLst>
        </pc:spChg>
        <pc:spChg chg="add mod">
          <ac:chgData name="Ragnhild Halvorsrud" userId="917ea340-fd63-490f-a7db-68428d24cf32" providerId="ADAL" clId="{3F26B701-AADC-4668-AAA4-FB7BA2B947B1}" dt="2020-06-19T17:20:47.306" v="16791" actId="790"/>
          <ac:spMkLst>
            <pc:docMk/>
            <pc:sldMk cId="1604300621" sldId="814"/>
            <ac:spMk id="134" creationId="{D8FDFF00-5523-460B-8AB5-D37106889482}"/>
          </ac:spMkLst>
        </pc:spChg>
        <pc:spChg chg="add mod">
          <ac:chgData name="Ragnhild Halvorsrud" userId="917ea340-fd63-490f-a7db-68428d24cf32" providerId="ADAL" clId="{3F26B701-AADC-4668-AAA4-FB7BA2B947B1}" dt="2020-06-19T17:20:47.308" v="16792" actId="790"/>
          <ac:spMkLst>
            <pc:docMk/>
            <pc:sldMk cId="1604300621" sldId="814"/>
            <ac:spMk id="136" creationId="{EF93091F-7D05-46B1-A36A-279BC1A05476}"/>
          </ac:spMkLst>
        </pc:spChg>
        <pc:spChg chg="add mod">
          <ac:chgData name="Ragnhild Halvorsrud" userId="917ea340-fd63-490f-a7db-68428d24cf32" providerId="ADAL" clId="{3F26B701-AADC-4668-AAA4-FB7BA2B947B1}" dt="2020-06-19T17:20:47.310" v="16793" actId="790"/>
          <ac:spMkLst>
            <pc:docMk/>
            <pc:sldMk cId="1604300621" sldId="814"/>
            <ac:spMk id="137" creationId="{1F8DE400-0CD3-4261-ACDB-EC5E42FF8BAF}"/>
          </ac:spMkLst>
        </pc:spChg>
        <pc:spChg chg="add mod">
          <ac:chgData name="Ragnhild Halvorsrud" userId="917ea340-fd63-490f-a7db-68428d24cf32" providerId="ADAL" clId="{3F26B701-AADC-4668-AAA4-FB7BA2B947B1}" dt="2020-06-19T17:20:47.312" v="16794" actId="790"/>
          <ac:spMkLst>
            <pc:docMk/>
            <pc:sldMk cId="1604300621" sldId="814"/>
            <ac:spMk id="138" creationId="{94D2F6A3-9C8B-4AFD-920E-86F62ABEE8C0}"/>
          </ac:spMkLst>
        </pc:spChg>
        <pc:spChg chg="add mod">
          <ac:chgData name="Ragnhild Halvorsrud" userId="917ea340-fd63-490f-a7db-68428d24cf32" providerId="ADAL" clId="{3F26B701-AADC-4668-AAA4-FB7BA2B947B1}" dt="2020-06-19T17:20:47.314" v="16795" actId="790"/>
          <ac:spMkLst>
            <pc:docMk/>
            <pc:sldMk cId="1604300621" sldId="814"/>
            <ac:spMk id="139" creationId="{C9DEEFC9-BD91-46AC-B517-C5F242163BDC}"/>
          </ac:spMkLst>
        </pc:spChg>
        <pc:spChg chg="add mod">
          <ac:chgData name="Ragnhild Halvorsrud" userId="917ea340-fd63-490f-a7db-68428d24cf32" providerId="ADAL" clId="{3F26B701-AADC-4668-AAA4-FB7BA2B947B1}" dt="2020-06-19T17:20:47.316" v="16796" actId="790"/>
          <ac:spMkLst>
            <pc:docMk/>
            <pc:sldMk cId="1604300621" sldId="814"/>
            <ac:spMk id="140" creationId="{F2DA1193-5B37-44C6-B323-02D0C4CD0162}"/>
          </ac:spMkLst>
        </pc:spChg>
        <pc:spChg chg="add mod">
          <ac:chgData name="Ragnhild Halvorsrud" userId="917ea340-fd63-490f-a7db-68428d24cf32" providerId="ADAL" clId="{3F26B701-AADC-4668-AAA4-FB7BA2B947B1}" dt="2020-06-19T17:20:47.318" v="16797" actId="790"/>
          <ac:spMkLst>
            <pc:docMk/>
            <pc:sldMk cId="1604300621" sldId="814"/>
            <ac:spMk id="141" creationId="{7C734440-3788-473C-ABD0-95931ED9B4B8}"/>
          </ac:spMkLst>
        </pc:spChg>
        <pc:spChg chg="add mod">
          <ac:chgData name="Ragnhild Halvorsrud" userId="917ea340-fd63-490f-a7db-68428d24cf32" providerId="ADAL" clId="{3F26B701-AADC-4668-AAA4-FB7BA2B947B1}" dt="2020-06-19T17:20:47.319" v="16798" actId="790"/>
          <ac:spMkLst>
            <pc:docMk/>
            <pc:sldMk cId="1604300621" sldId="814"/>
            <ac:spMk id="142" creationId="{101E6771-EA55-4892-B92E-253CFB91FF7C}"/>
          </ac:spMkLst>
        </pc:spChg>
        <pc:spChg chg="add mod">
          <ac:chgData name="Ragnhild Halvorsrud" userId="917ea340-fd63-490f-a7db-68428d24cf32" providerId="ADAL" clId="{3F26B701-AADC-4668-AAA4-FB7BA2B947B1}" dt="2020-06-19T17:20:47.321" v="16799" actId="790"/>
          <ac:spMkLst>
            <pc:docMk/>
            <pc:sldMk cId="1604300621" sldId="814"/>
            <ac:spMk id="143" creationId="{886F0F15-4E10-46C0-A9EE-A6AB58321529}"/>
          </ac:spMkLst>
        </pc:spChg>
        <pc:spChg chg="add mod">
          <ac:chgData name="Ragnhild Halvorsrud" userId="917ea340-fd63-490f-a7db-68428d24cf32" providerId="ADAL" clId="{3F26B701-AADC-4668-AAA4-FB7BA2B947B1}" dt="2020-06-19T17:20:47.323" v="16800"/>
          <ac:spMkLst>
            <pc:docMk/>
            <pc:sldMk cId="1604300621" sldId="814"/>
            <ac:spMk id="146" creationId="{BFF13D39-7BF7-4873-AD7C-8F32195C7342}"/>
          </ac:spMkLst>
        </pc:spChg>
        <pc:spChg chg="add mod">
          <ac:chgData name="Ragnhild Halvorsrud" userId="917ea340-fd63-490f-a7db-68428d24cf32" providerId="ADAL" clId="{3F26B701-AADC-4668-AAA4-FB7BA2B947B1}" dt="2020-06-19T17:20:47.324" v="16801"/>
          <ac:spMkLst>
            <pc:docMk/>
            <pc:sldMk cId="1604300621" sldId="814"/>
            <ac:spMk id="148" creationId="{950F163E-C14B-4E53-A9C6-8F26804E7916}"/>
          </ac:spMkLst>
        </pc:spChg>
        <pc:spChg chg="add mod">
          <ac:chgData name="Ragnhild Halvorsrud" userId="917ea340-fd63-490f-a7db-68428d24cf32" providerId="ADAL" clId="{3F26B701-AADC-4668-AAA4-FB7BA2B947B1}" dt="2020-06-19T17:20:47.325" v="16802"/>
          <ac:spMkLst>
            <pc:docMk/>
            <pc:sldMk cId="1604300621" sldId="814"/>
            <ac:spMk id="149" creationId="{29A828E3-3252-46EC-A0E5-E477AD77E3DA}"/>
          </ac:spMkLst>
        </pc:spChg>
        <pc:spChg chg="add mod">
          <ac:chgData name="Ragnhild Halvorsrud" userId="917ea340-fd63-490f-a7db-68428d24cf32" providerId="ADAL" clId="{3F26B701-AADC-4668-AAA4-FB7BA2B947B1}" dt="2020-06-19T17:20:47.326" v="16803"/>
          <ac:spMkLst>
            <pc:docMk/>
            <pc:sldMk cId="1604300621" sldId="814"/>
            <ac:spMk id="153" creationId="{9CC3FFA5-5940-4E11-9166-895C9C364D94}"/>
          </ac:spMkLst>
        </pc:spChg>
        <pc:picChg chg="add del mod">
          <ac:chgData name="Ragnhild Halvorsrud" userId="917ea340-fd63-490f-a7db-68428d24cf32" providerId="ADAL" clId="{3F26B701-AADC-4668-AAA4-FB7BA2B947B1}" dt="2020-06-19T12:50:45.915" v="10871"/>
          <ac:picMkLst>
            <pc:docMk/>
            <pc:sldMk cId="1604300621" sldId="814"/>
            <ac:picMk id="16" creationId="{9214B898-EF04-4666-8AB7-1A71D1309725}"/>
          </ac:picMkLst>
        </pc:picChg>
        <pc:picChg chg="add del mod">
          <ac:chgData name="Ragnhild Halvorsrud" userId="917ea340-fd63-490f-a7db-68428d24cf32" providerId="ADAL" clId="{3F26B701-AADC-4668-AAA4-FB7BA2B947B1}" dt="2020-06-19T12:50:45.915" v="10871"/>
          <ac:picMkLst>
            <pc:docMk/>
            <pc:sldMk cId="1604300621" sldId="814"/>
            <ac:picMk id="17" creationId="{D4C294BC-1F31-4C03-B403-8A5C32B31F78}"/>
          </ac:picMkLst>
        </pc:picChg>
        <pc:picChg chg="add del mod">
          <ac:chgData name="Ragnhild Halvorsrud" userId="917ea340-fd63-490f-a7db-68428d24cf32" providerId="ADAL" clId="{3F26B701-AADC-4668-AAA4-FB7BA2B947B1}" dt="2020-06-19T12:50:45.915" v="10871"/>
          <ac:picMkLst>
            <pc:docMk/>
            <pc:sldMk cId="1604300621" sldId="814"/>
            <ac:picMk id="20" creationId="{F15E4A38-76EA-41E1-B392-22E3C92459B9}"/>
          </ac:picMkLst>
        </pc:picChg>
        <pc:picChg chg="add del mod">
          <ac:chgData name="Ragnhild Halvorsrud" userId="917ea340-fd63-490f-a7db-68428d24cf32" providerId="ADAL" clId="{3F26B701-AADC-4668-AAA4-FB7BA2B947B1}" dt="2020-06-19T12:50:45.915" v="10871"/>
          <ac:picMkLst>
            <pc:docMk/>
            <pc:sldMk cId="1604300621" sldId="814"/>
            <ac:picMk id="25" creationId="{AE7CFF67-EB2E-4A51-BAC7-5DB69D93A1E3}"/>
          </ac:picMkLst>
        </pc:picChg>
        <pc:picChg chg="add del mod">
          <ac:chgData name="Ragnhild Halvorsrud" userId="917ea340-fd63-490f-a7db-68428d24cf32" providerId="ADAL" clId="{3F26B701-AADC-4668-AAA4-FB7BA2B947B1}" dt="2020-06-19T12:50:45.915" v="10871"/>
          <ac:picMkLst>
            <pc:docMk/>
            <pc:sldMk cId="1604300621" sldId="814"/>
            <ac:picMk id="26" creationId="{C384E7EF-ED92-4784-9BD4-28BB9F59B484}"/>
          </ac:picMkLst>
        </pc:picChg>
        <pc:picChg chg="add del mod">
          <ac:chgData name="Ragnhild Halvorsrud" userId="917ea340-fd63-490f-a7db-68428d24cf32" providerId="ADAL" clId="{3F26B701-AADC-4668-AAA4-FB7BA2B947B1}" dt="2020-06-19T12:50:45.915" v="10871"/>
          <ac:picMkLst>
            <pc:docMk/>
            <pc:sldMk cId="1604300621" sldId="814"/>
            <ac:picMk id="29" creationId="{E6FD7E37-FD21-4897-850C-3FECA81C7E93}"/>
          </ac:picMkLst>
        </pc:picChg>
        <pc:picChg chg="add del mod">
          <ac:chgData name="Ragnhild Halvorsrud" userId="917ea340-fd63-490f-a7db-68428d24cf32" providerId="ADAL" clId="{3F26B701-AADC-4668-AAA4-FB7BA2B947B1}" dt="2020-06-19T12:50:45.915" v="10871"/>
          <ac:picMkLst>
            <pc:docMk/>
            <pc:sldMk cId="1604300621" sldId="814"/>
            <ac:picMk id="37" creationId="{491ED6D6-183F-47B8-9D36-0B555FA32D48}"/>
          </ac:picMkLst>
        </pc:picChg>
        <pc:picChg chg="add del mod">
          <ac:chgData name="Ragnhild Halvorsrud" userId="917ea340-fd63-490f-a7db-68428d24cf32" providerId="ADAL" clId="{3F26B701-AADC-4668-AAA4-FB7BA2B947B1}" dt="2020-06-19T12:50:45.915" v="10871"/>
          <ac:picMkLst>
            <pc:docMk/>
            <pc:sldMk cId="1604300621" sldId="814"/>
            <ac:picMk id="38" creationId="{FAAFC090-0036-418F-86B9-8A069B9A32E6}"/>
          </ac:picMkLst>
        </pc:picChg>
        <pc:picChg chg="add del mod">
          <ac:chgData name="Ragnhild Halvorsrud" userId="917ea340-fd63-490f-a7db-68428d24cf32" providerId="ADAL" clId="{3F26B701-AADC-4668-AAA4-FB7BA2B947B1}" dt="2020-06-19T12:50:45.915" v="10871"/>
          <ac:picMkLst>
            <pc:docMk/>
            <pc:sldMk cId="1604300621" sldId="814"/>
            <ac:picMk id="42" creationId="{CB99D5C0-8E59-4031-AC40-D9D715896697}"/>
          </ac:picMkLst>
        </pc:picChg>
        <pc:picChg chg="add del mod">
          <ac:chgData name="Ragnhild Halvorsrud" userId="917ea340-fd63-490f-a7db-68428d24cf32" providerId="ADAL" clId="{3F26B701-AADC-4668-AAA4-FB7BA2B947B1}" dt="2020-06-19T12:50:45.915" v="10871"/>
          <ac:picMkLst>
            <pc:docMk/>
            <pc:sldMk cId="1604300621" sldId="814"/>
            <ac:picMk id="43" creationId="{65881FA0-B689-4604-AC47-B6038F4C6E32}"/>
          </ac:picMkLst>
        </pc:picChg>
        <pc:picChg chg="add del mod">
          <ac:chgData name="Ragnhild Halvorsrud" userId="917ea340-fd63-490f-a7db-68428d24cf32" providerId="ADAL" clId="{3F26B701-AADC-4668-AAA4-FB7BA2B947B1}" dt="2020-06-19T12:50:45.915" v="10871"/>
          <ac:picMkLst>
            <pc:docMk/>
            <pc:sldMk cId="1604300621" sldId="814"/>
            <ac:picMk id="46" creationId="{BA9C56B7-44E0-4522-AD53-9BBF44D4A8A4}"/>
          </ac:picMkLst>
        </pc:picChg>
        <pc:picChg chg="add del mod">
          <ac:chgData name="Ragnhild Halvorsrud" userId="917ea340-fd63-490f-a7db-68428d24cf32" providerId="ADAL" clId="{3F26B701-AADC-4668-AAA4-FB7BA2B947B1}" dt="2020-06-19T12:50:45.915" v="10871"/>
          <ac:picMkLst>
            <pc:docMk/>
            <pc:sldMk cId="1604300621" sldId="814"/>
            <ac:picMk id="47" creationId="{BE30CE54-9F96-4DA1-9052-9799ADD86937}"/>
          </ac:picMkLst>
        </pc:picChg>
        <pc:picChg chg="add del mod">
          <ac:chgData name="Ragnhild Halvorsrud" userId="917ea340-fd63-490f-a7db-68428d24cf32" providerId="ADAL" clId="{3F26B701-AADC-4668-AAA4-FB7BA2B947B1}" dt="2020-06-19T12:50:45.915" v="10871"/>
          <ac:picMkLst>
            <pc:docMk/>
            <pc:sldMk cId="1604300621" sldId="814"/>
            <ac:picMk id="49" creationId="{4A07A6E9-45A6-4BD8-9B65-F421DC888D89}"/>
          </ac:picMkLst>
        </pc:picChg>
        <pc:picChg chg="add del mod">
          <ac:chgData name="Ragnhild Halvorsrud" userId="917ea340-fd63-490f-a7db-68428d24cf32" providerId="ADAL" clId="{3F26B701-AADC-4668-AAA4-FB7BA2B947B1}" dt="2020-06-19T12:50:45.915" v="10871"/>
          <ac:picMkLst>
            <pc:docMk/>
            <pc:sldMk cId="1604300621" sldId="814"/>
            <ac:picMk id="50" creationId="{B35E1BA4-B6AC-4E1F-BD2B-45F2490AA925}"/>
          </ac:picMkLst>
        </pc:picChg>
        <pc:picChg chg="add del mod">
          <ac:chgData name="Ragnhild Halvorsrud" userId="917ea340-fd63-490f-a7db-68428d24cf32" providerId="ADAL" clId="{3F26B701-AADC-4668-AAA4-FB7BA2B947B1}" dt="2020-06-19T12:50:45.915" v="10871"/>
          <ac:picMkLst>
            <pc:docMk/>
            <pc:sldMk cId="1604300621" sldId="814"/>
            <ac:picMk id="58" creationId="{3ADA9A9F-D5CD-4174-90A3-77EC80E5AB89}"/>
          </ac:picMkLst>
        </pc:picChg>
        <pc:picChg chg="add del mod">
          <ac:chgData name="Ragnhild Halvorsrud" userId="917ea340-fd63-490f-a7db-68428d24cf32" providerId="ADAL" clId="{3F26B701-AADC-4668-AAA4-FB7BA2B947B1}" dt="2020-06-19T12:50:45.915" v="10871"/>
          <ac:picMkLst>
            <pc:docMk/>
            <pc:sldMk cId="1604300621" sldId="814"/>
            <ac:picMk id="59" creationId="{FDFF4343-C448-4721-BCB5-1E3BCB61D3C9}"/>
          </ac:picMkLst>
        </pc:picChg>
        <pc:picChg chg="add del mod">
          <ac:chgData name="Ragnhild Halvorsrud" userId="917ea340-fd63-490f-a7db-68428d24cf32" providerId="ADAL" clId="{3F26B701-AADC-4668-AAA4-FB7BA2B947B1}" dt="2020-06-19T12:50:45.915" v="10871"/>
          <ac:picMkLst>
            <pc:docMk/>
            <pc:sldMk cId="1604300621" sldId="814"/>
            <ac:picMk id="61" creationId="{CDFACA5A-91B3-43E7-9680-B3F06A035B98}"/>
          </ac:picMkLst>
        </pc:picChg>
        <pc:picChg chg="add del mod">
          <ac:chgData name="Ragnhild Halvorsrud" userId="917ea340-fd63-490f-a7db-68428d24cf32" providerId="ADAL" clId="{3F26B701-AADC-4668-AAA4-FB7BA2B947B1}" dt="2020-06-19T12:50:45.915" v="10871"/>
          <ac:picMkLst>
            <pc:docMk/>
            <pc:sldMk cId="1604300621" sldId="814"/>
            <ac:picMk id="65" creationId="{1677DCE5-B0C5-4EED-A7F3-4F403CD57253}"/>
          </ac:picMkLst>
        </pc:picChg>
        <pc:picChg chg="add mod">
          <ac:chgData name="Ragnhild Halvorsrud" userId="917ea340-fd63-490f-a7db-68428d24cf32" providerId="ADAL" clId="{3F26B701-AADC-4668-AAA4-FB7BA2B947B1}" dt="2020-06-19T16:21:55.344" v="11553" actId="1037"/>
          <ac:picMkLst>
            <pc:docMk/>
            <pc:sldMk cId="1604300621" sldId="814"/>
            <ac:picMk id="86" creationId="{EBD15CA1-8182-4436-BD56-C4FB49E03995}"/>
          </ac:picMkLst>
        </pc:picChg>
        <pc:picChg chg="add mod">
          <ac:chgData name="Ragnhild Halvorsrud" userId="917ea340-fd63-490f-a7db-68428d24cf32" providerId="ADAL" clId="{3F26B701-AADC-4668-AAA4-FB7BA2B947B1}" dt="2020-06-19T16:21:55.344" v="11553" actId="1037"/>
          <ac:picMkLst>
            <pc:docMk/>
            <pc:sldMk cId="1604300621" sldId="814"/>
            <ac:picMk id="87" creationId="{D89C43CA-B4A3-4E5E-A41E-1BCB47376A89}"/>
          </ac:picMkLst>
        </pc:picChg>
        <pc:picChg chg="add mod">
          <ac:chgData name="Ragnhild Halvorsrud" userId="917ea340-fd63-490f-a7db-68428d24cf32" providerId="ADAL" clId="{3F26B701-AADC-4668-AAA4-FB7BA2B947B1}" dt="2020-06-19T16:21:55.344" v="11553" actId="1037"/>
          <ac:picMkLst>
            <pc:docMk/>
            <pc:sldMk cId="1604300621" sldId="814"/>
            <ac:picMk id="90" creationId="{216DE40A-7F70-423D-9930-1F5C8C5CC570}"/>
          </ac:picMkLst>
        </pc:picChg>
        <pc:picChg chg="add mod">
          <ac:chgData name="Ragnhild Halvorsrud" userId="917ea340-fd63-490f-a7db-68428d24cf32" providerId="ADAL" clId="{3F26B701-AADC-4668-AAA4-FB7BA2B947B1}" dt="2020-06-19T16:21:55.344" v="11553" actId="1037"/>
          <ac:picMkLst>
            <pc:docMk/>
            <pc:sldMk cId="1604300621" sldId="814"/>
            <ac:picMk id="95" creationId="{36354682-A0E8-4170-8FD8-51A2237EE281}"/>
          </ac:picMkLst>
        </pc:picChg>
        <pc:picChg chg="add mod">
          <ac:chgData name="Ragnhild Halvorsrud" userId="917ea340-fd63-490f-a7db-68428d24cf32" providerId="ADAL" clId="{3F26B701-AADC-4668-AAA4-FB7BA2B947B1}" dt="2020-06-19T16:21:55.344" v="11553" actId="1037"/>
          <ac:picMkLst>
            <pc:docMk/>
            <pc:sldMk cId="1604300621" sldId="814"/>
            <ac:picMk id="96" creationId="{1AFA4AF7-F7D3-4777-9A46-E293D8F41EBB}"/>
          </ac:picMkLst>
        </pc:picChg>
        <pc:picChg chg="add mod">
          <ac:chgData name="Ragnhild Halvorsrud" userId="917ea340-fd63-490f-a7db-68428d24cf32" providerId="ADAL" clId="{3F26B701-AADC-4668-AAA4-FB7BA2B947B1}" dt="2020-06-19T16:21:55.344" v="11553" actId="1037"/>
          <ac:picMkLst>
            <pc:docMk/>
            <pc:sldMk cId="1604300621" sldId="814"/>
            <ac:picMk id="99" creationId="{B4FC7F52-4245-4A74-84E9-3E05B47B77BF}"/>
          </ac:picMkLst>
        </pc:picChg>
        <pc:picChg chg="add mod">
          <ac:chgData name="Ragnhild Halvorsrud" userId="917ea340-fd63-490f-a7db-68428d24cf32" providerId="ADAL" clId="{3F26B701-AADC-4668-AAA4-FB7BA2B947B1}" dt="2020-06-19T16:21:55.344" v="11553" actId="1037"/>
          <ac:picMkLst>
            <pc:docMk/>
            <pc:sldMk cId="1604300621" sldId="814"/>
            <ac:picMk id="107" creationId="{E8C78931-8654-4A07-B337-426F58E4F835}"/>
          </ac:picMkLst>
        </pc:picChg>
        <pc:picChg chg="add mod">
          <ac:chgData name="Ragnhild Halvorsrud" userId="917ea340-fd63-490f-a7db-68428d24cf32" providerId="ADAL" clId="{3F26B701-AADC-4668-AAA4-FB7BA2B947B1}" dt="2020-06-19T16:21:55.344" v="11553" actId="1037"/>
          <ac:picMkLst>
            <pc:docMk/>
            <pc:sldMk cId="1604300621" sldId="814"/>
            <ac:picMk id="108" creationId="{5AC34F03-6E5D-4FAF-A13F-14652D7BC357}"/>
          </ac:picMkLst>
        </pc:picChg>
        <pc:picChg chg="add mod">
          <ac:chgData name="Ragnhild Halvorsrud" userId="917ea340-fd63-490f-a7db-68428d24cf32" providerId="ADAL" clId="{3F26B701-AADC-4668-AAA4-FB7BA2B947B1}" dt="2020-06-19T16:21:55.344" v="11553" actId="1037"/>
          <ac:picMkLst>
            <pc:docMk/>
            <pc:sldMk cId="1604300621" sldId="814"/>
            <ac:picMk id="112" creationId="{94ED8962-7170-4A09-B257-4EDC10C73701}"/>
          </ac:picMkLst>
        </pc:picChg>
        <pc:picChg chg="add mod">
          <ac:chgData name="Ragnhild Halvorsrud" userId="917ea340-fd63-490f-a7db-68428d24cf32" providerId="ADAL" clId="{3F26B701-AADC-4668-AAA4-FB7BA2B947B1}" dt="2020-06-19T16:21:55.344" v="11553" actId="1037"/>
          <ac:picMkLst>
            <pc:docMk/>
            <pc:sldMk cId="1604300621" sldId="814"/>
            <ac:picMk id="113" creationId="{3B4908ED-FF00-4225-AA19-3A625A72E416}"/>
          </ac:picMkLst>
        </pc:picChg>
        <pc:picChg chg="add mod">
          <ac:chgData name="Ragnhild Halvorsrud" userId="917ea340-fd63-490f-a7db-68428d24cf32" providerId="ADAL" clId="{3F26B701-AADC-4668-AAA4-FB7BA2B947B1}" dt="2020-06-19T16:21:55.344" v="11553" actId="1037"/>
          <ac:picMkLst>
            <pc:docMk/>
            <pc:sldMk cId="1604300621" sldId="814"/>
            <ac:picMk id="116" creationId="{D2C04EED-C708-452A-8F15-B0A0FEF1AEBA}"/>
          </ac:picMkLst>
        </pc:picChg>
        <pc:picChg chg="add mod">
          <ac:chgData name="Ragnhild Halvorsrud" userId="917ea340-fd63-490f-a7db-68428d24cf32" providerId="ADAL" clId="{3F26B701-AADC-4668-AAA4-FB7BA2B947B1}" dt="2020-06-19T16:21:55.344" v="11553" actId="1037"/>
          <ac:picMkLst>
            <pc:docMk/>
            <pc:sldMk cId="1604300621" sldId="814"/>
            <ac:picMk id="117" creationId="{59C99374-F037-4C2D-877C-6CAA70479F61}"/>
          </ac:picMkLst>
        </pc:picChg>
        <pc:picChg chg="add mod">
          <ac:chgData name="Ragnhild Halvorsrud" userId="917ea340-fd63-490f-a7db-68428d24cf32" providerId="ADAL" clId="{3F26B701-AADC-4668-AAA4-FB7BA2B947B1}" dt="2020-06-19T16:21:55.344" v="11553" actId="1037"/>
          <ac:picMkLst>
            <pc:docMk/>
            <pc:sldMk cId="1604300621" sldId="814"/>
            <ac:picMk id="119" creationId="{0E2262D4-C253-4866-96D0-CDE3275CCA6D}"/>
          </ac:picMkLst>
        </pc:picChg>
        <pc:picChg chg="add mod">
          <ac:chgData name="Ragnhild Halvorsrud" userId="917ea340-fd63-490f-a7db-68428d24cf32" providerId="ADAL" clId="{3F26B701-AADC-4668-AAA4-FB7BA2B947B1}" dt="2020-06-19T16:21:55.344" v="11553" actId="1037"/>
          <ac:picMkLst>
            <pc:docMk/>
            <pc:sldMk cId="1604300621" sldId="814"/>
            <ac:picMk id="120" creationId="{F9E217D3-4863-46AF-9C4C-8D94394D9C90}"/>
          </ac:picMkLst>
        </pc:picChg>
        <pc:picChg chg="add mod">
          <ac:chgData name="Ragnhild Halvorsrud" userId="917ea340-fd63-490f-a7db-68428d24cf32" providerId="ADAL" clId="{3F26B701-AADC-4668-AAA4-FB7BA2B947B1}" dt="2020-06-19T16:21:55.344" v="11553" actId="1037"/>
          <ac:picMkLst>
            <pc:docMk/>
            <pc:sldMk cId="1604300621" sldId="814"/>
            <ac:picMk id="128" creationId="{ACBAA7FB-5DD3-45DC-9668-0C9DCB7BE3BA}"/>
          </ac:picMkLst>
        </pc:picChg>
        <pc:picChg chg="add mod">
          <ac:chgData name="Ragnhild Halvorsrud" userId="917ea340-fd63-490f-a7db-68428d24cf32" providerId="ADAL" clId="{3F26B701-AADC-4668-AAA4-FB7BA2B947B1}" dt="2020-06-19T16:21:55.344" v="11553" actId="1037"/>
          <ac:picMkLst>
            <pc:docMk/>
            <pc:sldMk cId="1604300621" sldId="814"/>
            <ac:picMk id="129" creationId="{31F4BF54-FE99-4F03-AAF6-958DB508E845}"/>
          </ac:picMkLst>
        </pc:picChg>
        <pc:picChg chg="add mod">
          <ac:chgData name="Ragnhild Halvorsrud" userId="917ea340-fd63-490f-a7db-68428d24cf32" providerId="ADAL" clId="{3F26B701-AADC-4668-AAA4-FB7BA2B947B1}" dt="2020-06-19T16:21:55.344" v="11553" actId="1037"/>
          <ac:picMkLst>
            <pc:docMk/>
            <pc:sldMk cId="1604300621" sldId="814"/>
            <ac:picMk id="131" creationId="{E4510BE1-2FC7-44AD-AC5D-AAC136EDBFCE}"/>
          </ac:picMkLst>
        </pc:picChg>
        <pc:picChg chg="add mod">
          <ac:chgData name="Ragnhild Halvorsrud" userId="917ea340-fd63-490f-a7db-68428d24cf32" providerId="ADAL" clId="{3F26B701-AADC-4668-AAA4-FB7BA2B947B1}" dt="2020-06-19T16:21:55.344" v="11553" actId="1037"/>
          <ac:picMkLst>
            <pc:docMk/>
            <pc:sldMk cId="1604300621" sldId="814"/>
            <ac:picMk id="135" creationId="{7DB15841-2415-485E-9F5B-A8FA4E34028B}"/>
          </ac:picMkLst>
        </pc:picChg>
        <pc:picChg chg="add mod">
          <ac:chgData name="Ragnhild Halvorsrud" userId="917ea340-fd63-490f-a7db-68428d24cf32" providerId="ADAL" clId="{3F26B701-AADC-4668-AAA4-FB7BA2B947B1}" dt="2020-06-19T16:29:37.303" v="11861" actId="1076"/>
          <ac:picMkLst>
            <pc:docMk/>
            <pc:sldMk cId="1604300621" sldId="814"/>
            <ac:picMk id="147" creationId="{08D88A81-FF8F-4C08-B202-DFCE30FB8E5C}"/>
          </ac:picMkLst>
        </pc:picChg>
        <pc:picChg chg="add del mod">
          <ac:chgData name="Ragnhild Halvorsrud" userId="917ea340-fd63-490f-a7db-68428d24cf32" providerId="ADAL" clId="{3F26B701-AADC-4668-AAA4-FB7BA2B947B1}" dt="2020-06-19T16:28:57.078" v="11855" actId="478"/>
          <ac:picMkLst>
            <pc:docMk/>
            <pc:sldMk cId="1604300621" sldId="814"/>
            <ac:picMk id="154" creationId="{3020AFDA-5C54-42A8-BD9C-653CDC34FC6F}"/>
          </ac:picMkLst>
        </pc:picChg>
        <pc:picChg chg="add mod">
          <ac:chgData name="Ragnhild Halvorsrud" userId="917ea340-fd63-490f-a7db-68428d24cf32" providerId="ADAL" clId="{3F26B701-AADC-4668-AAA4-FB7BA2B947B1}" dt="2020-06-19T16:29:45.119" v="11863" actId="1076"/>
          <ac:picMkLst>
            <pc:docMk/>
            <pc:sldMk cId="1604300621" sldId="814"/>
            <ac:picMk id="155" creationId="{A46C9C40-F583-4FEB-A11C-8171C1BD2194}"/>
          </ac:picMkLst>
        </pc:picChg>
        <pc:cxnChg chg="add del mod">
          <ac:chgData name="Ragnhild Halvorsrud" userId="917ea340-fd63-490f-a7db-68428d24cf32" providerId="ADAL" clId="{3F26B701-AADC-4668-AAA4-FB7BA2B947B1}" dt="2020-06-19T12:50:45.915" v="10871"/>
          <ac:cxnSpMkLst>
            <pc:docMk/>
            <pc:sldMk cId="1604300621" sldId="814"/>
            <ac:cxnSpMk id="4" creationId="{DD97CD22-E543-4D7D-9795-7CFB903A50CE}"/>
          </ac:cxnSpMkLst>
        </pc:cxnChg>
        <pc:cxnChg chg="add del mod">
          <ac:chgData name="Ragnhild Halvorsrud" userId="917ea340-fd63-490f-a7db-68428d24cf32" providerId="ADAL" clId="{3F26B701-AADC-4668-AAA4-FB7BA2B947B1}" dt="2020-06-19T12:50:45.915" v="10871"/>
          <ac:cxnSpMkLst>
            <pc:docMk/>
            <pc:sldMk cId="1604300621" sldId="814"/>
            <ac:cxnSpMk id="5" creationId="{AAAF73F2-7DAD-4B29-897F-D16DFC741892}"/>
          </ac:cxnSpMkLst>
        </pc:cxnChg>
        <pc:cxnChg chg="add del mod">
          <ac:chgData name="Ragnhild Halvorsrud" userId="917ea340-fd63-490f-a7db-68428d24cf32" providerId="ADAL" clId="{3F26B701-AADC-4668-AAA4-FB7BA2B947B1}" dt="2020-06-19T12:50:45.915" v="10871"/>
          <ac:cxnSpMkLst>
            <pc:docMk/>
            <pc:sldMk cId="1604300621" sldId="814"/>
            <ac:cxnSpMk id="6" creationId="{F55B5040-43CF-48C1-9A46-42ECA33C37FE}"/>
          </ac:cxnSpMkLst>
        </pc:cxnChg>
        <pc:cxnChg chg="add del mod">
          <ac:chgData name="Ragnhild Halvorsrud" userId="917ea340-fd63-490f-a7db-68428d24cf32" providerId="ADAL" clId="{3F26B701-AADC-4668-AAA4-FB7BA2B947B1}" dt="2020-06-19T12:50:45.915" v="10871"/>
          <ac:cxnSpMkLst>
            <pc:docMk/>
            <pc:sldMk cId="1604300621" sldId="814"/>
            <ac:cxnSpMk id="7" creationId="{6E3B8DDE-00F9-448E-A10A-643949A5E498}"/>
          </ac:cxnSpMkLst>
        </pc:cxnChg>
        <pc:cxnChg chg="add del mod">
          <ac:chgData name="Ragnhild Halvorsrud" userId="917ea340-fd63-490f-a7db-68428d24cf32" providerId="ADAL" clId="{3F26B701-AADC-4668-AAA4-FB7BA2B947B1}" dt="2020-06-19T12:50:45.915" v="10871"/>
          <ac:cxnSpMkLst>
            <pc:docMk/>
            <pc:sldMk cId="1604300621" sldId="814"/>
            <ac:cxnSpMk id="8" creationId="{77EABBD0-1957-4D7F-A5DC-951B0F0D7F3D}"/>
          </ac:cxnSpMkLst>
        </pc:cxnChg>
        <pc:cxnChg chg="add del mod">
          <ac:chgData name="Ragnhild Halvorsrud" userId="917ea340-fd63-490f-a7db-68428d24cf32" providerId="ADAL" clId="{3F26B701-AADC-4668-AAA4-FB7BA2B947B1}" dt="2020-06-19T12:50:45.915" v="10871"/>
          <ac:cxnSpMkLst>
            <pc:docMk/>
            <pc:sldMk cId="1604300621" sldId="814"/>
            <ac:cxnSpMk id="21" creationId="{C0B20E74-597C-461F-9F1D-7B5B32C0167A}"/>
          </ac:cxnSpMkLst>
        </pc:cxnChg>
        <pc:cxnChg chg="add del mod">
          <ac:chgData name="Ragnhild Halvorsrud" userId="917ea340-fd63-490f-a7db-68428d24cf32" providerId="ADAL" clId="{3F26B701-AADC-4668-AAA4-FB7BA2B947B1}" dt="2020-06-19T12:50:45.915" v="10871"/>
          <ac:cxnSpMkLst>
            <pc:docMk/>
            <pc:sldMk cId="1604300621" sldId="814"/>
            <ac:cxnSpMk id="22" creationId="{42F33990-C829-4060-AD0E-8C6BB60E9556}"/>
          </ac:cxnSpMkLst>
        </pc:cxnChg>
        <pc:cxnChg chg="add del mod">
          <ac:chgData name="Ragnhild Halvorsrud" userId="917ea340-fd63-490f-a7db-68428d24cf32" providerId="ADAL" clId="{3F26B701-AADC-4668-AAA4-FB7BA2B947B1}" dt="2020-06-19T12:50:45.915" v="10871"/>
          <ac:cxnSpMkLst>
            <pc:docMk/>
            <pc:sldMk cId="1604300621" sldId="814"/>
            <ac:cxnSpMk id="36" creationId="{51B4629F-735A-4662-A9FE-CC2DD403C3AB}"/>
          </ac:cxnSpMkLst>
        </pc:cxnChg>
        <pc:cxnChg chg="add del mod">
          <ac:chgData name="Ragnhild Halvorsrud" userId="917ea340-fd63-490f-a7db-68428d24cf32" providerId="ADAL" clId="{3F26B701-AADC-4668-AAA4-FB7BA2B947B1}" dt="2020-06-19T12:50:45.915" v="10871"/>
          <ac:cxnSpMkLst>
            <pc:docMk/>
            <pc:sldMk cId="1604300621" sldId="814"/>
            <ac:cxnSpMk id="41" creationId="{78189601-B9EC-4E7B-955D-3E53F254EAE8}"/>
          </ac:cxnSpMkLst>
        </pc:cxnChg>
        <pc:cxnChg chg="add del mod">
          <ac:chgData name="Ragnhild Halvorsrud" userId="917ea340-fd63-490f-a7db-68428d24cf32" providerId="ADAL" clId="{3F26B701-AADC-4668-AAA4-FB7BA2B947B1}" dt="2020-06-19T12:50:45.915" v="10871"/>
          <ac:cxnSpMkLst>
            <pc:docMk/>
            <pc:sldMk cId="1604300621" sldId="814"/>
            <ac:cxnSpMk id="48" creationId="{3DC6D9B3-7E7F-4755-84B9-148BE233FEF3}"/>
          </ac:cxnSpMkLst>
        </pc:cxnChg>
        <pc:cxnChg chg="add del mod">
          <ac:chgData name="Ragnhild Halvorsrud" userId="917ea340-fd63-490f-a7db-68428d24cf32" providerId="ADAL" clId="{3F26B701-AADC-4668-AAA4-FB7BA2B947B1}" dt="2020-06-19T12:50:45.915" v="10871"/>
          <ac:cxnSpMkLst>
            <pc:docMk/>
            <pc:sldMk cId="1604300621" sldId="814"/>
            <ac:cxnSpMk id="51" creationId="{A1E87821-1EC8-4B9A-A668-3DA385122939}"/>
          </ac:cxnSpMkLst>
        </pc:cxnChg>
        <pc:cxnChg chg="add del mod">
          <ac:chgData name="Ragnhild Halvorsrud" userId="917ea340-fd63-490f-a7db-68428d24cf32" providerId="ADAL" clId="{3F26B701-AADC-4668-AAA4-FB7BA2B947B1}" dt="2020-06-19T12:50:45.915" v="10871"/>
          <ac:cxnSpMkLst>
            <pc:docMk/>
            <pc:sldMk cId="1604300621" sldId="814"/>
            <ac:cxnSpMk id="53" creationId="{0A3BCC99-69A5-49CA-B003-0FA7846BA4ED}"/>
          </ac:cxnSpMkLst>
        </pc:cxnChg>
        <pc:cxnChg chg="add del mod">
          <ac:chgData name="Ragnhild Halvorsrud" userId="917ea340-fd63-490f-a7db-68428d24cf32" providerId="ADAL" clId="{3F26B701-AADC-4668-AAA4-FB7BA2B947B1}" dt="2020-06-19T12:50:45.915" v="10871"/>
          <ac:cxnSpMkLst>
            <pc:docMk/>
            <pc:sldMk cId="1604300621" sldId="814"/>
            <ac:cxnSpMk id="56" creationId="{073FA76E-D8FC-491C-83EE-7D665CC8D902}"/>
          </ac:cxnSpMkLst>
        </pc:cxnChg>
        <pc:cxnChg chg="add mod">
          <ac:chgData name="Ragnhild Halvorsrud" userId="917ea340-fd63-490f-a7db-68428d24cf32" providerId="ADAL" clId="{3F26B701-AADC-4668-AAA4-FB7BA2B947B1}" dt="2020-06-19T16:21:55.344" v="11553" actId="1037"/>
          <ac:cxnSpMkLst>
            <pc:docMk/>
            <pc:sldMk cId="1604300621" sldId="814"/>
            <ac:cxnSpMk id="74" creationId="{934D9294-2C2C-4D6E-A0DC-07296DED2ED3}"/>
          </ac:cxnSpMkLst>
        </pc:cxnChg>
        <pc:cxnChg chg="add mod">
          <ac:chgData name="Ragnhild Halvorsrud" userId="917ea340-fd63-490f-a7db-68428d24cf32" providerId="ADAL" clId="{3F26B701-AADC-4668-AAA4-FB7BA2B947B1}" dt="2020-06-19T16:21:55.344" v="11553" actId="1037"/>
          <ac:cxnSpMkLst>
            <pc:docMk/>
            <pc:sldMk cId="1604300621" sldId="814"/>
            <ac:cxnSpMk id="75" creationId="{01C87275-5326-4413-86D9-5E8F55ACB547}"/>
          </ac:cxnSpMkLst>
        </pc:cxnChg>
        <pc:cxnChg chg="add mod">
          <ac:chgData name="Ragnhild Halvorsrud" userId="917ea340-fd63-490f-a7db-68428d24cf32" providerId="ADAL" clId="{3F26B701-AADC-4668-AAA4-FB7BA2B947B1}" dt="2020-06-19T16:21:55.344" v="11553" actId="1037"/>
          <ac:cxnSpMkLst>
            <pc:docMk/>
            <pc:sldMk cId="1604300621" sldId="814"/>
            <ac:cxnSpMk id="76" creationId="{F2FBD78B-CD6E-4AE5-967E-E8EB79FB76F1}"/>
          </ac:cxnSpMkLst>
        </pc:cxnChg>
        <pc:cxnChg chg="add mod">
          <ac:chgData name="Ragnhild Halvorsrud" userId="917ea340-fd63-490f-a7db-68428d24cf32" providerId="ADAL" clId="{3F26B701-AADC-4668-AAA4-FB7BA2B947B1}" dt="2020-06-19T16:21:55.344" v="11553" actId="1037"/>
          <ac:cxnSpMkLst>
            <pc:docMk/>
            <pc:sldMk cId="1604300621" sldId="814"/>
            <ac:cxnSpMk id="77" creationId="{8B1B0C68-672C-470B-970F-374FFC06B3EF}"/>
          </ac:cxnSpMkLst>
        </pc:cxnChg>
        <pc:cxnChg chg="add mod">
          <ac:chgData name="Ragnhild Halvorsrud" userId="917ea340-fd63-490f-a7db-68428d24cf32" providerId="ADAL" clId="{3F26B701-AADC-4668-AAA4-FB7BA2B947B1}" dt="2020-06-19T16:21:55.344" v="11553" actId="1037"/>
          <ac:cxnSpMkLst>
            <pc:docMk/>
            <pc:sldMk cId="1604300621" sldId="814"/>
            <ac:cxnSpMk id="78" creationId="{9A92EBF1-0754-4280-A680-3B6308C8A170}"/>
          </ac:cxnSpMkLst>
        </pc:cxnChg>
        <pc:cxnChg chg="add mod">
          <ac:chgData name="Ragnhild Halvorsrud" userId="917ea340-fd63-490f-a7db-68428d24cf32" providerId="ADAL" clId="{3F26B701-AADC-4668-AAA4-FB7BA2B947B1}" dt="2020-06-19T16:21:55.344" v="11553" actId="1037"/>
          <ac:cxnSpMkLst>
            <pc:docMk/>
            <pc:sldMk cId="1604300621" sldId="814"/>
            <ac:cxnSpMk id="91" creationId="{F569AAEF-FACA-42BB-9BAA-3C2972DFFE15}"/>
          </ac:cxnSpMkLst>
        </pc:cxnChg>
        <pc:cxnChg chg="add mod">
          <ac:chgData name="Ragnhild Halvorsrud" userId="917ea340-fd63-490f-a7db-68428d24cf32" providerId="ADAL" clId="{3F26B701-AADC-4668-AAA4-FB7BA2B947B1}" dt="2020-06-19T16:21:55.344" v="11553" actId="1037"/>
          <ac:cxnSpMkLst>
            <pc:docMk/>
            <pc:sldMk cId="1604300621" sldId="814"/>
            <ac:cxnSpMk id="92" creationId="{C474E740-8C47-4025-B77A-2E94AC2F8DEA}"/>
          </ac:cxnSpMkLst>
        </pc:cxnChg>
        <pc:cxnChg chg="add mod">
          <ac:chgData name="Ragnhild Halvorsrud" userId="917ea340-fd63-490f-a7db-68428d24cf32" providerId="ADAL" clId="{3F26B701-AADC-4668-AAA4-FB7BA2B947B1}" dt="2020-06-19T16:21:55.344" v="11553" actId="1037"/>
          <ac:cxnSpMkLst>
            <pc:docMk/>
            <pc:sldMk cId="1604300621" sldId="814"/>
            <ac:cxnSpMk id="106" creationId="{E92FC41C-A32F-4ED7-8F3C-5352F55FF7CC}"/>
          </ac:cxnSpMkLst>
        </pc:cxnChg>
        <pc:cxnChg chg="add mod">
          <ac:chgData name="Ragnhild Halvorsrud" userId="917ea340-fd63-490f-a7db-68428d24cf32" providerId="ADAL" clId="{3F26B701-AADC-4668-AAA4-FB7BA2B947B1}" dt="2020-06-19T16:21:55.344" v="11553" actId="1037"/>
          <ac:cxnSpMkLst>
            <pc:docMk/>
            <pc:sldMk cId="1604300621" sldId="814"/>
            <ac:cxnSpMk id="111" creationId="{F75BE99B-D469-4F69-9A69-53873141934E}"/>
          </ac:cxnSpMkLst>
        </pc:cxnChg>
        <pc:cxnChg chg="add mod">
          <ac:chgData name="Ragnhild Halvorsrud" userId="917ea340-fd63-490f-a7db-68428d24cf32" providerId="ADAL" clId="{3F26B701-AADC-4668-AAA4-FB7BA2B947B1}" dt="2020-06-19T16:21:55.344" v="11553" actId="1037"/>
          <ac:cxnSpMkLst>
            <pc:docMk/>
            <pc:sldMk cId="1604300621" sldId="814"/>
            <ac:cxnSpMk id="118" creationId="{14370E25-8618-4E44-BED2-F8C0C2C7A374}"/>
          </ac:cxnSpMkLst>
        </pc:cxnChg>
        <pc:cxnChg chg="add mod">
          <ac:chgData name="Ragnhild Halvorsrud" userId="917ea340-fd63-490f-a7db-68428d24cf32" providerId="ADAL" clId="{3F26B701-AADC-4668-AAA4-FB7BA2B947B1}" dt="2020-06-19T16:21:55.344" v="11553" actId="1037"/>
          <ac:cxnSpMkLst>
            <pc:docMk/>
            <pc:sldMk cId="1604300621" sldId="814"/>
            <ac:cxnSpMk id="121" creationId="{6E5CD38B-BDFB-432F-93D1-07E217ABCB32}"/>
          </ac:cxnSpMkLst>
        </pc:cxnChg>
        <pc:cxnChg chg="add mod">
          <ac:chgData name="Ragnhild Halvorsrud" userId="917ea340-fd63-490f-a7db-68428d24cf32" providerId="ADAL" clId="{3F26B701-AADC-4668-AAA4-FB7BA2B947B1}" dt="2020-06-19T16:21:55.344" v="11553" actId="1037"/>
          <ac:cxnSpMkLst>
            <pc:docMk/>
            <pc:sldMk cId="1604300621" sldId="814"/>
            <ac:cxnSpMk id="123" creationId="{06DBFA05-8161-4B5B-BB63-671E327B3543}"/>
          </ac:cxnSpMkLst>
        </pc:cxnChg>
        <pc:cxnChg chg="add mod">
          <ac:chgData name="Ragnhild Halvorsrud" userId="917ea340-fd63-490f-a7db-68428d24cf32" providerId="ADAL" clId="{3F26B701-AADC-4668-AAA4-FB7BA2B947B1}" dt="2020-06-19T16:21:55.344" v="11553" actId="1037"/>
          <ac:cxnSpMkLst>
            <pc:docMk/>
            <pc:sldMk cId="1604300621" sldId="814"/>
            <ac:cxnSpMk id="126" creationId="{DDFD390D-E34B-46ED-9C5A-3B3070936E21}"/>
          </ac:cxnSpMkLst>
        </pc:cxnChg>
        <pc:cxnChg chg="add del mod">
          <ac:chgData name="Ragnhild Halvorsrud" userId="917ea340-fd63-490f-a7db-68428d24cf32" providerId="ADAL" clId="{3F26B701-AADC-4668-AAA4-FB7BA2B947B1}" dt="2020-06-19T12:51:23.716" v="10878" actId="478"/>
          <ac:cxnSpMkLst>
            <pc:docMk/>
            <pc:sldMk cId="1604300621" sldId="814"/>
            <ac:cxnSpMk id="145" creationId="{D90CD511-1331-40AE-9B87-B19CC04EC121}"/>
          </ac:cxnSpMkLst>
        </pc:cxnChg>
        <pc:cxnChg chg="add mod">
          <ac:chgData name="Ragnhild Halvorsrud" userId="917ea340-fd63-490f-a7db-68428d24cf32" providerId="ADAL" clId="{3F26B701-AADC-4668-AAA4-FB7BA2B947B1}" dt="2020-06-19T16:30:41.016" v="11872" actId="1035"/>
          <ac:cxnSpMkLst>
            <pc:docMk/>
            <pc:sldMk cId="1604300621" sldId="814"/>
            <ac:cxnSpMk id="150" creationId="{82255F06-87C4-45DC-B39F-0C230F8F2A5C}"/>
          </ac:cxnSpMkLst>
        </pc:cxnChg>
      </pc:sldChg>
      <pc:sldChg chg="addSp delSp modSp new del mod modNotes">
        <pc:chgData name="Ragnhild Halvorsrud" userId="917ea340-fd63-490f-a7db-68428d24cf32" providerId="ADAL" clId="{3F26B701-AADC-4668-AAA4-FB7BA2B947B1}" dt="2020-06-19T17:09:17.886" v="14465" actId="47"/>
        <pc:sldMkLst>
          <pc:docMk/>
          <pc:sldMk cId="1299911654" sldId="815"/>
        </pc:sldMkLst>
        <pc:spChg chg="mod">
          <ac:chgData name="Ragnhild Halvorsrud" userId="917ea340-fd63-490f-a7db-68428d24cf32" providerId="ADAL" clId="{3F26B701-AADC-4668-AAA4-FB7BA2B947B1}" dt="2020-06-19T17:04:57.233" v="14314" actId="790"/>
          <ac:spMkLst>
            <pc:docMk/>
            <pc:sldMk cId="1299911654" sldId="815"/>
            <ac:spMk id="2" creationId="{1830D4C6-B005-4DE3-9BCF-AC047AA110DF}"/>
          </ac:spMkLst>
        </pc:spChg>
        <pc:spChg chg="add del mod">
          <ac:chgData name="Ragnhild Halvorsrud" userId="917ea340-fd63-490f-a7db-68428d24cf32" providerId="ADAL" clId="{3F26B701-AADC-4668-AAA4-FB7BA2B947B1}" dt="2020-06-19T15:52:05.785" v="10957"/>
          <ac:spMkLst>
            <pc:docMk/>
            <pc:sldMk cId="1299911654" sldId="815"/>
            <ac:spMk id="3" creationId="{67515BDF-2901-4FCE-AC4F-2506D9CB1146}"/>
          </ac:spMkLst>
        </pc:spChg>
        <pc:spChg chg="add del mod">
          <ac:chgData name="Ragnhild Halvorsrud" userId="917ea340-fd63-490f-a7db-68428d24cf32" providerId="ADAL" clId="{3F26B701-AADC-4668-AAA4-FB7BA2B947B1}" dt="2020-06-19T15:52:05.785" v="10957"/>
          <ac:spMkLst>
            <pc:docMk/>
            <pc:sldMk cId="1299911654" sldId="815"/>
            <ac:spMk id="4" creationId="{9EA1F3F9-C743-4F58-B030-FC26C9D71B81}"/>
          </ac:spMkLst>
        </pc:spChg>
        <pc:spChg chg="add del mod">
          <ac:chgData name="Ragnhild Halvorsrud" userId="917ea340-fd63-490f-a7db-68428d24cf32" providerId="ADAL" clId="{3F26B701-AADC-4668-AAA4-FB7BA2B947B1}" dt="2020-06-19T15:52:05.785" v="10957"/>
          <ac:spMkLst>
            <pc:docMk/>
            <pc:sldMk cId="1299911654" sldId="815"/>
            <ac:spMk id="8" creationId="{9336A383-8C47-4D76-8B75-946AEC490AB4}"/>
          </ac:spMkLst>
        </pc:spChg>
        <pc:spChg chg="add del mod">
          <ac:chgData name="Ragnhild Halvorsrud" userId="917ea340-fd63-490f-a7db-68428d24cf32" providerId="ADAL" clId="{3F26B701-AADC-4668-AAA4-FB7BA2B947B1}" dt="2020-06-19T15:52:05.785" v="10957"/>
          <ac:spMkLst>
            <pc:docMk/>
            <pc:sldMk cId="1299911654" sldId="815"/>
            <ac:spMk id="9" creationId="{843CDE27-AAD0-4F3E-BDCF-5AF3D3C7FD19}"/>
          </ac:spMkLst>
        </pc:spChg>
        <pc:spChg chg="add del mod">
          <ac:chgData name="Ragnhild Halvorsrud" userId="917ea340-fd63-490f-a7db-68428d24cf32" providerId="ADAL" clId="{3F26B701-AADC-4668-AAA4-FB7BA2B947B1}" dt="2020-06-19T15:52:05.785" v="10957"/>
          <ac:spMkLst>
            <pc:docMk/>
            <pc:sldMk cId="1299911654" sldId="815"/>
            <ac:spMk id="10" creationId="{4FB31D2B-39C7-43EC-9844-6E44C98FD8EF}"/>
          </ac:spMkLst>
        </pc:spChg>
        <pc:spChg chg="add del mod">
          <ac:chgData name="Ragnhild Halvorsrud" userId="917ea340-fd63-490f-a7db-68428d24cf32" providerId="ADAL" clId="{3F26B701-AADC-4668-AAA4-FB7BA2B947B1}" dt="2020-06-19T15:52:05.785" v="10957"/>
          <ac:spMkLst>
            <pc:docMk/>
            <pc:sldMk cId="1299911654" sldId="815"/>
            <ac:spMk id="13" creationId="{3D54DEEC-FAFE-4354-861F-8A3387F1694C}"/>
          </ac:spMkLst>
        </pc:spChg>
        <pc:spChg chg="add del mod">
          <ac:chgData name="Ragnhild Halvorsrud" userId="917ea340-fd63-490f-a7db-68428d24cf32" providerId="ADAL" clId="{3F26B701-AADC-4668-AAA4-FB7BA2B947B1}" dt="2020-06-19T15:52:05.785" v="10957"/>
          <ac:spMkLst>
            <pc:docMk/>
            <pc:sldMk cId="1299911654" sldId="815"/>
            <ac:spMk id="14" creationId="{3EB567EA-99D5-4783-B5EE-74F15E6A2A2E}"/>
          </ac:spMkLst>
        </pc:spChg>
        <pc:spChg chg="add del mod">
          <ac:chgData name="Ragnhild Halvorsrud" userId="917ea340-fd63-490f-a7db-68428d24cf32" providerId="ADAL" clId="{3F26B701-AADC-4668-AAA4-FB7BA2B947B1}" dt="2020-06-19T15:52:05.785" v="10957"/>
          <ac:spMkLst>
            <pc:docMk/>
            <pc:sldMk cId="1299911654" sldId="815"/>
            <ac:spMk id="15" creationId="{D23B9E17-A6A4-4B5D-8B60-93C0116A9E24}"/>
          </ac:spMkLst>
        </pc:spChg>
        <pc:spChg chg="add del mod">
          <ac:chgData name="Ragnhild Halvorsrud" userId="917ea340-fd63-490f-a7db-68428d24cf32" providerId="ADAL" clId="{3F26B701-AADC-4668-AAA4-FB7BA2B947B1}" dt="2020-06-19T15:52:05.785" v="10957"/>
          <ac:spMkLst>
            <pc:docMk/>
            <pc:sldMk cId="1299911654" sldId="815"/>
            <ac:spMk id="16" creationId="{1308D20A-C98C-4E1D-B6CE-22459911A126}"/>
          </ac:spMkLst>
        </pc:spChg>
        <pc:spChg chg="add del mod">
          <ac:chgData name="Ragnhild Halvorsrud" userId="917ea340-fd63-490f-a7db-68428d24cf32" providerId="ADAL" clId="{3F26B701-AADC-4668-AAA4-FB7BA2B947B1}" dt="2020-06-19T15:52:05.785" v="10957"/>
          <ac:spMkLst>
            <pc:docMk/>
            <pc:sldMk cId="1299911654" sldId="815"/>
            <ac:spMk id="17" creationId="{B8BCC934-9533-42E6-9264-8C22908CC2DD}"/>
          </ac:spMkLst>
        </pc:spChg>
        <pc:spChg chg="add del mod">
          <ac:chgData name="Ragnhild Halvorsrud" userId="917ea340-fd63-490f-a7db-68428d24cf32" providerId="ADAL" clId="{3F26B701-AADC-4668-AAA4-FB7BA2B947B1}" dt="2020-06-19T15:52:05.785" v="10957"/>
          <ac:spMkLst>
            <pc:docMk/>
            <pc:sldMk cId="1299911654" sldId="815"/>
            <ac:spMk id="18" creationId="{9CDE879B-7F19-4DBC-8D61-FA224792CA19}"/>
          </ac:spMkLst>
        </pc:spChg>
        <pc:spChg chg="add del mod">
          <ac:chgData name="Ragnhild Halvorsrud" userId="917ea340-fd63-490f-a7db-68428d24cf32" providerId="ADAL" clId="{3F26B701-AADC-4668-AAA4-FB7BA2B947B1}" dt="2020-06-19T15:52:05.785" v="10957"/>
          <ac:spMkLst>
            <pc:docMk/>
            <pc:sldMk cId="1299911654" sldId="815"/>
            <ac:spMk id="19" creationId="{14EDC819-B183-40A1-9111-1ED139B0EF21}"/>
          </ac:spMkLst>
        </pc:spChg>
        <pc:spChg chg="add mod">
          <ac:chgData name="Ragnhild Halvorsrud" userId="917ea340-fd63-490f-a7db-68428d24cf32" providerId="ADAL" clId="{3F26B701-AADC-4668-AAA4-FB7BA2B947B1}" dt="2020-06-19T17:04:57.235" v="14315" actId="790"/>
          <ac:spMkLst>
            <pc:docMk/>
            <pc:sldMk cId="1299911654" sldId="815"/>
            <ac:spMk id="20" creationId="{28C3B98D-FDEE-4446-A99C-473BA9448E8E}"/>
          </ac:spMkLst>
        </pc:spChg>
        <pc:spChg chg="add mod">
          <ac:chgData name="Ragnhild Halvorsrud" userId="917ea340-fd63-490f-a7db-68428d24cf32" providerId="ADAL" clId="{3F26B701-AADC-4668-AAA4-FB7BA2B947B1}" dt="2020-06-19T17:04:57.240" v="14316" actId="790"/>
          <ac:spMkLst>
            <pc:docMk/>
            <pc:sldMk cId="1299911654" sldId="815"/>
            <ac:spMk id="21" creationId="{3D10BD7C-F805-4379-9BAF-A596127B3E16}"/>
          </ac:spMkLst>
        </pc:spChg>
        <pc:spChg chg="add mod">
          <ac:chgData name="Ragnhild Halvorsrud" userId="917ea340-fd63-490f-a7db-68428d24cf32" providerId="ADAL" clId="{3F26B701-AADC-4668-AAA4-FB7BA2B947B1}" dt="2020-06-19T17:04:57.241" v="14317" actId="790"/>
          <ac:spMkLst>
            <pc:docMk/>
            <pc:sldMk cId="1299911654" sldId="815"/>
            <ac:spMk id="25" creationId="{57F89785-3F12-4B87-9070-EF268093AB03}"/>
          </ac:spMkLst>
        </pc:spChg>
        <pc:spChg chg="add mod">
          <ac:chgData name="Ragnhild Halvorsrud" userId="917ea340-fd63-490f-a7db-68428d24cf32" providerId="ADAL" clId="{3F26B701-AADC-4668-AAA4-FB7BA2B947B1}" dt="2020-06-19T17:04:57.243" v="14318" actId="790"/>
          <ac:spMkLst>
            <pc:docMk/>
            <pc:sldMk cId="1299911654" sldId="815"/>
            <ac:spMk id="26" creationId="{8F851621-FFFD-499E-8941-233D00B0875E}"/>
          </ac:spMkLst>
        </pc:spChg>
        <pc:spChg chg="add mod">
          <ac:chgData name="Ragnhild Halvorsrud" userId="917ea340-fd63-490f-a7db-68428d24cf32" providerId="ADAL" clId="{3F26B701-AADC-4668-AAA4-FB7BA2B947B1}" dt="2020-06-19T17:04:57.244" v="14319" actId="790"/>
          <ac:spMkLst>
            <pc:docMk/>
            <pc:sldMk cId="1299911654" sldId="815"/>
            <ac:spMk id="27" creationId="{44F11CC9-76C9-4304-A355-554AE01CAE94}"/>
          </ac:spMkLst>
        </pc:spChg>
        <pc:spChg chg="add mod">
          <ac:chgData name="Ragnhild Halvorsrud" userId="917ea340-fd63-490f-a7db-68428d24cf32" providerId="ADAL" clId="{3F26B701-AADC-4668-AAA4-FB7BA2B947B1}" dt="2020-06-19T17:04:57.246" v="14320" actId="790"/>
          <ac:spMkLst>
            <pc:docMk/>
            <pc:sldMk cId="1299911654" sldId="815"/>
            <ac:spMk id="30" creationId="{92343D4B-BA20-4AD1-B8F3-98539C9B652B}"/>
          </ac:spMkLst>
        </pc:spChg>
        <pc:spChg chg="add mod">
          <ac:chgData name="Ragnhild Halvorsrud" userId="917ea340-fd63-490f-a7db-68428d24cf32" providerId="ADAL" clId="{3F26B701-AADC-4668-AAA4-FB7BA2B947B1}" dt="2020-06-19T17:04:57.247" v="14321" actId="790"/>
          <ac:spMkLst>
            <pc:docMk/>
            <pc:sldMk cId="1299911654" sldId="815"/>
            <ac:spMk id="31" creationId="{03EEE3C9-31F6-4871-8F68-557A801C2E6D}"/>
          </ac:spMkLst>
        </pc:spChg>
        <pc:spChg chg="add mod">
          <ac:chgData name="Ragnhild Halvorsrud" userId="917ea340-fd63-490f-a7db-68428d24cf32" providerId="ADAL" clId="{3F26B701-AADC-4668-AAA4-FB7BA2B947B1}" dt="2020-06-19T17:04:57.249" v="14322" actId="790"/>
          <ac:spMkLst>
            <pc:docMk/>
            <pc:sldMk cId="1299911654" sldId="815"/>
            <ac:spMk id="32" creationId="{962DC6BB-3F2C-4E8C-8894-053457870108}"/>
          </ac:spMkLst>
        </pc:spChg>
        <pc:spChg chg="add mod">
          <ac:chgData name="Ragnhild Halvorsrud" userId="917ea340-fd63-490f-a7db-68428d24cf32" providerId="ADAL" clId="{3F26B701-AADC-4668-AAA4-FB7BA2B947B1}" dt="2020-06-19T17:04:57.250" v="14323" actId="790"/>
          <ac:spMkLst>
            <pc:docMk/>
            <pc:sldMk cId="1299911654" sldId="815"/>
            <ac:spMk id="33" creationId="{105B93C5-DC9B-4907-BB92-CF366F563D44}"/>
          </ac:spMkLst>
        </pc:spChg>
        <pc:spChg chg="add mod">
          <ac:chgData name="Ragnhild Halvorsrud" userId="917ea340-fd63-490f-a7db-68428d24cf32" providerId="ADAL" clId="{3F26B701-AADC-4668-AAA4-FB7BA2B947B1}" dt="2020-06-19T17:04:57.252" v="14324" actId="790"/>
          <ac:spMkLst>
            <pc:docMk/>
            <pc:sldMk cId="1299911654" sldId="815"/>
            <ac:spMk id="34" creationId="{69E3E9B3-8DF0-450B-BE6E-3243DE54D65C}"/>
          </ac:spMkLst>
        </pc:spChg>
        <pc:spChg chg="add mod">
          <ac:chgData name="Ragnhild Halvorsrud" userId="917ea340-fd63-490f-a7db-68428d24cf32" providerId="ADAL" clId="{3F26B701-AADC-4668-AAA4-FB7BA2B947B1}" dt="2020-06-19T17:04:57.253" v="14325" actId="790"/>
          <ac:spMkLst>
            <pc:docMk/>
            <pc:sldMk cId="1299911654" sldId="815"/>
            <ac:spMk id="35" creationId="{73869446-BEE3-4157-8EEE-7B4AA966CB7B}"/>
          </ac:spMkLst>
        </pc:spChg>
        <pc:spChg chg="add mod">
          <ac:chgData name="Ragnhild Halvorsrud" userId="917ea340-fd63-490f-a7db-68428d24cf32" providerId="ADAL" clId="{3F26B701-AADC-4668-AAA4-FB7BA2B947B1}" dt="2020-06-19T17:04:57.255" v="14326" actId="790"/>
          <ac:spMkLst>
            <pc:docMk/>
            <pc:sldMk cId="1299911654" sldId="815"/>
            <ac:spMk id="36" creationId="{CBE30034-99EF-470C-A291-0FF3DED32D57}"/>
          </ac:spMkLst>
        </pc:spChg>
        <pc:picChg chg="add del mod">
          <ac:chgData name="Ragnhild Halvorsrud" userId="917ea340-fd63-490f-a7db-68428d24cf32" providerId="ADAL" clId="{3F26B701-AADC-4668-AAA4-FB7BA2B947B1}" dt="2020-06-19T15:52:05.785" v="10957"/>
          <ac:picMkLst>
            <pc:docMk/>
            <pc:sldMk cId="1299911654" sldId="815"/>
            <ac:picMk id="5" creationId="{910B3F50-3A66-4D1F-8BD7-263635CAA6A0}"/>
          </ac:picMkLst>
        </pc:picChg>
        <pc:picChg chg="add del mod">
          <ac:chgData name="Ragnhild Halvorsrud" userId="917ea340-fd63-490f-a7db-68428d24cf32" providerId="ADAL" clId="{3F26B701-AADC-4668-AAA4-FB7BA2B947B1}" dt="2020-06-19T15:52:05.785" v="10957"/>
          <ac:picMkLst>
            <pc:docMk/>
            <pc:sldMk cId="1299911654" sldId="815"/>
            <ac:picMk id="6" creationId="{F9C46BD9-1933-4479-B1DA-D4995E347920}"/>
          </ac:picMkLst>
        </pc:picChg>
        <pc:picChg chg="add del mod">
          <ac:chgData name="Ragnhild Halvorsrud" userId="917ea340-fd63-490f-a7db-68428d24cf32" providerId="ADAL" clId="{3F26B701-AADC-4668-AAA4-FB7BA2B947B1}" dt="2020-06-19T15:52:05.785" v="10957"/>
          <ac:picMkLst>
            <pc:docMk/>
            <pc:sldMk cId="1299911654" sldId="815"/>
            <ac:picMk id="7" creationId="{839F5C80-2659-464E-95F7-B8B7900BA0FB}"/>
          </ac:picMkLst>
        </pc:picChg>
        <pc:picChg chg="add del mod">
          <ac:chgData name="Ragnhild Halvorsrud" userId="917ea340-fd63-490f-a7db-68428d24cf32" providerId="ADAL" clId="{3F26B701-AADC-4668-AAA4-FB7BA2B947B1}" dt="2020-06-19T15:52:05.785" v="10957"/>
          <ac:picMkLst>
            <pc:docMk/>
            <pc:sldMk cId="1299911654" sldId="815"/>
            <ac:picMk id="11" creationId="{783E0655-D46F-4D3B-A430-0CDCDAB7C050}"/>
          </ac:picMkLst>
        </pc:picChg>
        <pc:picChg chg="add del mod">
          <ac:chgData name="Ragnhild Halvorsrud" userId="917ea340-fd63-490f-a7db-68428d24cf32" providerId="ADAL" clId="{3F26B701-AADC-4668-AAA4-FB7BA2B947B1}" dt="2020-06-19T15:52:05.785" v="10957"/>
          <ac:picMkLst>
            <pc:docMk/>
            <pc:sldMk cId="1299911654" sldId="815"/>
            <ac:picMk id="12" creationId="{FA432582-1B64-4271-AFFE-40C538AF4E2D}"/>
          </ac:picMkLst>
        </pc:picChg>
        <pc:picChg chg="add mod">
          <ac:chgData name="Ragnhild Halvorsrud" userId="917ea340-fd63-490f-a7db-68428d24cf32" providerId="ADAL" clId="{3F26B701-AADC-4668-AAA4-FB7BA2B947B1}" dt="2020-06-19T15:52:05.805" v="10958"/>
          <ac:picMkLst>
            <pc:docMk/>
            <pc:sldMk cId="1299911654" sldId="815"/>
            <ac:picMk id="22" creationId="{57186683-DC11-4E0C-8F37-BAD586C0F534}"/>
          </ac:picMkLst>
        </pc:picChg>
        <pc:picChg chg="add mod">
          <ac:chgData name="Ragnhild Halvorsrud" userId="917ea340-fd63-490f-a7db-68428d24cf32" providerId="ADAL" clId="{3F26B701-AADC-4668-AAA4-FB7BA2B947B1}" dt="2020-06-19T15:52:05.805" v="10958"/>
          <ac:picMkLst>
            <pc:docMk/>
            <pc:sldMk cId="1299911654" sldId="815"/>
            <ac:picMk id="23" creationId="{12F8B6E0-DE01-4E71-A423-70994177019E}"/>
          </ac:picMkLst>
        </pc:picChg>
        <pc:picChg chg="add mod">
          <ac:chgData name="Ragnhild Halvorsrud" userId="917ea340-fd63-490f-a7db-68428d24cf32" providerId="ADAL" clId="{3F26B701-AADC-4668-AAA4-FB7BA2B947B1}" dt="2020-06-19T15:52:05.805" v="10958"/>
          <ac:picMkLst>
            <pc:docMk/>
            <pc:sldMk cId="1299911654" sldId="815"/>
            <ac:picMk id="24" creationId="{C96E14EA-F4E6-47ED-BE87-BE59E36C2329}"/>
          </ac:picMkLst>
        </pc:picChg>
        <pc:picChg chg="add mod">
          <ac:chgData name="Ragnhild Halvorsrud" userId="917ea340-fd63-490f-a7db-68428d24cf32" providerId="ADAL" clId="{3F26B701-AADC-4668-AAA4-FB7BA2B947B1}" dt="2020-06-19T15:52:05.805" v="10958"/>
          <ac:picMkLst>
            <pc:docMk/>
            <pc:sldMk cId="1299911654" sldId="815"/>
            <ac:picMk id="28" creationId="{D7BE6191-A8F8-4473-9345-706C1E561F00}"/>
          </ac:picMkLst>
        </pc:picChg>
        <pc:picChg chg="add mod">
          <ac:chgData name="Ragnhild Halvorsrud" userId="917ea340-fd63-490f-a7db-68428d24cf32" providerId="ADAL" clId="{3F26B701-AADC-4668-AAA4-FB7BA2B947B1}" dt="2020-06-19T15:52:05.805" v="10958"/>
          <ac:picMkLst>
            <pc:docMk/>
            <pc:sldMk cId="1299911654" sldId="815"/>
            <ac:picMk id="29" creationId="{1CCA9481-1973-4B23-B7C6-2EA4770B28E0}"/>
          </ac:picMkLst>
        </pc:picChg>
      </pc:sldChg>
      <pc:sldChg chg="addSp delSp modSp new mod modNotes">
        <pc:chgData name="Ragnhild Halvorsrud" userId="917ea340-fd63-490f-a7db-68428d24cf32" providerId="ADAL" clId="{3F26B701-AADC-4668-AAA4-FB7BA2B947B1}" dt="2020-06-19T17:20:45.947" v="16089" actId="790"/>
        <pc:sldMkLst>
          <pc:docMk/>
          <pc:sldMk cId="3219094029" sldId="816"/>
        </pc:sldMkLst>
        <pc:spChg chg="del mod">
          <ac:chgData name="Ragnhild Halvorsrud" userId="917ea340-fd63-490f-a7db-68428d24cf32" providerId="ADAL" clId="{3F26B701-AADC-4668-AAA4-FB7BA2B947B1}" dt="2020-06-19T16:55:32.963" v="12586"/>
          <ac:spMkLst>
            <pc:docMk/>
            <pc:sldMk cId="3219094029" sldId="816"/>
            <ac:spMk id="2" creationId="{32E99631-42BC-4BD9-A334-11D8FB65A2D6}"/>
          </ac:spMkLst>
        </pc:spChg>
        <pc:spChg chg="mod">
          <ac:chgData name="Ragnhild Halvorsrud" userId="917ea340-fd63-490f-a7db-68428d24cf32" providerId="ADAL" clId="{3F26B701-AADC-4668-AAA4-FB7BA2B947B1}" dt="2020-06-19T17:20:45.941" v="16086" actId="790"/>
          <ac:spMkLst>
            <pc:docMk/>
            <pc:sldMk cId="3219094029" sldId="816"/>
            <ac:spMk id="3" creationId="{00DA2F44-CE98-49BA-84FA-4BCF7A7CFF3C}"/>
          </ac:spMkLst>
        </pc:spChg>
        <pc:spChg chg="add mod">
          <ac:chgData name="Ragnhild Halvorsrud" userId="917ea340-fd63-490f-a7db-68428d24cf32" providerId="ADAL" clId="{3F26B701-AADC-4668-AAA4-FB7BA2B947B1}" dt="2020-06-19T17:20:45.935" v="16084" actId="790"/>
          <ac:spMkLst>
            <pc:docMk/>
            <pc:sldMk cId="3219094029" sldId="816"/>
            <ac:spMk id="4" creationId="{AB5A6E4F-A8CB-40BC-846D-CA5BEDFCEC7C}"/>
          </ac:spMkLst>
        </pc:spChg>
        <pc:spChg chg="add mod">
          <ac:chgData name="Ragnhild Halvorsrud" userId="917ea340-fd63-490f-a7db-68428d24cf32" providerId="ADAL" clId="{3F26B701-AADC-4668-AAA4-FB7BA2B947B1}" dt="2020-06-19T17:20:45.938" v="16085" actId="790"/>
          <ac:spMkLst>
            <pc:docMk/>
            <pc:sldMk cId="3219094029" sldId="816"/>
            <ac:spMk id="5" creationId="{350478A3-16F6-44AE-A201-47C1B0E913DB}"/>
          </ac:spMkLst>
        </pc:spChg>
        <pc:spChg chg="add del mod">
          <ac:chgData name="Ragnhild Halvorsrud" userId="917ea340-fd63-490f-a7db-68428d24cf32" providerId="ADAL" clId="{3F26B701-AADC-4668-AAA4-FB7BA2B947B1}" dt="2020-06-19T17:04:26.006" v="13253" actId="478"/>
          <ac:spMkLst>
            <pc:docMk/>
            <pc:sldMk cId="3219094029" sldId="816"/>
            <ac:spMk id="9" creationId="{5CC8B942-DD83-464F-A754-4028AF241D78}"/>
          </ac:spMkLst>
        </pc:spChg>
        <pc:spChg chg="add del mod">
          <ac:chgData name="Ragnhild Halvorsrud" userId="917ea340-fd63-490f-a7db-68428d24cf32" providerId="ADAL" clId="{3F26B701-AADC-4668-AAA4-FB7BA2B947B1}" dt="2020-06-19T17:04:26.006" v="13253" actId="478"/>
          <ac:spMkLst>
            <pc:docMk/>
            <pc:sldMk cId="3219094029" sldId="816"/>
            <ac:spMk id="10" creationId="{519B4C53-EDB9-46CD-83A8-BB0ABFBFF9C5}"/>
          </ac:spMkLst>
        </pc:spChg>
        <pc:spChg chg="add del mod">
          <ac:chgData name="Ragnhild Halvorsrud" userId="917ea340-fd63-490f-a7db-68428d24cf32" providerId="ADAL" clId="{3F26B701-AADC-4668-AAA4-FB7BA2B947B1}" dt="2020-06-19T17:04:26.006" v="13253" actId="478"/>
          <ac:spMkLst>
            <pc:docMk/>
            <pc:sldMk cId="3219094029" sldId="816"/>
            <ac:spMk id="11" creationId="{58DFD024-E620-4656-8AFA-9CE6780A5ACC}"/>
          </ac:spMkLst>
        </pc:spChg>
        <pc:spChg chg="add del mod">
          <ac:chgData name="Ragnhild Halvorsrud" userId="917ea340-fd63-490f-a7db-68428d24cf32" providerId="ADAL" clId="{3F26B701-AADC-4668-AAA4-FB7BA2B947B1}" dt="2020-06-19T17:04:26.006" v="13253" actId="478"/>
          <ac:spMkLst>
            <pc:docMk/>
            <pc:sldMk cId="3219094029" sldId="816"/>
            <ac:spMk id="14" creationId="{56556517-6355-442D-A807-D824B1C51096}"/>
          </ac:spMkLst>
        </pc:spChg>
        <pc:spChg chg="add del mod">
          <ac:chgData name="Ragnhild Halvorsrud" userId="917ea340-fd63-490f-a7db-68428d24cf32" providerId="ADAL" clId="{3F26B701-AADC-4668-AAA4-FB7BA2B947B1}" dt="2020-06-19T17:04:26.006" v="13253" actId="478"/>
          <ac:spMkLst>
            <pc:docMk/>
            <pc:sldMk cId="3219094029" sldId="816"/>
            <ac:spMk id="15" creationId="{F5C43F0D-7D19-408A-8624-D98A021628C1}"/>
          </ac:spMkLst>
        </pc:spChg>
        <pc:spChg chg="add del mod">
          <ac:chgData name="Ragnhild Halvorsrud" userId="917ea340-fd63-490f-a7db-68428d24cf32" providerId="ADAL" clId="{3F26B701-AADC-4668-AAA4-FB7BA2B947B1}" dt="2020-06-19T17:04:26.006" v="13253" actId="478"/>
          <ac:spMkLst>
            <pc:docMk/>
            <pc:sldMk cId="3219094029" sldId="816"/>
            <ac:spMk id="16" creationId="{B11C89A5-1343-4690-BFBE-25EF79EBAEB0}"/>
          </ac:spMkLst>
        </pc:spChg>
        <pc:spChg chg="add del mod">
          <ac:chgData name="Ragnhild Halvorsrud" userId="917ea340-fd63-490f-a7db-68428d24cf32" providerId="ADAL" clId="{3F26B701-AADC-4668-AAA4-FB7BA2B947B1}" dt="2020-06-19T17:04:26.006" v="13253" actId="478"/>
          <ac:spMkLst>
            <pc:docMk/>
            <pc:sldMk cId="3219094029" sldId="816"/>
            <ac:spMk id="17" creationId="{A93B5174-1B5F-4BFD-B8C5-9F42D175E666}"/>
          </ac:spMkLst>
        </pc:spChg>
        <pc:spChg chg="add del mod">
          <ac:chgData name="Ragnhild Halvorsrud" userId="917ea340-fd63-490f-a7db-68428d24cf32" providerId="ADAL" clId="{3F26B701-AADC-4668-AAA4-FB7BA2B947B1}" dt="2020-06-19T17:04:26.006" v="13253" actId="478"/>
          <ac:spMkLst>
            <pc:docMk/>
            <pc:sldMk cId="3219094029" sldId="816"/>
            <ac:spMk id="18" creationId="{D39542EF-A1D2-4A5E-B072-FDA911835327}"/>
          </ac:spMkLst>
        </pc:spChg>
        <pc:spChg chg="add del mod">
          <ac:chgData name="Ragnhild Halvorsrud" userId="917ea340-fd63-490f-a7db-68428d24cf32" providerId="ADAL" clId="{3F26B701-AADC-4668-AAA4-FB7BA2B947B1}" dt="2020-06-19T17:04:26.006" v="13253" actId="478"/>
          <ac:spMkLst>
            <pc:docMk/>
            <pc:sldMk cId="3219094029" sldId="816"/>
            <ac:spMk id="19" creationId="{6513FDEF-E29F-4D50-AD3A-EEF8F83C445D}"/>
          </ac:spMkLst>
        </pc:spChg>
        <pc:spChg chg="add del mod">
          <ac:chgData name="Ragnhild Halvorsrud" userId="917ea340-fd63-490f-a7db-68428d24cf32" providerId="ADAL" clId="{3F26B701-AADC-4668-AAA4-FB7BA2B947B1}" dt="2020-06-19T17:04:26.006" v="13253" actId="478"/>
          <ac:spMkLst>
            <pc:docMk/>
            <pc:sldMk cId="3219094029" sldId="816"/>
            <ac:spMk id="20" creationId="{D1A2748A-468B-48C8-862B-FF2CBB734545}"/>
          </ac:spMkLst>
        </pc:spChg>
        <pc:spChg chg="add mod">
          <ac:chgData name="Ragnhild Halvorsrud" userId="917ea340-fd63-490f-a7db-68428d24cf32" providerId="ADAL" clId="{3F26B701-AADC-4668-AAA4-FB7BA2B947B1}" dt="2020-06-19T17:20:45.944" v="16087" actId="790"/>
          <ac:spMkLst>
            <pc:docMk/>
            <pc:sldMk cId="3219094029" sldId="816"/>
            <ac:spMk id="21" creationId="{C15FE0B6-DC88-4973-B6DF-B0E42959B66B}"/>
          </ac:spMkLst>
        </pc:spChg>
        <pc:spChg chg="add mod">
          <ac:chgData name="Ragnhild Halvorsrud" userId="917ea340-fd63-490f-a7db-68428d24cf32" providerId="ADAL" clId="{3F26B701-AADC-4668-AAA4-FB7BA2B947B1}" dt="2020-06-19T17:03:42.051" v="13248"/>
          <ac:spMkLst>
            <pc:docMk/>
            <pc:sldMk cId="3219094029" sldId="816"/>
            <ac:spMk id="26" creationId="{9BAC556F-3EB9-4169-81DE-F63FA5075054}"/>
          </ac:spMkLst>
        </pc:spChg>
        <pc:spChg chg="add mod">
          <ac:chgData name="Ragnhild Halvorsrud" userId="917ea340-fd63-490f-a7db-68428d24cf32" providerId="ADAL" clId="{3F26B701-AADC-4668-AAA4-FB7BA2B947B1}" dt="2020-06-19T17:03:42.051" v="13248"/>
          <ac:spMkLst>
            <pc:docMk/>
            <pc:sldMk cId="3219094029" sldId="816"/>
            <ac:spMk id="27" creationId="{13D91315-3029-4CE6-BEA1-C84C82544A2E}"/>
          </ac:spMkLst>
        </pc:spChg>
        <pc:spChg chg="add mod">
          <ac:chgData name="Ragnhild Halvorsrud" userId="917ea340-fd63-490f-a7db-68428d24cf32" providerId="ADAL" clId="{3F26B701-AADC-4668-AAA4-FB7BA2B947B1}" dt="2020-06-19T17:03:42.051" v="13248"/>
          <ac:spMkLst>
            <pc:docMk/>
            <pc:sldMk cId="3219094029" sldId="816"/>
            <ac:spMk id="28" creationId="{4482DDB5-7625-4613-8789-5B4B9BCF686B}"/>
          </ac:spMkLst>
        </pc:spChg>
        <pc:spChg chg="add mod">
          <ac:chgData name="Ragnhild Halvorsrud" userId="917ea340-fd63-490f-a7db-68428d24cf32" providerId="ADAL" clId="{3F26B701-AADC-4668-AAA4-FB7BA2B947B1}" dt="2020-06-19T17:03:42.051" v="13248"/>
          <ac:spMkLst>
            <pc:docMk/>
            <pc:sldMk cId="3219094029" sldId="816"/>
            <ac:spMk id="31" creationId="{1DA2F5D8-5230-4D6F-A737-FED0E7AFB9DA}"/>
          </ac:spMkLst>
        </pc:spChg>
        <pc:spChg chg="add mod">
          <ac:chgData name="Ragnhild Halvorsrud" userId="917ea340-fd63-490f-a7db-68428d24cf32" providerId="ADAL" clId="{3F26B701-AADC-4668-AAA4-FB7BA2B947B1}" dt="2020-06-19T17:03:42.051" v="13248"/>
          <ac:spMkLst>
            <pc:docMk/>
            <pc:sldMk cId="3219094029" sldId="816"/>
            <ac:spMk id="32" creationId="{7E91ED4B-FA94-44B1-A7A6-D70040A0C73E}"/>
          </ac:spMkLst>
        </pc:spChg>
        <pc:spChg chg="add mod">
          <ac:chgData name="Ragnhild Halvorsrud" userId="917ea340-fd63-490f-a7db-68428d24cf32" providerId="ADAL" clId="{3F26B701-AADC-4668-AAA4-FB7BA2B947B1}" dt="2020-06-19T17:03:42.051" v="13248"/>
          <ac:spMkLst>
            <pc:docMk/>
            <pc:sldMk cId="3219094029" sldId="816"/>
            <ac:spMk id="33" creationId="{F1ED09D7-F1B6-4DE7-91D4-89E8A43298BD}"/>
          </ac:spMkLst>
        </pc:spChg>
        <pc:spChg chg="add mod">
          <ac:chgData name="Ragnhild Halvorsrud" userId="917ea340-fd63-490f-a7db-68428d24cf32" providerId="ADAL" clId="{3F26B701-AADC-4668-AAA4-FB7BA2B947B1}" dt="2020-06-19T17:03:42.051" v="13248"/>
          <ac:spMkLst>
            <pc:docMk/>
            <pc:sldMk cId="3219094029" sldId="816"/>
            <ac:spMk id="34" creationId="{B6DE85E1-1499-4A4C-9899-87EB36E54B71}"/>
          </ac:spMkLst>
        </pc:spChg>
        <pc:spChg chg="add mod">
          <ac:chgData name="Ragnhild Halvorsrud" userId="917ea340-fd63-490f-a7db-68428d24cf32" providerId="ADAL" clId="{3F26B701-AADC-4668-AAA4-FB7BA2B947B1}" dt="2020-06-19T17:03:42.051" v="13248"/>
          <ac:spMkLst>
            <pc:docMk/>
            <pc:sldMk cId="3219094029" sldId="816"/>
            <ac:spMk id="35" creationId="{AF9EAB7B-FD73-481D-9AEE-DE9ACC64325E}"/>
          </ac:spMkLst>
        </pc:spChg>
        <pc:spChg chg="add mod">
          <ac:chgData name="Ragnhild Halvorsrud" userId="917ea340-fd63-490f-a7db-68428d24cf32" providerId="ADAL" clId="{3F26B701-AADC-4668-AAA4-FB7BA2B947B1}" dt="2020-06-19T17:03:42.051" v="13248"/>
          <ac:spMkLst>
            <pc:docMk/>
            <pc:sldMk cId="3219094029" sldId="816"/>
            <ac:spMk id="36" creationId="{F743D79F-855F-4523-91F4-229ABC1B99F0}"/>
          </ac:spMkLst>
        </pc:spChg>
        <pc:spChg chg="add mod">
          <ac:chgData name="Ragnhild Halvorsrud" userId="917ea340-fd63-490f-a7db-68428d24cf32" providerId="ADAL" clId="{3F26B701-AADC-4668-AAA4-FB7BA2B947B1}" dt="2020-06-19T17:03:42.051" v="13248"/>
          <ac:spMkLst>
            <pc:docMk/>
            <pc:sldMk cId="3219094029" sldId="816"/>
            <ac:spMk id="37" creationId="{FFABF9CD-2D8B-4BF5-88F2-5977E15D3B35}"/>
          </ac:spMkLst>
        </pc:spChg>
        <pc:spChg chg="add del mod">
          <ac:chgData name="Ragnhild Halvorsrud" userId="917ea340-fd63-490f-a7db-68428d24cf32" providerId="ADAL" clId="{3F26B701-AADC-4668-AAA4-FB7BA2B947B1}" dt="2020-06-19T17:04:43.034" v="13256"/>
          <ac:spMkLst>
            <pc:docMk/>
            <pc:sldMk cId="3219094029" sldId="816"/>
            <ac:spMk id="39" creationId="{CEB15D3E-25CF-43CC-802B-2D2911D17608}"/>
          </ac:spMkLst>
        </pc:spChg>
        <pc:spChg chg="add del mod">
          <ac:chgData name="Ragnhild Halvorsrud" userId="917ea340-fd63-490f-a7db-68428d24cf32" providerId="ADAL" clId="{3F26B701-AADC-4668-AAA4-FB7BA2B947B1}" dt="2020-06-19T17:04:43.034" v="13256"/>
          <ac:spMkLst>
            <pc:docMk/>
            <pc:sldMk cId="3219094029" sldId="816"/>
            <ac:spMk id="40" creationId="{CFF8F0F4-0788-4F46-AEA3-61B80926D477}"/>
          </ac:spMkLst>
        </pc:spChg>
        <pc:spChg chg="add del mod">
          <ac:chgData name="Ragnhild Halvorsrud" userId="917ea340-fd63-490f-a7db-68428d24cf32" providerId="ADAL" clId="{3F26B701-AADC-4668-AAA4-FB7BA2B947B1}" dt="2020-06-19T17:04:43.034" v="13256"/>
          <ac:spMkLst>
            <pc:docMk/>
            <pc:sldMk cId="3219094029" sldId="816"/>
            <ac:spMk id="41" creationId="{9C3EF820-971C-4BA9-9E0B-BDFC4A2C0974}"/>
          </ac:spMkLst>
        </pc:spChg>
        <pc:picChg chg="add del mod">
          <ac:chgData name="Ragnhild Halvorsrud" userId="917ea340-fd63-490f-a7db-68428d24cf32" providerId="ADAL" clId="{3F26B701-AADC-4668-AAA4-FB7BA2B947B1}" dt="2020-06-19T17:04:26.006" v="13253" actId="478"/>
          <ac:picMkLst>
            <pc:docMk/>
            <pc:sldMk cId="3219094029" sldId="816"/>
            <ac:picMk id="6" creationId="{04FFD6AB-FD33-4FFF-93AE-121306A51B73}"/>
          </ac:picMkLst>
        </pc:picChg>
        <pc:picChg chg="add del mod">
          <ac:chgData name="Ragnhild Halvorsrud" userId="917ea340-fd63-490f-a7db-68428d24cf32" providerId="ADAL" clId="{3F26B701-AADC-4668-AAA4-FB7BA2B947B1}" dt="2020-06-19T17:04:26.006" v="13253" actId="478"/>
          <ac:picMkLst>
            <pc:docMk/>
            <pc:sldMk cId="3219094029" sldId="816"/>
            <ac:picMk id="7" creationId="{93448D21-29EE-4C10-BC3F-1523A4F5D627}"/>
          </ac:picMkLst>
        </pc:picChg>
        <pc:picChg chg="add del mod">
          <ac:chgData name="Ragnhild Halvorsrud" userId="917ea340-fd63-490f-a7db-68428d24cf32" providerId="ADAL" clId="{3F26B701-AADC-4668-AAA4-FB7BA2B947B1}" dt="2020-06-19T17:04:26.006" v="13253" actId="478"/>
          <ac:picMkLst>
            <pc:docMk/>
            <pc:sldMk cId="3219094029" sldId="816"/>
            <ac:picMk id="8" creationId="{B8E3AD85-425D-44F3-A4CE-299C89A61F7B}"/>
          </ac:picMkLst>
        </pc:picChg>
        <pc:picChg chg="add del mod">
          <ac:chgData name="Ragnhild Halvorsrud" userId="917ea340-fd63-490f-a7db-68428d24cf32" providerId="ADAL" clId="{3F26B701-AADC-4668-AAA4-FB7BA2B947B1}" dt="2020-06-19T17:04:26.006" v="13253" actId="478"/>
          <ac:picMkLst>
            <pc:docMk/>
            <pc:sldMk cId="3219094029" sldId="816"/>
            <ac:picMk id="12" creationId="{AC219542-D680-4CB5-9911-6E08963FBA02}"/>
          </ac:picMkLst>
        </pc:picChg>
        <pc:picChg chg="add del mod">
          <ac:chgData name="Ragnhild Halvorsrud" userId="917ea340-fd63-490f-a7db-68428d24cf32" providerId="ADAL" clId="{3F26B701-AADC-4668-AAA4-FB7BA2B947B1}" dt="2020-06-19T17:04:26.006" v="13253" actId="478"/>
          <ac:picMkLst>
            <pc:docMk/>
            <pc:sldMk cId="3219094029" sldId="816"/>
            <ac:picMk id="13" creationId="{67577041-F3CD-4A8D-A89F-202A35718052}"/>
          </ac:picMkLst>
        </pc:picChg>
        <pc:picChg chg="add mod">
          <ac:chgData name="Ragnhild Halvorsrud" userId="917ea340-fd63-490f-a7db-68428d24cf32" providerId="ADAL" clId="{3F26B701-AADC-4668-AAA4-FB7BA2B947B1}" dt="2020-06-19T17:01:03.661" v="13022" actId="1076"/>
          <ac:picMkLst>
            <pc:docMk/>
            <pc:sldMk cId="3219094029" sldId="816"/>
            <ac:picMk id="22" creationId="{73473192-F6A7-4810-B7FC-EFFFADBDF1CD}"/>
          </ac:picMkLst>
        </pc:picChg>
        <pc:picChg chg="add mod">
          <ac:chgData name="Ragnhild Halvorsrud" userId="917ea340-fd63-490f-a7db-68428d24cf32" providerId="ADAL" clId="{3F26B701-AADC-4668-AAA4-FB7BA2B947B1}" dt="2020-06-19T17:03:42.051" v="13248"/>
          <ac:picMkLst>
            <pc:docMk/>
            <pc:sldMk cId="3219094029" sldId="816"/>
            <ac:picMk id="23" creationId="{33BC90B4-3453-47E5-A11D-0366A8BB4D53}"/>
          </ac:picMkLst>
        </pc:picChg>
        <pc:picChg chg="add mod">
          <ac:chgData name="Ragnhild Halvorsrud" userId="917ea340-fd63-490f-a7db-68428d24cf32" providerId="ADAL" clId="{3F26B701-AADC-4668-AAA4-FB7BA2B947B1}" dt="2020-06-19T17:03:42.051" v="13248"/>
          <ac:picMkLst>
            <pc:docMk/>
            <pc:sldMk cId="3219094029" sldId="816"/>
            <ac:picMk id="24" creationId="{3DD787D5-DD98-4EA7-B9E9-3B0837DBDE69}"/>
          </ac:picMkLst>
        </pc:picChg>
        <pc:picChg chg="add mod">
          <ac:chgData name="Ragnhild Halvorsrud" userId="917ea340-fd63-490f-a7db-68428d24cf32" providerId="ADAL" clId="{3F26B701-AADC-4668-AAA4-FB7BA2B947B1}" dt="2020-06-19T17:03:42.051" v="13248"/>
          <ac:picMkLst>
            <pc:docMk/>
            <pc:sldMk cId="3219094029" sldId="816"/>
            <ac:picMk id="25" creationId="{810B7578-4997-4B19-856F-412B98923A89}"/>
          </ac:picMkLst>
        </pc:picChg>
        <pc:picChg chg="add mod">
          <ac:chgData name="Ragnhild Halvorsrud" userId="917ea340-fd63-490f-a7db-68428d24cf32" providerId="ADAL" clId="{3F26B701-AADC-4668-AAA4-FB7BA2B947B1}" dt="2020-06-19T17:03:42.051" v="13248"/>
          <ac:picMkLst>
            <pc:docMk/>
            <pc:sldMk cId="3219094029" sldId="816"/>
            <ac:picMk id="29" creationId="{CFCB1D87-607C-455F-A469-260BF3D51CDB}"/>
          </ac:picMkLst>
        </pc:picChg>
        <pc:picChg chg="add mod">
          <ac:chgData name="Ragnhild Halvorsrud" userId="917ea340-fd63-490f-a7db-68428d24cf32" providerId="ADAL" clId="{3F26B701-AADC-4668-AAA4-FB7BA2B947B1}" dt="2020-06-19T17:03:42.051" v="13248"/>
          <ac:picMkLst>
            <pc:docMk/>
            <pc:sldMk cId="3219094029" sldId="816"/>
            <ac:picMk id="30" creationId="{2EEE09E2-8C7D-4C35-9184-71DB5E5F0D04}"/>
          </ac:picMkLst>
        </pc:picChg>
        <pc:picChg chg="add mod">
          <ac:chgData name="Ragnhild Halvorsrud" userId="917ea340-fd63-490f-a7db-68428d24cf32" providerId="ADAL" clId="{3F26B701-AADC-4668-AAA4-FB7BA2B947B1}" dt="2020-06-19T17:04:31.012" v="13255" actId="1076"/>
          <ac:picMkLst>
            <pc:docMk/>
            <pc:sldMk cId="3219094029" sldId="816"/>
            <ac:picMk id="38" creationId="{BA2D4461-576D-49EC-9279-E098FDD99193}"/>
          </ac:picMkLst>
        </pc:picChg>
      </pc:sldChg>
      <pc:sldChg chg="modSp add del mod setBg modNotes">
        <pc:chgData name="Ragnhild Halvorsrud" userId="917ea340-fd63-490f-a7db-68428d24cf32" providerId="ADAL" clId="{3F26B701-AADC-4668-AAA4-FB7BA2B947B1}" dt="2020-06-19T17:23:09.570" v="17091" actId="47"/>
        <pc:sldMkLst>
          <pc:docMk/>
          <pc:sldMk cId="2852076150" sldId="817"/>
        </pc:sldMkLst>
        <pc:spChg chg="mod">
          <ac:chgData name="Ragnhild Halvorsrud" userId="917ea340-fd63-490f-a7db-68428d24cf32" providerId="ADAL" clId="{3F26B701-AADC-4668-AAA4-FB7BA2B947B1}" dt="2020-06-19T17:23:08.414" v="17090"/>
          <ac:spMkLst>
            <pc:docMk/>
            <pc:sldMk cId="2852076150" sldId="817"/>
            <ac:spMk id="2" creationId="{00000000-0000-0000-0000-000000000000}"/>
          </ac:spMkLst>
        </pc:spChg>
        <pc:spChg chg="mod">
          <ac:chgData name="Ragnhild Halvorsrud" userId="917ea340-fd63-490f-a7db-68428d24cf32" providerId="ADAL" clId="{3F26B701-AADC-4668-AAA4-FB7BA2B947B1}" dt="2020-06-19T17:22:58.633" v="17058" actId="27636"/>
          <ac:spMkLst>
            <pc:docMk/>
            <pc:sldMk cId="2852076150" sldId="817"/>
            <ac:spMk id="3" creationId="{00000000-0000-0000-0000-000000000000}"/>
          </ac:spMkLst>
        </pc:spChg>
        <pc:spChg chg="mod">
          <ac:chgData name="Ragnhild Halvorsrud" userId="917ea340-fd63-490f-a7db-68428d24cf32" providerId="ADAL" clId="{3F26B701-AADC-4668-AAA4-FB7BA2B947B1}" dt="2020-06-19T17:22:58.392" v="17030" actId="790"/>
          <ac:spMkLst>
            <pc:docMk/>
            <pc:sldMk cId="2852076150" sldId="817"/>
            <ac:spMk id="4" creationId="{00000000-0000-0000-0000-000000000000}"/>
          </ac:spMkLst>
        </pc:spChg>
        <pc:spChg chg="mod">
          <ac:chgData name="Ragnhild Halvorsrud" userId="917ea340-fd63-490f-a7db-68428d24cf32" providerId="ADAL" clId="{3F26B701-AADC-4668-AAA4-FB7BA2B947B1}" dt="2020-06-19T17:22:58.393" v="17031" actId="790"/>
          <ac:spMkLst>
            <pc:docMk/>
            <pc:sldMk cId="2852076150" sldId="817"/>
            <ac:spMk id="5" creationId="{00000000-0000-0000-0000-000000000000}"/>
          </ac:spMkLst>
        </pc:spChg>
        <pc:spChg chg="mod">
          <ac:chgData name="Ragnhild Halvorsrud" userId="917ea340-fd63-490f-a7db-68428d24cf32" providerId="ADAL" clId="{3F26B701-AADC-4668-AAA4-FB7BA2B947B1}" dt="2020-06-19T17:22:58.395" v="17032" actId="790"/>
          <ac:spMkLst>
            <pc:docMk/>
            <pc:sldMk cId="2852076150" sldId="817"/>
            <ac:spMk id="11" creationId="{00000000-0000-0000-0000-000000000000}"/>
          </ac:spMkLst>
        </pc:spChg>
        <pc:spChg chg="mod">
          <ac:chgData name="Ragnhild Halvorsrud" userId="917ea340-fd63-490f-a7db-68428d24cf32" providerId="ADAL" clId="{3F26B701-AADC-4668-AAA4-FB7BA2B947B1}" dt="2020-06-19T17:22:58.396" v="17033" actId="790"/>
          <ac:spMkLst>
            <pc:docMk/>
            <pc:sldMk cId="2852076150" sldId="817"/>
            <ac:spMk id="14" creationId="{00000000-0000-0000-0000-000000000000}"/>
          </ac:spMkLst>
        </pc:spChg>
        <pc:spChg chg="mod">
          <ac:chgData name="Ragnhild Halvorsrud" userId="917ea340-fd63-490f-a7db-68428d24cf32" providerId="ADAL" clId="{3F26B701-AADC-4668-AAA4-FB7BA2B947B1}" dt="2020-06-19T17:23:08.414" v="17090"/>
          <ac:spMkLst>
            <pc:docMk/>
            <pc:sldMk cId="2852076150" sldId="817"/>
            <ac:spMk id="29" creationId="{00000000-0000-0000-0000-000000000000}"/>
          </ac:spMkLst>
        </pc:spChg>
        <pc:spChg chg="mod">
          <ac:chgData name="Ragnhild Halvorsrud" userId="917ea340-fd63-490f-a7db-68428d24cf32" providerId="ADAL" clId="{3F26B701-AADC-4668-AAA4-FB7BA2B947B1}" dt="2020-06-19T17:22:58.404" v="17035" actId="790"/>
          <ac:spMkLst>
            <pc:docMk/>
            <pc:sldMk cId="2852076150" sldId="817"/>
            <ac:spMk id="30" creationId="{00000000-0000-0000-0000-000000000000}"/>
          </ac:spMkLst>
        </pc:spChg>
        <pc:spChg chg="mod">
          <ac:chgData name="Ragnhild Halvorsrud" userId="917ea340-fd63-490f-a7db-68428d24cf32" providerId="ADAL" clId="{3F26B701-AADC-4668-AAA4-FB7BA2B947B1}" dt="2020-06-19T17:22:58.407" v="17036" actId="790"/>
          <ac:spMkLst>
            <pc:docMk/>
            <pc:sldMk cId="2852076150" sldId="817"/>
            <ac:spMk id="31" creationId="{00000000-0000-0000-0000-000000000000}"/>
          </ac:spMkLst>
        </pc:spChg>
        <pc:spChg chg="mod">
          <ac:chgData name="Ragnhild Halvorsrud" userId="917ea340-fd63-490f-a7db-68428d24cf32" providerId="ADAL" clId="{3F26B701-AADC-4668-AAA4-FB7BA2B947B1}" dt="2020-06-19T17:22:58.409" v="17037" actId="790"/>
          <ac:spMkLst>
            <pc:docMk/>
            <pc:sldMk cId="2852076150" sldId="817"/>
            <ac:spMk id="32" creationId="{00000000-0000-0000-0000-000000000000}"/>
          </ac:spMkLst>
        </pc:spChg>
        <pc:spChg chg="mod">
          <ac:chgData name="Ragnhild Halvorsrud" userId="917ea340-fd63-490f-a7db-68428d24cf32" providerId="ADAL" clId="{3F26B701-AADC-4668-AAA4-FB7BA2B947B1}" dt="2020-06-19T17:22:58.411" v="17038" actId="790"/>
          <ac:spMkLst>
            <pc:docMk/>
            <pc:sldMk cId="2852076150" sldId="817"/>
            <ac:spMk id="33" creationId="{00000000-0000-0000-0000-000000000000}"/>
          </ac:spMkLst>
        </pc:spChg>
        <pc:spChg chg="mod">
          <ac:chgData name="Ragnhild Halvorsrud" userId="917ea340-fd63-490f-a7db-68428d24cf32" providerId="ADAL" clId="{3F26B701-AADC-4668-AAA4-FB7BA2B947B1}" dt="2020-06-19T17:22:58.413" v="17039" actId="790"/>
          <ac:spMkLst>
            <pc:docMk/>
            <pc:sldMk cId="2852076150" sldId="817"/>
            <ac:spMk id="34" creationId="{00000000-0000-0000-0000-000000000000}"/>
          </ac:spMkLst>
        </pc:spChg>
        <pc:spChg chg="mod">
          <ac:chgData name="Ragnhild Halvorsrud" userId="917ea340-fd63-490f-a7db-68428d24cf32" providerId="ADAL" clId="{3F26B701-AADC-4668-AAA4-FB7BA2B947B1}" dt="2020-06-19T17:22:58.416" v="17040" actId="790"/>
          <ac:spMkLst>
            <pc:docMk/>
            <pc:sldMk cId="2852076150" sldId="817"/>
            <ac:spMk id="37" creationId="{00000000-0000-0000-0000-000000000000}"/>
          </ac:spMkLst>
        </pc:spChg>
        <pc:spChg chg="mod">
          <ac:chgData name="Ragnhild Halvorsrud" userId="917ea340-fd63-490f-a7db-68428d24cf32" providerId="ADAL" clId="{3F26B701-AADC-4668-AAA4-FB7BA2B947B1}" dt="2020-06-19T17:22:58.419" v="17041" actId="790"/>
          <ac:spMkLst>
            <pc:docMk/>
            <pc:sldMk cId="2852076150" sldId="817"/>
            <ac:spMk id="38" creationId="{00000000-0000-0000-0000-000000000000}"/>
          </ac:spMkLst>
        </pc:spChg>
        <pc:spChg chg="mod">
          <ac:chgData name="Ragnhild Halvorsrud" userId="917ea340-fd63-490f-a7db-68428d24cf32" providerId="ADAL" clId="{3F26B701-AADC-4668-AAA4-FB7BA2B947B1}" dt="2020-06-19T17:22:58.423" v="17042" actId="790"/>
          <ac:spMkLst>
            <pc:docMk/>
            <pc:sldMk cId="2852076150" sldId="817"/>
            <ac:spMk id="39" creationId="{00000000-0000-0000-0000-000000000000}"/>
          </ac:spMkLst>
        </pc:spChg>
        <pc:spChg chg="mod">
          <ac:chgData name="Ragnhild Halvorsrud" userId="917ea340-fd63-490f-a7db-68428d24cf32" providerId="ADAL" clId="{3F26B701-AADC-4668-AAA4-FB7BA2B947B1}" dt="2020-06-19T17:22:58.426" v="17043" actId="790"/>
          <ac:spMkLst>
            <pc:docMk/>
            <pc:sldMk cId="2852076150" sldId="817"/>
            <ac:spMk id="40" creationId="{00000000-0000-0000-0000-000000000000}"/>
          </ac:spMkLst>
        </pc:spChg>
        <pc:spChg chg="mod">
          <ac:chgData name="Ragnhild Halvorsrud" userId="917ea340-fd63-490f-a7db-68428d24cf32" providerId="ADAL" clId="{3F26B701-AADC-4668-AAA4-FB7BA2B947B1}" dt="2020-06-19T17:22:58.428" v="17044" actId="790"/>
          <ac:spMkLst>
            <pc:docMk/>
            <pc:sldMk cId="2852076150" sldId="817"/>
            <ac:spMk id="41" creationId="{00000000-0000-0000-0000-000000000000}"/>
          </ac:spMkLst>
        </pc:spChg>
        <pc:spChg chg="mod">
          <ac:chgData name="Ragnhild Halvorsrud" userId="917ea340-fd63-490f-a7db-68428d24cf32" providerId="ADAL" clId="{3F26B701-AADC-4668-AAA4-FB7BA2B947B1}" dt="2020-06-19T17:22:58.430" v="17045" actId="790"/>
          <ac:spMkLst>
            <pc:docMk/>
            <pc:sldMk cId="2852076150" sldId="817"/>
            <ac:spMk id="42" creationId="{00000000-0000-0000-0000-000000000000}"/>
          </ac:spMkLst>
        </pc:spChg>
        <pc:spChg chg="mod">
          <ac:chgData name="Ragnhild Halvorsrud" userId="917ea340-fd63-490f-a7db-68428d24cf32" providerId="ADAL" clId="{3F26B701-AADC-4668-AAA4-FB7BA2B947B1}" dt="2020-06-19T17:22:58.432" v="17046" actId="790"/>
          <ac:spMkLst>
            <pc:docMk/>
            <pc:sldMk cId="2852076150" sldId="817"/>
            <ac:spMk id="43" creationId="{00000000-0000-0000-0000-000000000000}"/>
          </ac:spMkLst>
        </pc:spChg>
        <pc:spChg chg="mod">
          <ac:chgData name="Ragnhild Halvorsrud" userId="917ea340-fd63-490f-a7db-68428d24cf32" providerId="ADAL" clId="{3F26B701-AADC-4668-AAA4-FB7BA2B947B1}" dt="2020-06-19T17:22:58.434" v="17047" actId="790"/>
          <ac:spMkLst>
            <pc:docMk/>
            <pc:sldMk cId="2852076150" sldId="817"/>
            <ac:spMk id="44" creationId="{00000000-0000-0000-0000-000000000000}"/>
          </ac:spMkLst>
        </pc:spChg>
        <pc:spChg chg="mod">
          <ac:chgData name="Ragnhild Halvorsrud" userId="917ea340-fd63-490f-a7db-68428d24cf32" providerId="ADAL" clId="{3F26B701-AADC-4668-AAA4-FB7BA2B947B1}" dt="2020-06-19T17:22:58.435" v="17048" actId="790"/>
          <ac:spMkLst>
            <pc:docMk/>
            <pc:sldMk cId="2852076150" sldId="817"/>
            <ac:spMk id="45" creationId="{00000000-0000-0000-0000-000000000000}"/>
          </ac:spMkLst>
        </pc:spChg>
        <pc:spChg chg="mod">
          <ac:chgData name="Ragnhild Halvorsrud" userId="917ea340-fd63-490f-a7db-68428d24cf32" providerId="ADAL" clId="{3F26B701-AADC-4668-AAA4-FB7BA2B947B1}" dt="2020-06-19T17:22:58.439" v="17049" actId="790"/>
          <ac:spMkLst>
            <pc:docMk/>
            <pc:sldMk cId="2852076150" sldId="817"/>
            <ac:spMk id="46" creationId="{00000000-0000-0000-0000-000000000000}"/>
          </ac:spMkLst>
        </pc:spChg>
        <pc:spChg chg="mod">
          <ac:chgData name="Ragnhild Halvorsrud" userId="917ea340-fd63-490f-a7db-68428d24cf32" providerId="ADAL" clId="{3F26B701-AADC-4668-AAA4-FB7BA2B947B1}" dt="2020-06-19T17:22:58.442" v="17050" actId="790"/>
          <ac:spMkLst>
            <pc:docMk/>
            <pc:sldMk cId="2852076150" sldId="817"/>
            <ac:spMk id="47" creationId="{00000000-0000-0000-0000-000000000000}"/>
          </ac:spMkLst>
        </pc:spChg>
        <pc:spChg chg="mod">
          <ac:chgData name="Ragnhild Halvorsrud" userId="917ea340-fd63-490f-a7db-68428d24cf32" providerId="ADAL" clId="{3F26B701-AADC-4668-AAA4-FB7BA2B947B1}" dt="2020-06-19T17:22:58.444" v="17051" actId="790"/>
          <ac:spMkLst>
            <pc:docMk/>
            <pc:sldMk cId="2852076150" sldId="817"/>
            <ac:spMk id="48" creationId="{00000000-0000-0000-0000-000000000000}"/>
          </ac:spMkLst>
        </pc:spChg>
        <pc:spChg chg="mod">
          <ac:chgData name="Ragnhild Halvorsrud" userId="917ea340-fd63-490f-a7db-68428d24cf32" providerId="ADAL" clId="{3F26B701-AADC-4668-AAA4-FB7BA2B947B1}" dt="2020-06-19T17:22:58.448" v="17052" actId="790"/>
          <ac:spMkLst>
            <pc:docMk/>
            <pc:sldMk cId="2852076150" sldId="817"/>
            <ac:spMk id="51" creationId="{00000000-0000-0000-0000-000000000000}"/>
          </ac:spMkLst>
        </pc:spChg>
        <pc:spChg chg="mod">
          <ac:chgData name="Ragnhild Halvorsrud" userId="917ea340-fd63-490f-a7db-68428d24cf32" providerId="ADAL" clId="{3F26B701-AADC-4668-AAA4-FB7BA2B947B1}" dt="2020-06-19T17:22:58.452" v="17053" actId="790"/>
          <ac:spMkLst>
            <pc:docMk/>
            <pc:sldMk cId="2852076150" sldId="817"/>
            <ac:spMk id="53" creationId="{00000000-0000-0000-0000-000000000000}"/>
          </ac:spMkLst>
        </pc:spChg>
        <pc:spChg chg="mod">
          <ac:chgData name="Ragnhild Halvorsrud" userId="917ea340-fd63-490f-a7db-68428d24cf32" providerId="ADAL" clId="{3F26B701-AADC-4668-AAA4-FB7BA2B947B1}" dt="2020-06-19T17:22:58.455" v="17054" actId="790"/>
          <ac:spMkLst>
            <pc:docMk/>
            <pc:sldMk cId="2852076150" sldId="817"/>
            <ac:spMk id="59" creationId="{00000000-0000-0000-0000-000000000000}"/>
          </ac:spMkLst>
        </pc:spChg>
        <pc:spChg chg="mod">
          <ac:chgData name="Ragnhild Halvorsrud" userId="917ea340-fd63-490f-a7db-68428d24cf32" providerId="ADAL" clId="{3F26B701-AADC-4668-AAA4-FB7BA2B947B1}" dt="2020-06-19T17:22:58.457" v="17055" actId="790"/>
          <ac:spMkLst>
            <pc:docMk/>
            <pc:sldMk cId="2852076150" sldId="817"/>
            <ac:spMk id="62" creationId="{00000000-0000-0000-0000-000000000000}"/>
          </ac:spMkLst>
        </pc:spChg>
      </pc:sldChg>
      <pc:sldChg chg="modSp new del mod modNotes">
        <pc:chgData name="Ragnhild Halvorsrud" userId="917ea340-fd63-490f-a7db-68428d24cf32" providerId="ADAL" clId="{3F26B701-AADC-4668-AAA4-FB7BA2B947B1}" dt="2020-06-19T17:16:44.949" v="14662" actId="47"/>
        <pc:sldMkLst>
          <pc:docMk/>
          <pc:sldMk cId="3424103986" sldId="817"/>
        </pc:sldMkLst>
        <pc:spChg chg="mod">
          <ac:chgData name="Ragnhild Halvorsrud" userId="917ea340-fd63-490f-a7db-68428d24cf32" providerId="ADAL" clId="{3F26B701-AADC-4668-AAA4-FB7BA2B947B1}" dt="2020-06-19T17:16:28.716" v="14661" actId="20577"/>
          <ac:spMkLst>
            <pc:docMk/>
            <pc:sldMk cId="3424103986" sldId="817"/>
            <ac:spMk id="2" creationId="{B0CA374B-A2EF-4FAA-A829-82FE40BB484F}"/>
          </ac:spMkLst>
        </pc:spChg>
        <pc:spChg chg="mod">
          <ac:chgData name="Ragnhild Halvorsrud" userId="917ea340-fd63-490f-a7db-68428d24cf32" providerId="ADAL" clId="{3F26B701-AADC-4668-AAA4-FB7BA2B947B1}" dt="2020-06-19T17:16:18.754" v="14644" actId="790"/>
          <ac:spMkLst>
            <pc:docMk/>
            <pc:sldMk cId="3424103986" sldId="817"/>
            <ac:spMk id="3" creationId="{A3D6C21F-5190-4F48-923E-83D95C45F5A9}"/>
          </ac:spMkLst>
        </pc:spChg>
      </pc:sldChg>
      <pc:sldChg chg="addSp delSp modSp add mod ord modNotes">
        <pc:chgData name="Ragnhild Halvorsrud" userId="917ea340-fd63-490f-a7db-68428d24cf32" providerId="ADAL" clId="{3F26B701-AADC-4668-AAA4-FB7BA2B947B1}" dt="2020-06-19T17:28:09.679" v="17378" actId="14100"/>
        <pc:sldMkLst>
          <pc:docMk/>
          <pc:sldMk cId="2291341939" sldId="818"/>
        </pc:sldMkLst>
        <pc:spChg chg="mod">
          <ac:chgData name="Ragnhild Halvorsrud" userId="917ea340-fd63-490f-a7db-68428d24cf32" providerId="ADAL" clId="{3F26B701-AADC-4668-AAA4-FB7BA2B947B1}" dt="2020-06-19T17:23:48.658" v="17119" actId="20577"/>
          <ac:spMkLst>
            <pc:docMk/>
            <pc:sldMk cId="2291341939" sldId="818"/>
            <ac:spMk id="2" creationId="{00000000-0000-0000-0000-000000000000}"/>
          </ac:spMkLst>
        </pc:spChg>
        <pc:spChg chg="mod">
          <ac:chgData name="Ragnhild Halvorsrud" userId="917ea340-fd63-490f-a7db-68428d24cf32" providerId="ADAL" clId="{3F26B701-AADC-4668-AAA4-FB7BA2B947B1}" dt="2020-06-19T17:26:20.977" v="17177" actId="14100"/>
          <ac:spMkLst>
            <pc:docMk/>
            <pc:sldMk cId="2291341939" sldId="818"/>
            <ac:spMk id="3" creationId="{00000000-0000-0000-0000-000000000000}"/>
          </ac:spMkLst>
        </pc:spChg>
        <pc:spChg chg="mod">
          <ac:chgData name="Ragnhild Halvorsrud" userId="917ea340-fd63-490f-a7db-68428d24cf32" providerId="ADAL" clId="{3F26B701-AADC-4668-AAA4-FB7BA2B947B1}" dt="2020-06-19T17:23:06.793" v="17062" actId="790"/>
          <ac:spMkLst>
            <pc:docMk/>
            <pc:sldMk cId="2291341939" sldId="818"/>
            <ac:spMk id="4" creationId="{00000000-0000-0000-0000-000000000000}"/>
          </ac:spMkLst>
        </pc:spChg>
        <pc:spChg chg="mod">
          <ac:chgData name="Ragnhild Halvorsrud" userId="917ea340-fd63-490f-a7db-68428d24cf32" providerId="ADAL" clId="{3F26B701-AADC-4668-AAA4-FB7BA2B947B1}" dt="2020-06-19T17:23:06.795" v="17063" actId="790"/>
          <ac:spMkLst>
            <pc:docMk/>
            <pc:sldMk cId="2291341939" sldId="818"/>
            <ac:spMk id="5" creationId="{00000000-0000-0000-0000-000000000000}"/>
          </ac:spMkLst>
        </pc:spChg>
        <pc:spChg chg="mod">
          <ac:chgData name="Ragnhild Halvorsrud" userId="917ea340-fd63-490f-a7db-68428d24cf32" providerId="ADAL" clId="{3F26B701-AADC-4668-AAA4-FB7BA2B947B1}" dt="2020-06-19T17:23:06.797" v="17064" actId="790"/>
          <ac:spMkLst>
            <pc:docMk/>
            <pc:sldMk cId="2291341939" sldId="818"/>
            <ac:spMk id="11" creationId="{00000000-0000-0000-0000-000000000000}"/>
          </ac:spMkLst>
        </pc:spChg>
        <pc:spChg chg="mod">
          <ac:chgData name="Ragnhild Halvorsrud" userId="917ea340-fd63-490f-a7db-68428d24cf32" providerId="ADAL" clId="{3F26B701-AADC-4668-AAA4-FB7BA2B947B1}" dt="2020-06-19T17:23:06.801" v="17065" actId="790"/>
          <ac:spMkLst>
            <pc:docMk/>
            <pc:sldMk cId="2291341939" sldId="818"/>
            <ac:spMk id="14" creationId="{00000000-0000-0000-0000-000000000000}"/>
          </ac:spMkLst>
        </pc:spChg>
        <pc:spChg chg="mod">
          <ac:chgData name="Ragnhild Halvorsrud" userId="917ea340-fd63-490f-a7db-68428d24cf32" providerId="ADAL" clId="{3F26B701-AADC-4668-AAA4-FB7BA2B947B1}" dt="2020-06-19T17:23:37.970" v="17096"/>
          <ac:spMkLst>
            <pc:docMk/>
            <pc:sldMk cId="2291341939" sldId="818"/>
            <ac:spMk id="29"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0"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1"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2"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3"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4"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7"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8"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9"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0"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1"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2"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3"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4"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5"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6"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7"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8"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49" creationId="{F4AACD52-572A-47CE-BF5E-7F5D2BF96C05}"/>
          </ac:spMkLst>
        </pc:spChg>
        <pc:spChg chg="del mod">
          <ac:chgData name="Ragnhild Halvorsrud" userId="917ea340-fd63-490f-a7db-68428d24cf32" providerId="ADAL" clId="{3F26B701-AADC-4668-AAA4-FB7BA2B947B1}" dt="2020-06-19T17:24:36.913" v="17120" actId="478"/>
          <ac:spMkLst>
            <pc:docMk/>
            <pc:sldMk cId="2291341939" sldId="818"/>
            <ac:spMk id="51" creationId="{00000000-0000-0000-0000-000000000000}"/>
          </ac:spMkLst>
        </pc:spChg>
        <pc:spChg chg="mod">
          <ac:chgData name="Ragnhild Halvorsrud" userId="917ea340-fd63-490f-a7db-68428d24cf32" providerId="ADAL" clId="{3F26B701-AADC-4668-AAA4-FB7BA2B947B1}" dt="2020-06-19T17:23:06.840" v="17085" actId="790"/>
          <ac:spMkLst>
            <pc:docMk/>
            <pc:sldMk cId="2291341939" sldId="818"/>
            <ac:spMk id="53"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57" creationId="{2E5A3FB1-6053-48D5-B6FB-14D39C392FD6}"/>
          </ac:spMkLst>
        </pc:spChg>
        <pc:spChg chg="mod">
          <ac:chgData name="Ragnhild Halvorsrud" userId="917ea340-fd63-490f-a7db-68428d24cf32" providerId="ADAL" clId="{3F26B701-AADC-4668-AAA4-FB7BA2B947B1}" dt="2020-06-19T17:23:06.842" v="17086" actId="790"/>
          <ac:spMkLst>
            <pc:docMk/>
            <pc:sldMk cId="2291341939" sldId="818"/>
            <ac:spMk id="59"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61" creationId="{31E20D41-4E93-4004-86E2-CE39C0C844C9}"/>
          </ac:spMkLst>
        </pc:spChg>
        <pc:spChg chg="del mod">
          <ac:chgData name="Ragnhild Halvorsrud" userId="917ea340-fd63-490f-a7db-68428d24cf32" providerId="ADAL" clId="{3F26B701-AADC-4668-AAA4-FB7BA2B947B1}" dt="2020-06-19T17:24:36.913" v="17120" actId="478"/>
          <ac:spMkLst>
            <pc:docMk/>
            <pc:sldMk cId="2291341939" sldId="818"/>
            <ac:spMk id="62"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63" creationId="{99AD32F8-8E72-49F3-BA6F-B7CB9D19DC93}"/>
          </ac:spMkLst>
        </pc:spChg>
        <pc:spChg chg="add del mod">
          <ac:chgData name="Ragnhild Halvorsrud" userId="917ea340-fd63-490f-a7db-68428d24cf32" providerId="ADAL" clId="{3F26B701-AADC-4668-AAA4-FB7BA2B947B1}" dt="2020-06-19T17:24:51.097" v="17124"/>
          <ac:spMkLst>
            <pc:docMk/>
            <pc:sldMk cId="2291341939" sldId="818"/>
            <ac:spMk id="64" creationId="{A439E48C-A855-4917-BAAA-A3A1AD0EDC16}"/>
          </ac:spMkLst>
        </pc:spChg>
        <pc:spChg chg="add del mod">
          <ac:chgData name="Ragnhild Halvorsrud" userId="917ea340-fd63-490f-a7db-68428d24cf32" providerId="ADAL" clId="{3F26B701-AADC-4668-AAA4-FB7BA2B947B1}" dt="2020-06-19T17:24:51.097" v="17124"/>
          <ac:spMkLst>
            <pc:docMk/>
            <pc:sldMk cId="2291341939" sldId="818"/>
            <ac:spMk id="67" creationId="{D86994FA-0693-421F-B057-AD2A90B7E102}"/>
          </ac:spMkLst>
        </pc:spChg>
        <pc:spChg chg="add del mod">
          <ac:chgData name="Ragnhild Halvorsrud" userId="917ea340-fd63-490f-a7db-68428d24cf32" providerId="ADAL" clId="{3F26B701-AADC-4668-AAA4-FB7BA2B947B1}" dt="2020-06-19T17:24:51.097" v="17124"/>
          <ac:spMkLst>
            <pc:docMk/>
            <pc:sldMk cId="2291341939" sldId="818"/>
            <ac:spMk id="68" creationId="{AF499297-B037-46EE-8727-D2340BA6A7D4}"/>
          </ac:spMkLst>
        </pc:spChg>
        <pc:spChg chg="add del mod">
          <ac:chgData name="Ragnhild Halvorsrud" userId="917ea340-fd63-490f-a7db-68428d24cf32" providerId="ADAL" clId="{3F26B701-AADC-4668-AAA4-FB7BA2B947B1}" dt="2020-06-19T17:24:51.097" v="17124"/>
          <ac:spMkLst>
            <pc:docMk/>
            <pc:sldMk cId="2291341939" sldId="818"/>
            <ac:spMk id="69" creationId="{D887326F-4BDB-46F7-B5A0-D3E00E91FD6E}"/>
          </ac:spMkLst>
        </pc:spChg>
        <pc:spChg chg="add del mod">
          <ac:chgData name="Ragnhild Halvorsrud" userId="917ea340-fd63-490f-a7db-68428d24cf32" providerId="ADAL" clId="{3F26B701-AADC-4668-AAA4-FB7BA2B947B1}" dt="2020-06-19T17:24:51.097" v="17124"/>
          <ac:spMkLst>
            <pc:docMk/>
            <pc:sldMk cId="2291341939" sldId="818"/>
            <ac:spMk id="70" creationId="{F7771CB4-D022-4682-B6C9-22106E918081}"/>
          </ac:spMkLst>
        </pc:spChg>
        <pc:spChg chg="add del mod">
          <ac:chgData name="Ragnhild Halvorsrud" userId="917ea340-fd63-490f-a7db-68428d24cf32" providerId="ADAL" clId="{3F26B701-AADC-4668-AAA4-FB7BA2B947B1}" dt="2020-06-19T17:24:51.097" v="17124"/>
          <ac:spMkLst>
            <pc:docMk/>
            <pc:sldMk cId="2291341939" sldId="818"/>
            <ac:spMk id="71" creationId="{E900A769-3AF1-4491-BF6E-8B51B4AE2D36}"/>
          </ac:spMkLst>
        </pc:spChg>
        <pc:spChg chg="add del mod">
          <ac:chgData name="Ragnhild Halvorsrud" userId="917ea340-fd63-490f-a7db-68428d24cf32" providerId="ADAL" clId="{3F26B701-AADC-4668-AAA4-FB7BA2B947B1}" dt="2020-06-19T17:24:51.097" v="17124"/>
          <ac:spMkLst>
            <pc:docMk/>
            <pc:sldMk cId="2291341939" sldId="818"/>
            <ac:spMk id="72" creationId="{25D7273C-F3AA-4961-ACB9-9B4BB66C99AC}"/>
          </ac:spMkLst>
        </pc:spChg>
        <pc:spChg chg="add del mod">
          <ac:chgData name="Ragnhild Halvorsrud" userId="917ea340-fd63-490f-a7db-68428d24cf32" providerId="ADAL" clId="{3F26B701-AADC-4668-AAA4-FB7BA2B947B1}" dt="2020-06-19T17:24:51.097" v="17124"/>
          <ac:spMkLst>
            <pc:docMk/>
            <pc:sldMk cId="2291341939" sldId="818"/>
            <ac:spMk id="73" creationId="{08B286C6-F9CD-4EEF-91B4-CA2359C695EB}"/>
          </ac:spMkLst>
        </pc:spChg>
        <pc:spChg chg="add del mod">
          <ac:chgData name="Ragnhild Halvorsrud" userId="917ea340-fd63-490f-a7db-68428d24cf32" providerId="ADAL" clId="{3F26B701-AADC-4668-AAA4-FB7BA2B947B1}" dt="2020-06-19T17:24:51.097" v="17124"/>
          <ac:spMkLst>
            <pc:docMk/>
            <pc:sldMk cId="2291341939" sldId="818"/>
            <ac:spMk id="74" creationId="{80D7619C-DE70-492F-9F95-4D0ADC30DC0D}"/>
          </ac:spMkLst>
        </pc:spChg>
        <pc:spChg chg="add del mod">
          <ac:chgData name="Ragnhild Halvorsrud" userId="917ea340-fd63-490f-a7db-68428d24cf32" providerId="ADAL" clId="{3F26B701-AADC-4668-AAA4-FB7BA2B947B1}" dt="2020-06-19T17:24:51.097" v="17124"/>
          <ac:spMkLst>
            <pc:docMk/>
            <pc:sldMk cId="2291341939" sldId="818"/>
            <ac:spMk id="75" creationId="{D2A4C581-A428-4698-9BE3-BC99BCE15BC5}"/>
          </ac:spMkLst>
        </pc:spChg>
        <pc:spChg chg="add del mod">
          <ac:chgData name="Ragnhild Halvorsrud" userId="917ea340-fd63-490f-a7db-68428d24cf32" providerId="ADAL" clId="{3F26B701-AADC-4668-AAA4-FB7BA2B947B1}" dt="2020-06-19T17:24:51.097" v="17124"/>
          <ac:spMkLst>
            <pc:docMk/>
            <pc:sldMk cId="2291341939" sldId="818"/>
            <ac:spMk id="76" creationId="{CC806BB5-54A8-4765-BC58-E9F6E95272BC}"/>
          </ac:spMkLst>
        </pc:spChg>
        <pc:spChg chg="add del mod">
          <ac:chgData name="Ragnhild Halvorsrud" userId="917ea340-fd63-490f-a7db-68428d24cf32" providerId="ADAL" clId="{3F26B701-AADC-4668-AAA4-FB7BA2B947B1}" dt="2020-06-19T17:24:51.097" v="17124"/>
          <ac:spMkLst>
            <pc:docMk/>
            <pc:sldMk cId="2291341939" sldId="818"/>
            <ac:spMk id="77" creationId="{E3D49173-4EF3-4E1E-B717-73CAA1872A78}"/>
          </ac:spMkLst>
        </pc:spChg>
        <pc:spChg chg="add del mod">
          <ac:chgData name="Ragnhild Halvorsrud" userId="917ea340-fd63-490f-a7db-68428d24cf32" providerId="ADAL" clId="{3F26B701-AADC-4668-AAA4-FB7BA2B947B1}" dt="2020-06-19T17:24:51.097" v="17124"/>
          <ac:spMkLst>
            <pc:docMk/>
            <pc:sldMk cId="2291341939" sldId="818"/>
            <ac:spMk id="78" creationId="{5444F972-CFD0-41AA-BDC6-4629805271DF}"/>
          </ac:spMkLst>
        </pc:spChg>
        <pc:spChg chg="add del mod">
          <ac:chgData name="Ragnhild Halvorsrud" userId="917ea340-fd63-490f-a7db-68428d24cf32" providerId="ADAL" clId="{3F26B701-AADC-4668-AAA4-FB7BA2B947B1}" dt="2020-06-19T17:24:51.097" v="17124"/>
          <ac:spMkLst>
            <pc:docMk/>
            <pc:sldMk cId="2291341939" sldId="818"/>
            <ac:spMk id="80" creationId="{D501651B-7639-43D1-8DBC-A362D94D34C1}"/>
          </ac:spMkLst>
        </pc:spChg>
        <pc:spChg chg="mod">
          <ac:chgData name="Ragnhild Halvorsrud" userId="917ea340-fd63-490f-a7db-68428d24cf32" providerId="ADAL" clId="{3F26B701-AADC-4668-AAA4-FB7BA2B947B1}" dt="2020-06-19T17:24:47.004" v="17121"/>
          <ac:spMkLst>
            <pc:docMk/>
            <pc:sldMk cId="2291341939" sldId="818"/>
            <ac:spMk id="82" creationId="{A0D79DBA-9876-4241-8162-5835C6F619AB}"/>
          </ac:spMkLst>
        </pc:spChg>
        <pc:spChg chg="mod">
          <ac:chgData name="Ragnhild Halvorsrud" userId="917ea340-fd63-490f-a7db-68428d24cf32" providerId="ADAL" clId="{3F26B701-AADC-4668-AAA4-FB7BA2B947B1}" dt="2020-06-19T17:24:47.004" v="17121"/>
          <ac:spMkLst>
            <pc:docMk/>
            <pc:sldMk cId="2291341939" sldId="818"/>
            <ac:spMk id="87" creationId="{AD344273-56D5-4990-8D2D-83D0E2C6A7D7}"/>
          </ac:spMkLst>
        </pc:spChg>
        <pc:spChg chg="add del mod">
          <ac:chgData name="Ragnhild Halvorsrud" userId="917ea340-fd63-490f-a7db-68428d24cf32" providerId="ADAL" clId="{3F26B701-AADC-4668-AAA4-FB7BA2B947B1}" dt="2020-06-19T17:24:51.097" v="17124"/>
          <ac:spMkLst>
            <pc:docMk/>
            <pc:sldMk cId="2291341939" sldId="818"/>
            <ac:spMk id="89" creationId="{3D676D24-7AFD-41E2-942A-F4007746226F}"/>
          </ac:spMkLst>
        </pc:spChg>
        <pc:spChg chg="add mod">
          <ac:chgData name="Ragnhild Halvorsrud" userId="917ea340-fd63-490f-a7db-68428d24cf32" providerId="ADAL" clId="{3F26B701-AADC-4668-AAA4-FB7BA2B947B1}" dt="2020-06-19T17:24:57.327" v="17126" actId="1076"/>
          <ac:spMkLst>
            <pc:docMk/>
            <pc:sldMk cId="2291341939" sldId="818"/>
            <ac:spMk id="90" creationId="{9BBE918A-F742-4E3D-B8B4-7F9B8F60F0D6}"/>
          </ac:spMkLst>
        </pc:spChg>
        <pc:spChg chg="add mod">
          <ac:chgData name="Ragnhild Halvorsrud" userId="917ea340-fd63-490f-a7db-68428d24cf32" providerId="ADAL" clId="{3F26B701-AADC-4668-AAA4-FB7BA2B947B1}" dt="2020-06-19T17:24:57.327" v="17126" actId="1076"/>
          <ac:spMkLst>
            <pc:docMk/>
            <pc:sldMk cId="2291341939" sldId="818"/>
            <ac:spMk id="91" creationId="{F92D4C85-E4C7-44A7-B067-E37F5B86CDC6}"/>
          </ac:spMkLst>
        </pc:spChg>
        <pc:spChg chg="add mod">
          <ac:chgData name="Ragnhild Halvorsrud" userId="917ea340-fd63-490f-a7db-68428d24cf32" providerId="ADAL" clId="{3F26B701-AADC-4668-AAA4-FB7BA2B947B1}" dt="2020-06-19T17:24:57.327" v="17126" actId="1076"/>
          <ac:spMkLst>
            <pc:docMk/>
            <pc:sldMk cId="2291341939" sldId="818"/>
            <ac:spMk id="92" creationId="{B6CA42B7-8CE2-4238-970D-350937A48198}"/>
          </ac:spMkLst>
        </pc:spChg>
        <pc:spChg chg="add mod">
          <ac:chgData name="Ragnhild Halvorsrud" userId="917ea340-fd63-490f-a7db-68428d24cf32" providerId="ADAL" clId="{3F26B701-AADC-4668-AAA4-FB7BA2B947B1}" dt="2020-06-19T17:24:57.327" v="17126" actId="1076"/>
          <ac:spMkLst>
            <pc:docMk/>
            <pc:sldMk cId="2291341939" sldId="818"/>
            <ac:spMk id="93" creationId="{532D1E97-15C4-4A7D-B9F2-6C84DFC36AB6}"/>
          </ac:spMkLst>
        </pc:spChg>
        <pc:spChg chg="add mod">
          <ac:chgData name="Ragnhild Halvorsrud" userId="917ea340-fd63-490f-a7db-68428d24cf32" providerId="ADAL" clId="{3F26B701-AADC-4668-AAA4-FB7BA2B947B1}" dt="2020-06-19T17:24:57.327" v="17126" actId="1076"/>
          <ac:spMkLst>
            <pc:docMk/>
            <pc:sldMk cId="2291341939" sldId="818"/>
            <ac:spMk id="94" creationId="{32D02293-D6CB-4D79-9FA4-BA13FCFEB9E4}"/>
          </ac:spMkLst>
        </pc:spChg>
        <pc:spChg chg="add mod">
          <ac:chgData name="Ragnhild Halvorsrud" userId="917ea340-fd63-490f-a7db-68428d24cf32" providerId="ADAL" clId="{3F26B701-AADC-4668-AAA4-FB7BA2B947B1}" dt="2020-06-19T17:24:57.327" v="17126" actId="1076"/>
          <ac:spMkLst>
            <pc:docMk/>
            <pc:sldMk cId="2291341939" sldId="818"/>
            <ac:spMk id="97" creationId="{419C616A-2079-44FC-9E59-B4FEB9DD69B9}"/>
          </ac:spMkLst>
        </pc:spChg>
        <pc:spChg chg="add mod">
          <ac:chgData name="Ragnhild Halvorsrud" userId="917ea340-fd63-490f-a7db-68428d24cf32" providerId="ADAL" clId="{3F26B701-AADC-4668-AAA4-FB7BA2B947B1}" dt="2020-06-19T17:24:57.327" v="17126" actId="1076"/>
          <ac:spMkLst>
            <pc:docMk/>
            <pc:sldMk cId="2291341939" sldId="818"/>
            <ac:spMk id="98" creationId="{E58FB0D8-6372-43FA-927D-1BE2C37DDD78}"/>
          </ac:spMkLst>
        </pc:spChg>
        <pc:spChg chg="add mod">
          <ac:chgData name="Ragnhild Halvorsrud" userId="917ea340-fd63-490f-a7db-68428d24cf32" providerId="ADAL" clId="{3F26B701-AADC-4668-AAA4-FB7BA2B947B1}" dt="2020-06-19T17:24:57.327" v="17126" actId="1076"/>
          <ac:spMkLst>
            <pc:docMk/>
            <pc:sldMk cId="2291341939" sldId="818"/>
            <ac:spMk id="99" creationId="{8BD57449-FC75-4F20-874E-91BE532EB4A1}"/>
          </ac:spMkLst>
        </pc:spChg>
        <pc:spChg chg="add mod">
          <ac:chgData name="Ragnhild Halvorsrud" userId="917ea340-fd63-490f-a7db-68428d24cf32" providerId="ADAL" clId="{3F26B701-AADC-4668-AAA4-FB7BA2B947B1}" dt="2020-06-19T17:24:57.327" v="17126" actId="1076"/>
          <ac:spMkLst>
            <pc:docMk/>
            <pc:sldMk cId="2291341939" sldId="818"/>
            <ac:spMk id="100" creationId="{CC22BC16-9699-4560-B436-E234392CFF83}"/>
          </ac:spMkLst>
        </pc:spChg>
        <pc:spChg chg="add mod">
          <ac:chgData name="Ragnhild Halvorsrud" userId="917ea340-fd63-490f-a7db-68428d24cf32" providerId="ADAL" clId="{3F26B701-AADC-4668-AAA4-FB7BA2B947B1}" dt="2020-06-19T17:24:57.327" v="17126" actId="1076"/>
          <ac:spMkLst>
            <pc:docMk/>
            <pc:sldMk cId="2291341939" sldId="818"/>
            <ac:spMk id="101" creationId="{7BAF3697-5D42-46DB-A0FE-21E19123B063}"/>
          </ac:spMkLst>
        </pc:spChg>
        <pc:spChg chg="add mod">
          <ac:chgData name="Ragnhild Halvorsrud" userId="917ea340-fd63-490f-a7db-68428d24cf32" providerId="ADAL" clId="{3F26B701-AADC-4668-AAA4-FB7BA2B947B1}" dt="2020-06-19T17:24:57.327" v="17126" actId="1076"/>
          <ac:spMkLst>
            <pc:docMk/>
            <pc:sldMk cId="2291341939" sldId="818"/>
            <ac:spMk id="102" creationId="{011A290A-8D8D-4EA0-8036-10D21FD412F3}"/>
          </ac:spMkLst>
        </pc:spChg>
        <pc:spChg chg="add mod">
          <ac:chgData name="Ragnhild Halvorsrud" userId="917ea340-fd63-490f-a7db-68428d24cf32" providerId="ADAL" clId="{3F26B701-AADC-4668-AAA4-FB7BA2B947B1}" dt="2020-06-19T17:24:57.327" v="17126" actId="1076"/>
          <ac:spMkLst>
            <pc:docMk/>
            <pc:sldMk cId="2291341939" sldId="818"/>
            <ac:spMk id="103" creationId="{8D56C199-E7EC-44BF-80D4-B6330E587412}"/>
          </ac:spMkLst>
        </pc:spChg>
        <pc:spChg chg="add mod">
          <ac:chgData name="Ragnhild Halvorsrud" userId="917ea340-fd63-490f-a7db-68428d24cf32" providerId="ADAL" clId="{3F26B701-AADC-4668-AAA4-FB7BA2B947B1}" dt="2020-06-19T17:24:57.327" v="17126" actId="1076"/>
          <ac:spMkLst>
            <pc:docMk/>
            <pc:sldMk cId="2291341939" sldId="818"/>
            <ac:spMk id="104" creationId="{CABC45D6-B85D-4DD6-A75F-2BBEF4B3BF1B}"/>
          </ac:spMkLst>
        </pc:spChg>
        <pc:spChg chg="add mod">
          <ac:chgData name="Ragnhild Halvorsrud" userId="917ea340-fd63-490f-a7db-68428d24cf32" providerId="ADAL" clId="{3F26B701-AADC-4668-AAA4-FB7BA2B947B1}" dt="2020-06-19T17:24:57.327" v="17126" actId="1076"/>
          <ac:spMkLst>
            <pc:docMk/>
            <pc:sldMk cId="2291341939" sldId="818"/>
            <ac:spMk id="105" creationId="{F0E71C75-D213-4265-898B-0CD785A61535}"/>
          </ac:spMkLst>
        </pc:spChg>
        <pc:spChg chg="add mod">
          <ac:chgData name="Ragnhild Halvorsrud" userId="917ea340-fd63-490f-a7db-68428d24cf32" providerId="ADAL" clId="{3F26B701-AADC-4668-AAA4-FB7BA2B947B1}" dt="2020-06-19T17:24:57.327" v="17126" actId="1076"/>
          <ac:spMkLst>
            <pc:docMk/>
            <pc:sldMk cId="2291341939" sldId="818"/>
            <ac:spMk id="106" creationId="{5AEA5C9E-F013-4F27-9BF9-B9D5A3BC3E8B}"/>
          </ac:spMkLst>
        </pc:spChg>
        <pc:spChg chg="add mod">
          <ac:chgData name="Ragnhild Halvorsrud" userId="917ea340-fd63-490f-a7db-68428d24cf32" providerId="ADAL" clId="{3F26B701-AADC-4668-AAA4-FB7BA2B947B1}" dt="2020-06-19T17:24:57.327" v="17126" actId="1076"/>
          <ac:spMkLst>
            <pc:docMk/>
            <pc:sldMk cId="2291341939" sldId="818"/>
            <ac:spMk id="107" creationId="{F785B5CD-F25F-4C69-A338-57C7591FB96C}"/>
          </ac:spMkLst>
        </pc:spChg>
        <pc:spChg chg="add mod">
          <ac:chgData name="Ragnhild Halvorsrud" userId="917ea340-fd63-490f-a7db-68428d24cf32" providerId="ADAL" clId="{3F26B701-AADC-4668-AAA4-FB7BA2B947B1}" dt="2020-06-19T17:24:57.327" v="17126" actId="1076"/>
          <ac:spMkLst>
            <pc:docMk/>
            <pc:sldMk cId="2291341939" sldId="818"/>
            <ac:spMk id="108" creationId="{B4B1FC13-4A90-432E-95F8-2DFDDE662788}"/>
          </ac:spMkLst>
        </pc:spChg>
        <pc:spChg chg="add mod">
          <ac:chgData name="Ragnhild Halvorsrud" userId="917ea340-fd63-490f-a7db-68428d24cf32" providerId="ADAL" clId="{3F26B701-AADC-4668-AAA4-FB7BA2B947B1}" dt="2020-06-19T17:24:57.327" v="17126" actId="1076"/>
          <ac:spMkLst>
            <pc:docMk/>
            <pc:sldMk cId="2291341939" sldId="818"/>
            <ac:spMk id="110" creationId="{5EA381CE-A539-4125-B34B-B9E6775BDE8C}"/>
          </ac:spMkLst>
        </pc:spChg>
        <pc:spChg chg="mod">
          <ac:chgData name="Ragnhild Halvorsrud" userId="917ea340-fd63-490f-a7db-68428d24cf32" providerId="ADAL" clId="{3F26B701-AADC-4668-AAA4-FB7BA2B947B1}" dt="2020-06-19T17:24:51.124" v="17125"/>
          <ac:spMkLst>
            <pc:docMk/>
            <pc:sldMk cId="2291341939" sldId="818"/>
            <ac:spMk id="112" creationId="{E2A58BA7-CFBA-4BB3-B9B7-8161FC07EEE9}"/>
          </ac:spMkLst>
        </pc:spChg>
        <pc:spChg chg="mod">
          <ac:chgData name="Ragnhild Halvorsrud" userId="917ea340-fd63-490f-a7db-68428d24cf32" providerId="ADAL" clId="{3F26B701-AADC-4668-AAA4-FB7BA2B947B1}" dt="2020-06-19T17:24:51.124" v="17125"/>
          <ac:spMkLst>
            <pc:docMk/>
            <pc:sldMk cId="2291341939" sldId="818"/>
            <ac:spMk id="117" creationId="{4B475DDC-BB7E-40A6-8FD7-9B1B7E46F019}"/>
          </ac:spMkLst>
        </pc:spChg>
        <pc:spChg chg="add mod">
          <ac:chgData name="Ragnhild Halvorsrud" userId="917ea340-fd63-490f-a7db-68428d24cf32" providerId="ADAL" clId="{3F26B701-AADC-4668-AAA4-FB7BA2B947B1}" dt="2020-06-19T17:24:57.327" v="17126" actId="1076"/>
          <ac:spMkLst>
            <pc:docMk/>
            <pc:sldMk cId="2291341939" sldId="818"/>
            <ac:spMk id="119" creationId="{DFF8A689-D35B-4578-95C1-0A667238B71D}"/>
          </ac:spMkLst>
        </pc:spChg>
        <pc:spChg chg="add mod">
          <ac:chgData name="Ragnhild Halvorsrud" userId="917ea340-fd63-490f-a7db-68428d24cf32" providerId="ADAL" clId="{3F26B701-AADC-4668-AAA4-FB7BA2B947B1}" dt="2020-06-19T17:28:09.679" v="17378" actId="14100"/>
          <ac:spMkLst>
            <pc:docMk/>
            <pc:sldMk cId="2291341939" sldId="818"/>
            <ac:spMk id="120" creationId="{DC4BEF73-8C68-4210-A130-7EEB782E30FB}"/>
          </ac:spMkLst>
        </pc:spChg>
        <pc:grpChg chg="del">
          <ac:chgData name="Ragnhild Halvorsrud" userId="917ea340-fd63-490f-a7db-68428d24cf32" providerId="ADAL" clId="{3F26B701-AADC-4668-AAA4-FB7BA2B947B1}" dt="2020-06-19T17:24:36.913" v="17120" actId="478"/>
          <ac:grpSpMkLst>
            <pc:docMk/>
            <pc:sldMk cId="2291341939" sldId="818"/>
            <ac:grpSpMk id="52" creationId="{00000000-0000-0000-0000-000000000000}"/>
          </ac:grpSpMkLst>
        </pc:grpChg>
        <pc:grpChg chg="del">
          <ac:chgData name="Ragnhild Halvorsrud" userId="917ea340-fd63-490f-a7db-68428d24cf32" providerId="ADAL" clId="{3F26B701-AADC-4668-AAA4-FB7BA2B947B1}" dt="2020-06-19T17:24:36.913" v="17120" actId="478"/>
          <ac:grpSpMkLst>
            <pc:docMk/>
            <pc:sldMk cId="2291341939" sldId="818"/>
            <ac:grpSpMk id="58" creationId="{00000000-0000-0000-0000-000000000000}"/>
          </ac:grpSpMkLst>
        </pc:grpChg>
        <pc:grpChg chg="add del mod">
          <ac:chgData name="Ragnhild Halvorsrud" userId="917ea340-fd63-490f-a7db-68428d24cf32" providerId="ADAL" clId="{3F26B701-AADC-4668-AAA4-FB7BA2B947B1}" dt="2020-06-19T17:24:51.097" v="17124"/>
          <ac:grpSpMkLst>
            <pc:docMk/>
            <pc:sldMk cId="2291341939" sldId="818"/>
            <ac:grpSpMk id="81" creationId="{E1A6C55D-ACF4-4F97-BA2F-7A25BD202F8E}"/>
          </ac:grpSpMkLst>
        </pc:grpChg>
        <pc:grpChg chg="add del mod">
          <ac:chgData name="Ragnhild Halvorsrud" userId="917ea340-fd63-490f-a7db-68428d24cf32" providerId="ADAL" clId="{3F26B701-AADC-4668-AAA4-FB7BA2B947B1}" dt="2020-06-19T17:24:51.097" v="17124"/>
          <ac:grpSpMkLst>
            <pc:docMk/>
            <pc:sldMk cId="2291341939" sldId="818"/>
            <ac:grpSpMk id="86" creationId="{910EA474-193A-4E3A-978E-523522A74B12}"/>
          </ac:grpSpMkLst>
        </pc:grpChg>
        <pc:grpChg chg="add mod">
          <ac:chgData name="Ragnhild Halvorsrud" userId="917ea340-fd63-490f-a7db-68428d24cf32" providerId="ADAL" clId="{3F26B701-AADC-4668-AAA4-FB7BA2B947B1}" dt="2020-06-19T17:24:57.327" v="17126" actId="1076"/>
          <ac:grpSpMkLst>
            <pc:docMk/>
            <pc:sldMk cId="2291341939" sldId="818"/>
            <ac:grpSpMk id="111" creationId="{BB6458ED-DEDC-422D-8BE6-361F5EBF3EAA}"/>
          </ac:grpSpMkLst>
        </pc:grpChg>
        <pc:grpChg chg="add mod">
          <ac:chgData name="Ragnhild Halvorsrud" userId="917ea340-fd63-490f-a7db-68428d24cf32" providerId="ADAL" clId="{3F26B701-AADC-4668-AAA4-FB7BA2B947B1}" dt="2020-06-19T17:24:57.327" v="17126" actId="1076"/>
          <ac:grpSpMkLst>
            <pc:docMk/>
            <pc:sldMk cId="2291341939" sldId="818"/>
            <ac:grpSpMk id="116" creationId="{1177313C-F70D-4CF9-9AE4-C891EC891520}"/>
          </ac:grpSpMkLst>
        </pc:grpChg>
        <pc:picChg chg="mod">
          <ac:chgData name="Ragnhild Halvorsrud" userId="917ea340-fd63-490f-a7db-68428d24cf32" providerId="ADAL" clId="{3F26B701-AADC-4668-AAA4-FB7BA2B947B1}" dt="2020-06-19T17:24:47.004" v="17121"/>
          <ac:picMkLst>
            <pc:docMk/>
            <pc:sldMk cId="2291341939" sldId="818"/>
            <ac:picMk id="83" creationId="{94A8D07B-AD63-4FE2-8AA5-8FC8FF68A0B2}"/>
          </ac:picMkLst>
        </pc:picChg>
        <pc:picChg chg="mod">
          <ac:chgData name="Ragnhild Halvorsrud" userId="917ea340-fd63-490f-a7db-68428d24cf32" providerId="ADAL" clId="{3F26B701-AADC-4668-AAA4-FB7BA2B947B1}" dt="2020-06-19T17:24:47.004" v="17121"/>
          <ac:picMkLst>
            <pc:docMk/>
            <pc:sldMk cId="2291341939" sldId="818"/>
            <ac:picMk id="88" creationId="{C33EA5D3-000B-4AD8-9727-F5FBB92890BB}"/>
          </ac:picMkLst>
        </pc:picChg>
        <pc:picChg chg="mod">
          <ac:chgData name="Ragnhild Halvorsrud" userId="917ea340-fd63-490f-a7db-68428d24cf32" providerId="ADAL" clId="{3F26B701-AADC-4668-AAA4-FB7BA2B947B1}" dt="2020-06-19T17:24:51.124" v="17125"/>
          <ac:picMkLst>
            <pc:docMk/>
            <pc:sldMk cId="2291341939" sldId="818"/>
            <ac:picMk id="113" creationId="{A111C0CB-C881-4A94-832F-C43B970DF7EE}"/>
          </ac:picMkLst>
        </pc:picChg>
        <pc:picChg chg="mod">
          <ac:chgData name="Ragnhild Halvorsrud" userId="917ea340-fd63-490f-a7db-68428d24cf32" providerId="ADAL" clId="{3F26B701-AADC-4668-AAA4-FB7BA2B947B1}" dt="2020-06-19T17:24:51.124" v="17125"/>
          <ac:picMkLst>
            <pc:docMk/>
            <pc:sldMk cId="2291341939" sldId="818"/>
            <ac:picMk id="118" creationId="{AF6E0FA8-0DE6-4A8F-A0B8-0E16C89513A3}"/>
          </ac:picMkLst>
        </pc:picChg>
        <pc:picChg chg="add mod">
          <ac:chgData name="Ragnhild Halvorsrud" userId="917ea340-fd63-490f-a7db-68428d24cf32" providerId="ADAL" clId="{3F26B701-AADC-4668-AAA4-FB7BA2B947B1}" dt="2020-06-19T17:26:16.082" v="17176"/>
          <ac:picMkLst>
            <pc:docMk/>
            <pc:sldMk cId="2291341939" sldId="818"/>
            <ac:picMk id="121" creationId="{2B224EED-4679-4FD4-9EAA-78DAF411E9AA}"/>
          </ac:picMkLst>
        </pc:picChg>
        <pc:cxnChg chg="del">
          <ac:chgData name="Ragnhild Halvorsrud" userId="917ea340-fd63-490f-a7db-68428d24cf32" providerId="ADAL" clId="{3F26B701-AADC-4668-AAA4-FB7BA2B947B1}" dt="2020-06-19T17:24:36.913" v="17120" actId="478"/>
          <ac:cxnSpMkLst>
            <pc:docMk/>
            <pc:sldMk cId="2291341939" sldId="818"/>
            <ac:cxnSpMk id="35" creationId="{00000000-0000-0000-0000-000000000000}"/>
          </ac:cxnSpMkLst>
        </pc:cxnChg>
        <pc:cxnChg chg="del">
          <ac:chgData name="Ragnhild Halvorsrud" userId="917ea340-fd63-490f-a7db-68428d24cf32" providerId="ADAL" clId="{3F26B701-AADC-4668-AAA4-FB7BA2B947B1}" dt="2020-06-19T17:24:36.913" v="17120" actId="478"/>
          <ac:cxnSpMkLst>
            <pc:docMk/>
            <pc:sldMk cId="2291341939" sldId="818"/>
            <ac:cxnSpMk id="36" creationId="{00000000-0000-0000-0000-000000000000}"/>
          </ac:cxnSpMkLst>
        </pc:cxnChg>
        <pc:cxnChg chg="del">
          <ac:chgData name="Ragnhild Halvorsrud" userId="917ea340-fd63-490f-a7db-68428d24cf32" providerId="ADAL" clId="{3F26B701-AADC-4668-AAA4-FB7BA2B947B1}" dt="2020-06-19T17:24:36.913" v="17120" actId="478"/>
          <ac:cxnSpMkLst>
            <pc:docMk/>
            <pc:sldMk cId="2291341939" sldId="818"/>
            <ac:cxnSpMk id="50" creationId="{00000000-0000-0000-0000-000000000000}"/>
          </ac:cxnSpMkLst>
        </pc:cxnChg>
        <pc:cxnChg chg="del mod">
          <ac:chgData name="Ragnhild Halvorsrud" userId="917ea340-fd63-490f-a7db-68428d24cf32" providerId="ADAL" clId="{3F26B701-AADC-4668-AAA4-FB7BA2B947B1}" dt="2020-06-19T17:24:36.913" v="17120" actId="478"/>
          <ac:cxnSpMkLst>
            <pc:docMk/>
            <pc:sldMk cId="2291341939" sldId="818"/>
            <ac:cxnSpMk id="55" creationId="{00000000-0000-0000-0000-000000000000}"/>
          </ac:cxnSpMkLst>
        </pc:cxnChg>
        <pc:cxnChg chg="del mod">
          <ac:chgData name="Ragnhild Halvorsrud" userId="917ea340-fd63-490f-a7db-68428d24cf32" providerId="ADAL" clId="{3F26B701-AADC-4668-AAA4-FB7BA2B947B1}" dt="2020-06-19T17:24:36.913" v="17120" actId="478"/>
          <ac:cxnSpMkLst>
            <pc:docMk/>
            <pc:sldMk cId="2291341939" sldId="818"/>
            <ac:cxnSpMk id="56" creationId="{00000000-0000-0000-0000-000000000000}"/>
          </ac:cxnSpMkLst>
        </pc:cxnChg>
        <pc:cxnChg chg="add del mod">
          <ac:chgData name="Ragnhild Halvorsrud" userId="917ea340-fd63-490f-a7db-68428d24cf32" providerId="ADAL" clId="{3F26B701-AADC-4668-AAA4-FB7BA2B947B1}" dt="2020-06-19T17:24:51.097" v="17124"/>
          <ac:cxnSpMkLst>
            <pc:docMk/>
            <pc:sldMk cId="2291341939" sldId="818"/>
            <ac:cxnSpMk id="65" creationId="{4A3B78F2-AE1B-4716-9F5F-2C8E3F11C80B}"/>
          </ac:cxnSpMkLst>
        </pc:cxnChg>
        <pc:cxnChg chg="add del mod">
          <ac:chgData name="Ragnhild Halvorsrud" userId="917ea340-fd63-490f-a7db-68428d24cf32" providerId="ADAL" clId="{3F26B701-AADC-4668-AAA4-FB7BA2B947B1}" dt="2020-06-19T17:24:51.097" v="17124"/>
          <ac:cxnSpMkLst>
            <pc:docMk/>
            <pc:sldMk cId="2291341939" sldId="818"/>
            <ac:cxnSpMk id="66" creationId="{7445BBFC-9334-4021-8613-3C7F24210118}"/>
          </ac:cxnSpMkLst>
        </pc:cxnChg>
        <pc:cxnChg chg="add del mod">
          <ac:chgData name="Ragnhild Halvorsrud" userId="917ea340-fd63-490f-a7db-68428d24cf32" providerId="ADAL" clId="{3F26B701-AADC-4668-AAA4-FB7BA2B947B1}" dt="2020-06-19T17:24:51.097" v="17124"/>
          <ac:cxnSpMkLst>
            <pc:docMk/>
            <pc:sldMk cId="2291341939" sldId="818"/>
            <ac:cxnSpMk id="79" creationId="{B78FCD09-402E-4584-B535-BE36FB0BD999}"/>
          </ac:cxnSpMkLst>
        </pc:cxnChg>
        <pc:cxnChg chg="add del mod">
          <ac:chgData name="Ragnhild Halvorsrud" userId="917ea340-fd63-490f-a7db-68428d24cf32" providerId="ADAL" clId="{3F26B701-AADC-4668-AAA4-FB7BA2B947B1}" dt="2020-06-19T17:24:51.097" v="17124"/>
          <ac:cxnSpMkLst>
            <pc:docMk/>
            <pc:sldMk cId="2291341939" sldId="818"/>
            <ac:cxnSpMk id="84" creationId="{C11F22EE-889B-4258-AC7B-60C7FE3EBE94}"/>
          </ac:cxnSpMkLst>
        </pc:cxnChg>
        <pc:cxnChg chg="add del mod">
          <ac:chgData name="Ragnhild Halvorsrud" userId="917ea340-fd63-490f-a7db-68428d24cf32" providerId="ADAL" clId="{3F26B701-AADC-4668-AAA4-FB7BA2B947B1}" dt="2020-06-19T17:24:51.097" v="17124"/>
          <ac:cxnSpMkLst>
            <pc:docMk/>
            <pc:sldMk cId="2291341939" sldId="818"/>
            <ac:cxnSpMk id="85" creationId="{EDEDBDCA-0D65-4E86-824B-80FB830ECAB1}"/>
          </ac:cxnSpMkLst>
        </pc:cxnChg>
        <pc:cxnChg chg="add mod">
          <ac:chgData name="Ragnhild Halvorsrud" userId="917ea340-fd63-490f-a7db-68428d24cf32" providerId="ADAL" clId="{3F26B701-AADC-4668-AAA4-FB7BA2B947B1}" dt="2020-06-19T17:24:57.327" v="17126" actId="1076"/>
          <ac:cxnSpMkLst>
            <pc:docMk/>
            <pc:sldMk cId="2291341939" sldId="818"/>
            <ac:cxnSpMk id="95" creationId="{42722D67-260C-47FD-98BD-B62A498149DC}"/>
          </ac:cxnSpMkLst>
        </pc:cxnChg>
        <pc:cxnChg chg="add mod">
          <ac:chgData name="Ragnhild Halvorsrud" userId="917ea340-fd63-490f-a7db-68428d24cf32" providerId="ADAL" clId="{3F26B701-AADC-4668-AAA4-FB7BA2B947B1}" dt="2020-06-19T17:24:57.327" v="17126" actId="1076"/>
          <ac:cxnSpMkLst>
            <pc:docMk/>
            <pc:sldMk cId="2291341939" sldId="818"/>
            <ac:cxnSpMk id="96" creationId="{5AE1893C-4EFC-4FEB-AA8C-06C1CE900EE9}"/>
          </ac:cxnSpMkLst>
        </pc:cxnChg>
        <pc:cxnChg chg="add mod">
          <ac:chgData name="Ragnhild Halvorsrud" userId="917ea340-fd63-490f-a7db-68428d24cf32" providerId="ADAL" clId="{3F26B701-AADC-4668-AAA4-FB7BA2B947B1}" dt="2020-06-19T17:24:57.327" v="17126" actId="1076"/>
          <ac:cxnSpMkLst>
            <pc:docMk/>
            <pc:sldMk cId="2291341939" sldId="818"/>
            <ac:cxnSpMk id="109" creationId="{39D872F6-E983-46A9-B601-994D3EC69B1A}"/>
          </ac:cxnSpMkLst>
        </pc:cxnChg>
        <pc:cxnChg chg="add mod">
          <ac:chgData name="Ragnhild Halvorsrud" userId="917ea340-fd63-490f-a7db-68428d24cf32" providerId="ADAL" clId="{3F26B701-AADC-4668-AAA4-FB7BA2B947B1}" dt="2020-06-19T17:24:57.327" v="17126" actId="1076"/>
          <ac:cxnSpMkLst>
            <pc:docMk/>
            <pc:sldMk cId="2291341939" sldId="818"/>
            <ac:cxnSpMk id="114" creationId="{7B52AD53-7B7F-4C98-B777-07901BCB66CA}"/>
          </ac:cxnSpMkLst>
        </pc:cxnChg>
        <pc:cxnChg chg="add mod">
          <ac:chgData name="Ragnhild Halvorsrud" userId="917ea340-fd63-490f-a7db-68428d24cf32" providerId="ADAL" clId="{3F26B701-AADC-4668-AAA4-FB7BA2B947B1}" dt="2020-06-19T17:24:57.327" v="17126" actId="1076"/>
          <ac:cxnSpMkLst>
            <pc:docMk/>
            <pc:sldMk cId="2291341939" sldId="818"/>
            <ac:cxnSpMk id="115" creationId="{0FB7F99A-D71A-48B3-9948-1F5F9F93E1D7}"/>
          </ac:cxnSpMkLst>
        </pc:cxnChg>
      </pc:sldChg>
      <pc:sldMasterChg chg="add del addSldLayout delSldLayout">
        <pc:chgData name="Ragnhild Halvorsrud" userId="917ea340-fd63-490f-a7db-68428d24cf32" providerId="ADAL" clId="{3F26B701-AADC-4668-AAA4-FB7BA2B947B1}" dt="2020-06-17T18:47:25.498" v="231" actId="27028"/>
        <pc:sldMasterMkLst>
          <pc:docMk/>
          <pc:sldMasterMk cId="2659831639" sldId="2147483648"/>
        </pc:sldMasterMkLst>
        <pc:sldLayoutChg chg="add del">
          <pc:chgData name="Ragnhild Halvorsrud" userId="917ea340-fd63-490f-a7db-68428d24cf32" providerId="ADAL" clId="{3F26B701-AADC-4668-AAA4-FB7BA2B947B1}" dt="2020-06-17T18:47:25.498" v="231" actId="27028"/>
          <pc:sldLayoutMkLst>
            <pc:docMk/>
            <pc:sldMasterMk cId="2659831639" sldId="2147483648"/>
            <pc:sldLayoutMk cId="232368298" sldId="2147483650"/>
          </pc:sldLayoutMkLst>
        </pc:sldLayoutChg>
      </pc:sldMasterChg>
      <pc:sldMasterChg chg="modSldLayout">
        <pc:chgData name="Ragnhild Halvorsrud" userId="917ea340-fd63-490f-a7db-68428d24cf32" providerId="ADAL" clId="{3F26B701-AADC-4668-AAA4-FB7BA2B947B1}" dt="2020-06-19T17:20:45.735" v="16002" actId="790"/>
        <pc:sldMasterMkLst>
          <pc:docMk/>
          <pc:sldMasterMk cId="3623041008" sldId="2147483659"/>
        </pc:sldMasterMkLst>
        <pc:sldLayoutChg chg="modSp mod">
          <pc:chgData name="Ragnhild Halvorsrud" userId="917ea340-fd63-490f-a7db-68428d24cf32" providerId="ADAL" clId="{3F26B701-AADC-4668-AAA4-FB7BA2B947B1}" dt="2020-06-19T17:20:45.579" v="15953" actId="790"/>
          <pc:sldLayoutMkLst>
            <pc:docMk/>
            <pc:sldMasterMk cId="3623041008" sldId="2147483659"/>
            <pc:sldLayoutMk cId="869758069" sldId="2147483661"/>
          </pc:sldLayoutMkLst>
          <pc:spChg chg="mod">
            <ac:chgData name="Ragnhild Halvorsrud" userId="917ea340-fd63-490f-a7db-68428d24cf32" providerId="ADAL" clId="{3F26B701-AADC-4668-AAA4-FB7BA2B947B1}" dt="2020-06-19T17:20:45.567" v="15949" actId="790"/>
            <ac:spMkLst>
              <pc:docMk/>
              <pc:sldMasterMk cId="3623041008" sldId="2147483659"/>
              <pc:sldLayoutMk cId="869758069" sldId="2147483661"/>
              <ac:spMk id="2" creationId="{00000000-0000-0000-0000-000000000000}"/>
            </ac:spMkLst>
          </pc:spChg>
          <pc:spChg chg="mod">
            <ac:chgData name="Ragnhild Halvorsrud" userId="917ea340-fd63-490f-a7db-68428d24cf32" providerId="ADAL" clId="{3F26B701-AADC-4668-AAA4-FB7BA2B947B1}" dt="2020-06-19T17:20:45.573" v="15950" actId="790"/>
            <ac:spMkLst>
              <pc:docMk/>
              <pc:sldMasterMk cId="3623041008" sldId="2147483659"/>
              <pc:sldLayoutMk cId="869758069" sldId="2147483661"/>
              <ac:spMk id="3" creationId="{00000000-0000-0000-0000-000000000000}"/>
            </ac:spMkLst>
          </pc:spChg>
          <pc:spChg chg="mod">
            <ac:chgData name="Ragnhild Halvorsrud" userId="917ea340-fd63-490f-a7db-68428d24cf32" providerId="ADAL" clId="{3F26B701-AADC-4668-AAA4-FB7BA2B947B1}" dt="2020-06-19T17:20:45.575" v="15951" actId="790"/>
            <ac:spMkLst>
              <pc:docMk/>
              <pc:sldMasterMk cId="3623041008" sldId="2147483659"/>
              <pc:sldLayoutMk cId="869758069" sldId="2147483661"/>
              <ac:spMk id="4" creationId="{00000000-0000-0000-0000-000000000000}"/>
            </ac:spMkLst>
          </pc:spChg>
          <pc:spChg chg="mod">
            <ac:chgData name="Ragnhild Halvorsrud" userId="917ea340-fd63-490f-a7db-68428d24cf32" providerId="ADAL" clId="{3F26B701-AADC-4668-AAA4-FB7BA2B947B1}" dt="2020-06-19T17:20:45.577" v="15952" actId="790"/>
            <ac:spMkLst>
              <pc:docMk/>
              <pc:sldMasterMk cId="3623041008" sldId="2147483659"/>
              <pc:sldLayoutMk cId="869758069" sldId="2147483661"/>
              <ac:spMk id="5" creationId="{00000000-0000-0000-0000-000000000000}"/>
            </ac:spMkLst>
          </pc:spChg>
          <pc:spChg chg="mod">
            <ac:chgData name="Ragnhild Halvorsrud" userId="917ea340-fd63-490f-a7db-68428d24cf32" providerId="ADAL" clId="{3F26B701-AADC-4668-AAA4-FB7BA2B947B1}" dt="2020-06-19T17:20:45.579" v="15953" actId="790"/>
            <ac:spMkLst>
              <pc:docMk/>
              <pc:sldMasterMk cId="3623041008" sldId="2147483659"/>
              <pc:sldLayoutMk cId="869758069" sldId="2147483661"/>
              <ac:spMk id="6" creationId="{00000000-0000-0000-0000-000000000000}"/>
            </ac:spMkLst>
          </pc:spChg>
        </pc:sldLayoutChg>
        <pc:sldLayoutChg chg="modSp mod">
          <pc:chgData name="Ragnhild Halvorsrud" userId="917ea340-fd63-490f-a7db-68428d24cf32" providerId="ADAL" clId="{3F26B701-AADC-4668-AAA4-FB7BA2B947B1}" dt="2020-06-19T17:20:45.595" v="15958" actId="790"/>
          <pc:sldLayoutMkLst>
            <pc:docMk/>
            <pc:sldMasterMk cId="3623041008" sldId="2147483659"/>
            <pc:sldLayoutMk cId="3454048816" sldId="2147483663"/>
          </pc:sldLayoutMkLst>
          <pc:spChg chg="mod">
            <ac:chgData name="Ragnhild Halvorsrud" userId="917ea340-fd63-490f-a7db-68428d24cf32" providerId="ADAL" clId="{3F26B701-AADC-4668-AAA4-FB7BA2B947B1}" dt="2020-06-19T17:20:45.589" v="15956" actId="790"/>
            <ac:spMkLst>
              <pc:docMk/>
              <pc:sldMasterMk cId="3623041008" sldId="2147483659"/>
              <pc:sldLayoutMk cId="3454048816" sldId="2147483663"/>
              <ac:spMk id="3" creationId="{00000000-0000-0000-0000-000000000000}"/>
            </ac:spMkLst>
          </pc:spChg>
          <pc:spChg chg="mod">
            <ac:chgData name="Ragnhild Halvorsrud" userId="917ea340-fd63-490f-a7db-68428d24cf32" providerId="ADAL" clId="{3F26B701-AADC-4668-AAA4-FB7BA2B947B1}" dt="2020-06-19T17:20:45.584" v="15954" actId="790"/>
            <ac:spMkLst>
              <pc:docMk/>
              <pc:sldMasterMk cId="3623041008" sldId="2147483659"/>
              <pc:sldLayoutMk cId="3454048816" sldId="2147483663"/>
              <ac:spMk id="4" creationId="{00000000-0000-0000-0000-000000000000}"/>
            </ac:spMkLst>
          </pc:spChg>
          <pc:spChg chg="mod">
            <ac:chgData name="Ragnhild Halvorsrud" userId="917ea340-fd63-490f-a7db-68428d24cf32" providerId="ADAL" clId="{3F26B701-AADC-4668-AAA4-FB7BA2B947B1}" dt="2020-06-19T17:20:45.592" v="15957" actId="790"/>
            <ac:spMkLst>
              <pc:docMk/>
              <pc:sldMasterMk cId="3623041008" sldId="2147483659"/>
              <pc:sldLayoutMk cId="3454048816" sldId="2147483663"/>
              <ac:spMk id="5" creationId="{00000000-0000-0000-0000-000000000000}"/>
            </ac:spMkLst>
          </pc:spChg>
          <pc:spChg chg="mod">
            <ac:chgData name="Ragnhild Halvorsrud" userId="917ea340-fd63-490f-a7db-68428d24cf32" providerId="ADAL" clId="{3F26B701-AADC-4668-AAA4-FB7BA2B947B1}" dt="2020-06-19T17:20:45.595" v="15958" actId="790"/>
            <ac:spMkLst>
              <pc:docMk/>
              <pc:sldMasterMk cId="3623041008" sldId="2147483659"/>
              <pc:sldLayoutMk cId="3454048816" sldId="2147483663"/>
              <ac:spMk id="7" creationId="{00000000-0000-0000-0000-000000000000}"/>
            </ac:spMkLst>
          </pc:spChg>
          <pc:spChg chg="mod">
            <ac:chgData name="Ragnhild Halvorsrud" userId="917ea340-fd63-490f-a7db-68428d24cf32" providerId="ADAL" clId="{3F26B701-AADC-4668-AAA4-FB7BA2B947B1}" dt="2020-06-19T17:20:45.587" v="15955" actId="790"/>
            <ac:spMkLst>
              <pc:docMk/>
              <pc:sldMasterMk cId="3623041008" sldId="2147483659"/>
              <pc:sldLayoutMk cId="3454048816" sldId="2147483663"/>
              <ac:spMk id="8" creationId="{00000000-0000-0000-0000-000000000000}"/>
            </ac:spMkLst>
          </pc:spChg>
        </pc:sldLayoutChg>
        <pc:sldLayoutChg chg="modSp mod">
          <pc:chgData name="Ragnhild Halvorsrud" userId="917ea340-fd63-490f-a7db-68428d24cf32" providerId="ADAL" clId="{3F26B701-AADC-4668-AAA4-FB7BA2B947B1}" dt="2020-06-19T17:20:45.623" v="15969" actId="790"/>
          <pc:sldLayoutMkLst>
            <pc:docMk/>
            <pc:sldMasterMk cId="3623041008" sldId="2147483659"/>
            <pc:sldLayoutMk cId="585981378" sldId="2147483664"/>
          </pc:sldLayoutMkLst>
          <pc:spChg chg="mod">
            <ac:chgData name="Ragnhild Halvorsrud" userId="917ea340-fd63-490f-a7db-68428d24cf32" providerId="ADAL" clId="{3F26B701-AADC-4668-AAA4-FB7BA2B947B1}" dt="2020-06-19T17:20:45.614" v="15965" actId="790"/>
            <ac:spMkLst>
              <pc:docMk/>
              <pc:sldMasterMk cId="3623041008" sldId="2147483659"/>
              <pc:sldLayoutMk cId="585981378" sldId="2147483664"/>
              <ac:spMk id="2" creationId="{00000000-0000-0000-0000-000000000000}"/>
            </ac:spMkLst>
          </pc:spChg>
          <pc:spChg chg="mod">
            <ac:chgData name="Ragnhild Halvorsrud" userId="917ea340-fd63-490f-a7db-68428d24cf32" providerId="ADAL" clId="{3F26B701-AADC-4668-AAA4-FB7BA2B947B1}" dt="2020-06-19T17:20:45.616" v="15966" actId="790"/>
            <ac:spMkLst>
              <pc:docMk/>
              <pc:sldMasterMk cId="3623041008" sldId="2147483659"/>
              <pc:sldLayoutMk cId="585981378" sldId="2147483664"/>
              <ac:spMk id="3" creationId="{00000000-0000-0000-0000-000000000000}"/>
            </ac:spMkLst>
          </pc:spChg>
          <pc:spChg chg="mod">
            <ac:chgData name="Ragnhild Halvorsrud" userId="917ea340-fd63-490f-a7db-68428d24cf32" providerId="ADAL" clId="{3F26B701-AADC-4668-AAA4-FB7BA2B947B1}" dt="2020-06-19T17:20:45.618" v="15967" actId="790"/>
            <ac:spMkLst>
              <pc:docMk/>
              <pc:sldMasterMk cId="3623041008" sldId="2147483659"/>
              <pc:sldLayoutMk cId="585981378" sldId="2147483664"/>
              <ac:spMk id="4" creationId="{00000000-0000-0000-0000-000000000000}"/>
            </ac:spMkLst>
          </pc:spChg>
          <pc:spChg chg="mod">
            <ac:chgData name="Ragnhild Halvorsrud" userId="917ea340-fd63-490f-a7db-68428d24cf32" providerId="ADAL" clId="{3F26B701-AADC-4668-AAA4-FB7BA2B947B1}" dt="2020-06-19T17:20:45.621" v="15968" actId="790"/>
            <ac:spMkLst>
              <pc:docMk/>
              <pc:sldMasterMk cId="3623041008" sldId="2147483659"/>
              <pc:sldLayoutMk cId="585981378" sldId="2147483664"/>
              <ac:spMk id="5" creationId="{00000000-0000-0000-0000-000000000000}"/>
            </ac:spMkLst>
          </pc:spChg>
          <pc:spChg chg="mod">
            <ac:chgData name="Ragnhild Halvorsrud" userId="917ea340-fd63-490f-a7db-68428d24cf32" providerId="ADAL" clId="{3F26B701-AADC-4668-AAA4-FB7BA2B947B1}" dt="2020-06-19T17:20:45.623" v="15969" actId="790"/>
            <ac:spMkLst>
              <pc:docMk/>
              <pc:sldMasterMk cId="3623041008" sldId="2147483659"/>
              <pc:sldLayoutMk cId="585981378" sldId="2147483664"/>
              <ac:spMk id="12" creationId="{00000000-0000-0000-0000-000000000000}"/>
            </ac:spMkLst>
          </pc:spChg>
        </pc:sldLayoutChg>
        <pc:sldLayoutChg chg="modSp mod">
          <pc:chgData name="Ragnhild Halvorsrud" userId="917ea340-fd63-490f-a7db-68428d24cf32" providerId="ADAL" clId="{3F26B701-AADC-4668-AAA4-FB7BA2B947B1}" dt="2020-06-19T17:20:45.642" v="15975" actId="790"/>
          <pc:sldLayoutMkLst>
            <pc:docMk/>
            <pc:sldMasterMk cId="3623041008" sldId="2147483659"/>
            <pc:sldLayoutMk cId="1203240570" sldId="2147483666"/>
          </pc:sldLayoutMkLst>
          <pc:spChg chg="mod">
            <ac:chgData name="Ragnhild Halvorsrud" userId="917ea340-fd63-490f-a7db-68428d24cf32" providerId="ADAL" clId="{3F26B701-AADC-4668-AAA4-FB7BA2B947B1}" dt="2020-06-19T17:20:45.642" v="15975" actId="790"/>
            <ac:spMkLst>
              <pc:docMk/>
              <pc:sldMasterMk cId="3623041008" sldId="2147483659"/>
              <pc:sldLayoutMk cId="1203240570" sldId="2147483666"/>
              <ac:spMk id="2" creationId="{00000000-0000-0000-0000-000000000000}"/>
            </ac:spMkLst>
          </pc:spChg>
          <pc:spChg chg="mod">
            <ac:chgData name="Ragnhild Halvorsrud" userId="917ea340-fd63-490f-a7db-68428d24cf32" providerId="ADAL" clId="{3F26B701-AADC-4668-AAA4-FB7BA2B947B1}" dt="2020-06-19T17:20:45.627" v="15970" actId="790"/>
            <ac:spMkLst>
              <pc:docMk/>
              <pc:sldMasterMk cId="3623041008" sldId="2147483659"/>
              <pc:sldLayoutMk cId="1203240570" sldId="2147483666"/>
              <ac:spMk id="3" creationId="{00000000-0000-0000-0000-000000000000}"/>
            </ac:spMkLst>
          </pc:spChg>
          <pc:spChg chg="mod">
            <ac:chgData name="Ragnhild Halvorsrud" userId="917ea340-fd63-490f-a7db-68428d24cf32" providerId="ADAL" clId="{3F26B701-AADC-4668-AAA4-FB7BA2B947B1}" dt="2020-06-19T17:20:45.632" v="15971" actId="790"/>
            <ac:spMkLst>
              <pc:docMk/>
              <pc:sldMasterMk cId="3623041008" sldId="2147483659"/>
              <pc:sldLayoutMk cId="1203240570" sldId="2147483666"/>
              <ac:spMk id="4" creationId="{00000000-0000-0000-0000-000000000000}"/>
            </ac:spMkLst>
          </pc:spChg>
          <pc:spChg chg="mod">
            <ac:chgData name="Ragnhild Halvorsrud" userId="917ea340-fd63-490f-a7db-68428d24cf32" providerId="ADAL" clId="{3F26B701-AADC-4668-AAA4-FB7BA2B947B1}" dt="2020-06-19T17:20:45.635" v="15972" actId="790"/>
            <ac:spMkLst>
              <pc:docMk/>
              <pc:sldMasterMk cId="3623041008" sldId="2147483659"/>
              <pc:sldLayoutMk cId="1203240570" sldId="2147483666"/>
              <ac:spMk id="5" creationId="{00000000-0000-0000-0000-000000000000}"/>
            </ac:spMkLst>
          </pc:spChg>
          <pc:spChg chg="mod">
            <ac:chgData name="Ragnhild Halvorsrud" userId="917ea340-fd63-490f-a7db-68428d24cf32" providerId="ADAL" clId="{3F26B701-AADC-4668-AAA4-FB7BA2B947B1}" dt="2020-06-19T17:20:45.637" v="15973" actId="790"/>
            <ac:spMkLst>
              <pc:docMk/>
              <pc:sldMasterMk cId="3623041008" sldId="2147483659"/>
              <pc:sldLayoutMk cId="1203240570" sldId="2147483666"/>
              <ac:spMk id="6" creationId="{00000000-0000-0000-0000-000000000000}"/>
            </ac:spMkLst>
          </pc:spChg>
          <pc:spChg chg="mod">
            <ac:chgData name="Ragnhild Halvorsrud" userId="917ea340-fd63-490f-a7db-68428d24cf32" providerId="ADAL" clId="{3F26B701-AADC-4668-AAA4-FB7BA2B947B1}" dt="2020-06-19T17:20:45.640" v="15974" actId="790"/>
            <ac:spMkLst>
              <pc:docMk/>
              <pc:sldMasterMk cId="3623041008" sldId="2147483659"/>
              <pc:sldLayoutMk cId="1203240570" sldId="2147483666"/>
              <ac:spMk id="7" creationId="{00000000-0000-0000-0000-000000000000}"/>
            </ac:spMkLst>
          </pc:spChg>
        </pc:sldLayoutChg>
        <pc:sldLayoutChg chg="modSp mod">
          <pc:chgData name="Ragnhild Halvorsrud" userId="917ea340-fd63-490f-a7db-68428d24cf32" providerId="ADAL" clId="{3F26B701-AADC-4668-AAA4-FB7BA2B947B1}" dt="2020-06-19T17:20:45.700" v="15989" actId="790"/>
          <pc:sldLayoutMkLst>
            <pc:docMk/>
            <pc:sldMasterMk cId="3623041008" sldId="2147483659"/>
            <pc:sldLayoutMk cId="27145180" sldId="2147483667"/>
          </pc:sldLayoutMkLst>
          <pc:spChg chg="mod">
            <ac:chgData name="Ragnhild Halvorsrud" userId="917ea340-fd63-490f-a7db-68428d24cf32" providerId="ADAL" clId="{3F26B701-AADC-4668-AAA4-FB7BA2B947B1}" dt="2020-06-19T17:20:45.673" v="15982" actId="790"/>
            <ac:spMkLst>
              <pc:docMk/>
              <pc:sldMasterMk cId="3623041008" sldId="2147483659"/>
              <pc:sldLayoutMk cId="27145180" sldId="2147483667"/>
              <ac:spMk id="3" creationId="{00000000-0000-0000-0000-000000000000}"/>
            </ac:spMkLst>
          </pc:spChg>
          <pc:spChg chg="mod">
            <ac:chgData name="Ragnhild Halvorsrud" userId="917ea340-fd63-490f-a7db-68428d24cf32" providerId="ADAL" clId="{3F26B701-AADC-4668-AAA4-FB7BA2B947B1}" dt="2020-06-19T17:20:45.678" v="15983" actId="790"/>
            <ac:spMkLst>
              <pc:docMk/>
              <pc:sldMasterMk cId="3623041008" sldId="2147483659"/>
              <pc:sldLayoutMk cId="27145180" sldId="2147483667"/>
              <ac:spMk id="4" creationId="{00000000-0000-0000-0000-000000000000}"/>
            </ac:spMkLst>
          </pc:spChg>
          <pc:spChg chg="mod">
            <ac:chgData name="Ragnhild Halvorsrud" userId="917ea340-fd63-490f-a7db-68428d24cf32" providerId="ADAL" clId="{3F26B701-AADC-4668-AAA4-FB7BA2B947B1}" dt="2020-06-19T17:20:45.682" v="15984" actId="790"/>
            <ac:spMkLst>
              <pc:docMk/>
              <pc:sldMasterMk cId="3623041008" sldId="2147483659"/>
              <pc:sldLayoutMk cId="27145180" sldId="2147483667"/>
              <ac:spMk id="5" creationId="{00000000-0000-0000-0000-000000000000}"/>
            </ac:spMkLst>
          </pc:spChg>
          <pc:spChg chg="mod">
            <ac:chgData name="Ragnhild Halvorsrud" userId="917ea340-fd63-490f-a7db-68428d24cf32" providerId="ADAL" clId="{3F26B701-AADC-4668-AAA4-FB7BA2B947B1}" dt="2020-06-19T17:20:45.688" v="15985" actId="790"/>
            <ac:spMkLst>
              <pc:docMk/>
              <pc:sldMasterMk cId="3623041008" sldId="2147483659"/>
              <pc:sldLayoutMk cId="27145180" sldId="2147483667"/>
              <ac:spMk id="6" creationId="{00000000-0000-0000-0000-000000000000}"/>
            </ac:spMkLst>
          </pc:spChg>
          <pc:spChg chg="mod">
            <ac:chgData name="Ragnhild Halvorsrud" userId="917ea340-fd63-490f-a7db-68428d24cf32" providerId="ADAL" clId="{3F26B701-AADC-4668-AAA4-FB7BA2B947B1}" dt="2020-06-19T17:20:45.691" v="15986" actId="790"/>
            <ac:spMkLst>
              <pc:docMk/>
              <pc:sldMasterMk cId="3623041008" sldId="2147483659"/>
              <pc:sldLayoutMk cId="27145180" sldId="2147483667"/>
              <ac:spMk id="7" creationId="{00000000-0000-0000-0000-000000000000}"/>
            </ac:spMkLst>
          </pc:spChg>
          <pc:spChg chg="mod">
            <ac:chgData name="Ragnhild Halvorsrud" userId="917ea340-fd63-490f-a7db-68428d24cf32" providerId="ADAL" clId="{3F26B701-AADC-4668-AAA4-FB7BA2B947B1}" dt="2020-06-19T17:20:45.695" v="15987" actId="790"/>
            <ac:spMkLst>
              <pc:docMk/>
              <pc:sldMasterMk cId="3623041008" sldId="2147483659"/>
              <pc:sldLayoutMk cId="27145180" sldId="2147483667"/>
              <ac:spMk id="8" creationId="{00000000-0000-0000-0000-000000000000}"/>
            </ac:spMkLst>
          </pc:spChg>
          <pc:spChg chg="mod">
            <ac:chgData name="Ragnhild Halvorsrud" userId="917ea340-fd63-490f-a7db-68428d24cf32" providerId="ADAL" clId="{3F26B701-AADC-4668-AAA4-FB7BA2B947B1}" dt="2020-06-19T17:20:45.698" v="15988" actId="790"/>
            <ac:spMkLst>
              <pc:docMk/>
              <pc:sldMasterMk cId="3623041008" sldId="2147483659"/>
              <pc:sldLayoutMk cId="27145180" sldId="2147483667"/>
              <ac:spMk id="9" creationId="{00000000-0000-0000-0000-000000000000}"/>
            </ac:spMkLst>
          </pc:spChg>
          <pc:spChg chg="mod">
            <ac:chgData name="Ragnhild Halvorsrud" userId="917ea340-fd63-490f-a7db-68428d24cf32" providerId="ADAL" clId="{3F26B701-AADC-4668-AAA4-FB7BA2B947B1}" dt="2020-06-19T17:20:45.700" v="15989" actId="790"/>
            <ac:spMkLst>
              <pc:docMk/>
              <pc:sldMasterMk cId="3623041008" sldId="2147483659"/>
              <pc:sldLayoutMk cId="27145180" sldId="2147483667"/>
              <ac:spMk id="10" creationId="{00000000-0000-0000-0000-000000000000}"/>
            </ac:spMkLst>
          </pc:spChg>
        </pc:sldLayoutChg>
        <pc:sldLayoutChg chg="modSp mod">
          <pc:chgData name="Ragnhild Halvorsrud" userId="917ea340-fd63-490f-a7db-68428d24cf32" providerId="ADAL" clId="{3F26B701-AADC-4668-AAA4-FB7BA2B947B1}" dt="2020-06-19T17:20:45.726" v="15999" actId="790"/>
          <pc:sldLayoutMkLst>
            <pc:docMk/>
            <pc:sldMasterMk cId="3623041008" sldId="2147483659"/>
            <pc:sldLayoutMk cId="765830241" sldId="2147483668"/>
          </pc:sldLayoutMkLst>
          <pc:spChg chg="mod">
            <ac:chgData name="Ragnhild Halvorsrud" userId="917ea340-fd63-490f-a7db-68428d24cf32" providerId="ADAL" clId="{3F26B701-AADC-4668-AAA4-FB7BA2B947B1}" dt="2020-06-19T17:20:45.718" v="15996" actId="790"/>
            <ac:spMkLst>
              <pc:docMk/>
              <pc:sldMasterMk cId="3623041008" sldId="2147483659"/>
              <pc:sldLayoutMk cId="765830241" sldId="2147483668"/>
              <ac:spMk id="2" creationId="{00000000-0000-0000-0000-000000000000}"/>
            </ac:spMkLst>
          </pc:spChg>
          <pc:spChg chg="mod">
            <ac:chgData name="Ragnhild Halvorsrud" userId="917ea340-fd63-490f-a7db-68428d24cf32" providerId="ADAL" clId="{3F26B701-AADC-4668-AAA4-FB7BA2B947B1}" dt="2020-06-19T17:20:45.721" v="15997" actId="790"/>
            <ac:spMkLst>
              <pc:docMk/>
              <pc:sldMasterMk cId="3623041008" sldId="2147483659"/>
              <pc:sldLayoutMk cId="765830241" sldId="2147483668"/>
              <ac:spMk id="3" creationId="{00000000-0000-0000-0000-000000000000}"/>
            </ac:spMkLst>
          </pc:spChg>
          <pc:spChg chg="mod">
            <ac:chgData name="Ragnhild Halvorsrud" userId="917ea340-fd63-490f-a7db-68428d24cf32" providerId="ADAL" clId="{3F26B701-AADC-4668-AAA4-FB7BA2B947B1}" dt="2020-06-19T17:20:45.723" v="15998" actId="790"/>
            <ac:spMkLst>
              <pc:docMk/>
              <pc:sldMasterMk cId="3623041008" sldId="2147483659"/>
              <pc:sldLayoutMk cId="765830241" sldId="2147483668"/>
              <ac:spMk id="4" creationId="{00000000-0000-0000-0000-000000000000}"/>
            </ac:spMkLst>
          </pc:spChg>
          <pc:spChg chg="mod">
            <ac:chgData name="Ragnhild Halvorsrud" userId="917ea340-fd63-490f-a7db-68428d24cf32" providerId="ADAL" clId="{3F26B701-AADC-4668-AAA4-FB7BA2B947B1}" dt="2020-06-19T17:20:45.726" v="15999" actId="790"/>
            <ac:spMkLst>
              <pc:docMk/>
              <pc:sldMasterMk cId="3623041008" sldId="2147483659"/>
              <pc:sldLayoutMk cId="765830241" sldId="2147483668"/>
              <ac:spMk id="5" creationId="{00000000-0000-0000-0000-000000000000}"/>
            </ac:spMkLst>
          </pc:spChg>
        </pc:sldLayoutChg>
        <pc:sldLayoutChg chg="modSp mod">
          <pc:chgData name="Ragnhild Halvorsrud" userId="917ea340-fd63-490f-a7db-68428d24cf32" providerId="ADAL" clId="{3F26B701-AADC-4668-AAA4-FB7BA2B947B1}" dt="2020-06-19T17:20:45.735" v="16002" actId="790"/>
          <pc:sldLayoutMkLst>
            <pc:docMk/>
            <pc:sldMasterMk cId="3623041008" sldId="2147483659"/>
            <pc:sldLayoutMk cId="111878263" sldId="2147483669"/>
          </pc:sldLayoutMkLst>
          <pc:spChg chg="mod">
            <ac:chgData name="Ragnhild Halvorsrud" userId="917ea340-fd63-490f-a7db-68428d24cf32" providerId="ADAL" clId="{3F26B701-AADC-4668-AAA4-FB7BA2B947B1}" dt="2020-06-19T17:20:45.728" v="16000" actId="790"/>
            <ac:spMkLst>
              <pc:docMk/>
              <pc:sldMasterMk cId="3623041008" sldId="2147483659"/>
              <pc:sldLayoutMk cId="111878263" sldId="2147483669"/>
              <ac:spMk id="2" creationId="{00000000-0000-0000-0000-000000000000}"/>
            </ac:spMkLst>
          </pc:spChg>
          <pc:spChg chg="mod">
            <ac:chgData name="Ragnhild Halvorsrud" userId="917ea340-fd63-490f-a7db-68428d24cf32" providerId="ADAL" clId="{3F26B701-AADC-4668-AAA4-FB7BA2B947B1}" dt="2020-06-19T17:20:45.731" v="16001" actId="790"/>
            <ac:spMkLst>
              <pc:docMk/>
              <pc:sldMasterMk cId="3623041008" sldId="2147483659"/>
              <pc:sldLayoutMk cId="111878263" sldId="2147483669"/>
              <ac:spMk id="3" creationId="{00000000-0000-0000-0000-000000000000}"/>
            </ac:spMkLst>
          </pc:spChg>
          <pc:spChg chg="mod">
            <ac:chgData name="Ragnhild Halvorsrud" userId="917ea340-fd63-490f-a7db-68428d24cf32" providerId="ADAL" clId="{3F26B701-AADC-4668-AAA4-FB7BA2B947B1}" dt="2020-06-19T17:20:45.735" v="16002" actId="790"/>
            <ac:spMkLst>
              <pc:docMk/>
              <pc:sldMasterMk cId="3623041008" sldId="2147483659"/>
              <pc:sldLayoutMk cId="111878263" sldId="2147483669"/>
              <ac:spMk id="4" creationId="{00000000-0000-0000-0000-000000000000}"/>
            </ac:spMkLst>
          </pc:spChg>
        </pc:sldLayoutChg>
        <pc:sldLayoutChg chg="modSp mod">
          <pc:chgData name="Ragnhild Halvorsrud" userId="917ea340-fd63-490f-a7db-68428d24cf32" providerId="ADAL" clId="{3F26B701-AADC-4668-AAA4-FB7BA2B947B1}" dt="2020-06-19T17:20:45.703" v="15990" actId="790"/>
          <pc:sldLayoutMkLst>
            <pc:docMk/>
            <pc:sldMasterMk cId="3623041008" sldId="2147483659"/>
            <pc:sldLayoutMk cId="1300028045" sldId="2147483672"/>
          </pc:sldLayoutMkLst>
          <pc:spChg chg="mod">
            <ac:chgData name="Ragnhild Halvorsrud" userId="917ea340-fd63-490f-a7db-68428d24cf32" providerId="ADAL" clId="{3F26B701-AADC-4668-AAA4-FB7BA2B947B1}" dt="2020-06-19T17:20:45.703" v="15990" actId="790"/>
            <ac:spMkLst>
              <pc:docMk/>
              <pc:sldMasterMk cId="3623041008" sldId="2147483659"/>
              <pc:sldLayoutMk cId="1300028045" sldId="2147483672"/>
              <ac:spMk id="4" creationId="{00000000-0000-0000-0000-000000000000}"/>
            </ac:spMkLst>
          </pc:spChg>
        </pc:sldLayoutChg>
        <pc:sldLayoutChg chg="modSp mod">
          <pc:chgData name="Ragnhild Halvorsrud" userId="917ea340-fd63-490f-a7db-68428d24cf32" providerId="ADAL" clId="{3F26B701-AADC-4668-AAA4-FB7BA2B947B1}" dt="2020-06-19T17:20:45.611" v="15964" actId="790"/>
          <pc:sldLayoutMkLst>
            <pc:docMk/>
            <pc:sldMasterMk cId="3623041008" sldId="2147483659"/>
            <pc:sldLayoutMk cId="933194907" sldId="2147483674"/>
          </pc:sldLayoutMkLst>
          <pc:spChg chg="mod">
            <ac:chgData name="Ragnhild Halvorsrud" userId="917ea340-fd63-490f-a7db-68428d24cf32" providerId="ADAL" clId="{3F26B701-AADC-4668-AAA4-FB7BA2B947B1}" dt="2020-06-19T17:20:45.605" v="15961" actId="790"/>
            <ac:spMkLst>
              <pc:docMk/>
              <pc:sldMasterMk cId="3623041008" sldId="2147483659"/>
              <pc:sldLayoutMk cId="933194907" sldId="2147483674"/>
              <ac:spMk id="3" creationId="{00000000-0000-0000-0000-000000000000}"/>
            </ac:spMkLst>
          </pc:spChg>
          <pc:spChg chg="mod">
            <ac:chgData name="Ragnhild Halvorsrud" userId="917ea340-fd63-490f-a7db-68428d24cf32" providerId="ADAL" clId="{3F26B701-AADC-4668-AAA4-FB7BA2B947B1}" dt="2020-06-19T17:20:45.600" v="15959" actId="790"/>
            <ac:spMkLst>
              <pc:docMk/>
              <pc:sldMasterMk cId="3623041008" sldId="2147483659"/>
              <pc:sldLayoutMk cId="933194907" sldId="2147483674"/>
              <ac:spMk id="4" creationId="{00000000-0000-0000-0000-000000000000}"/>
            </ac:spMkLst>
          </pc:spChg>
          <pc:spChg chg="mod">
            <ac:chgData name="Ragnhild Halvorsrud" userId="917ea340-fd63-490f-a7db-68428d24cf32" providerId="ADAL" clId="{3F26B701-AADC-4668-AAA4-FB7BA2B947B1}" dt="2020-06-19T17:20:45.607" v="15962" actId="790"/>
            <ac:spMkLst>
              <pc:docMk/>
              <pc:sldMasterMk cId="3623041008" sldId="2147483659"/>
              <pc:sldLayoutMk cId="933194907" sldId="2147483674"/>
              <ac:spMk id="5" creationId="{00000000-0000-0000-0000-000000000000}"/>
            </ac:spMkLst>
          </pc:spChg>
          <pc:spChg chg="mod">
            <ac:chgData name="Ragnhild Halvorsrud" userId="917ea340-fd63-490f-a7db-68428d24cf32" providerId="ADAL" clId="{3F26B701-AADC-4668-AAA4-FB7BA2B947B1}" dt="2020-06-19T17:20:45.609" v="15963" actId="790"/>
            <ac:spMkLst>
              <pc:docMk/>
              <pc:sldMasterMk cId="3623041008" sldId="2147483659"/>
              <pc:sldLayoutMk cId="933194907" sldId="2147483674"/>
              <ac:spMk id="7" creationId="{00000000-0000-0000-0000-000000000000}"/>
            </ac:spMkLst>
          </pc:spChg>
          <pc:spChg chg="mod">
            <ac:chgData name="Ragnhild Halvorsrud" userId="917ea340-fd63-490f-a7db-68428d24cf32" providerId="ADAL" clId="{3F26B701-AADC-4668-AAA4-FB7BA2B947B1}" dt="2020-06-19T17:20:45.603" v="15960" actId="790"/>
            <ac:spMkLst>
              <pc:docMk/>
              <pc:sldMasterMk cId="3623041008" sldId="2147483659"/>
              <pc:sldLayoutMk cId="933194907" sldId="2147483674"/>
              <ac:spMk id="8" creationId="{00000000-0000-0000-0000-000000000000}"/>
            </ac:spMkLst>
          </pc:spChg>
          <pc:spChg chg="mod">
            <ac:chgData name="Ragnhild Halvorsrud" userId="917ea340-fd63-490f-a7db-68428d24cf32" providerId="ADAL" clId="{3F26B701-AADC-4668-AAA4-FB7BA2B947B1}" dt="2020-06-19T17:20:45.611" v="15964" actId="790"/>
            <ac:spMkLst>
              <pc:docMk/>
              <pc:sldMasterMk cId="3623041008" sldId="2147483659"/>
              <pc:sldLayoutMk cId="933194907" sldId="2147483674"/>
              <ac:spMk id="10" creationId="{00000000-0000-0000-0000-000000000000}"/>
            </ac:spMkLst>
          </pc:spChg>
        </pc:sldLayoutChg>
        <pc:sldLayoutChg chg="modSp mod">
          <pc:chgData name="Ragnhild Halvorsrud" userId="917ea340-fd63-490f-a7db-68428d24cf32" providerId="ADAL" clId="{3F26B701-AADC-4668-AAA4-FB7BA2B947B1}" dt="2020-06-19T17:20:45.705" v="15991" actId="790"/>
          <pc:sldLayoutMkLst>
            <pc:docMk/>
            <pc:sldMasterMk cId="3623041008" sldId="2147483659"/>
            <pc:sldLayoutMk cId="3891770229" sldId="2147483675"/>
          </pc:sldLayoutMkLst>
          <pc:spChg chg="mod">
            <ac:chgData name="Ragnhild Halvorsrud" userId="917ea340-fd63-490f-a7db-68428d24cf32" providerId="ADAL" clId="{3F26B701-AADC-4668-AAA4-FB7BA2B947B1}" dt="2020-06-19T17:20:45.705" v="15991" actId="790"/>
            <ac:spMkLst>
              <pc:docMk/>
              <pc:sldMasterMk cId="3623041008" sldId="2147483659"/>
              <pc:sldLayoutMk cId="3891770229" sldId="2147483675"/>
              <ac:spMk id="10" creationId="{00000000-0000-0000-0000-000000000000}"/>
            </ac:spMkLst>
          </pc:spChg>
        </pc:sldLayoutChg>
        <pc:sldLayoutChg chg="modSp mod">
          <pc:chgData name="Ragnhild Halvorsrud" userId="917ea340-fd63-490f-a7db-68428d24cf32" providerId="ADAL" clId="{3F26B701-AADC-4668-AAA4-FB7BA2B947B1}" dt="2020-06-19T17:20:45.716" v="15995" actId="790"/>
          <pc:sldLayoutMkLst>
            <pc:docMk/>
            <pc:sldMasterMk cId="3623041008" sldId="2147483659"/>
            <pc:sldLayoutMk cId="2342946523" sldId="2147483677"/>
          </pc:sldLayoutMkLst>
          <pc:spChg chg="mod">
            <ac:chgData name="Ragnhild Halvorsrud" userId="917ea340-fd63-490f-a7db-68428d24cf32" providerId="ADAL" clId="{3F26B701-AADC-4668-AAA4-FB7BA2B947B1}" dt="2020-06-19T17:20:45.708" v="15992" actId="790"/>
            <ac:spMkLst>
              <pc:docMk/>
              <pc:sldMasterMk cId="3623041008" sldId="2147483659"/>
              <pc:sldLayoutMk cId="2342946523" sldId="2147483677"/>
              <ac:spMk id="2" creationId="{00000000-0000-0000-0000-000000000000}"/>
            </ac:spMkLst>
          </pc:spChg>
          <pc:spChg chg="mod">
            <ac:chgData name="Ragnhild Halvorsrud" userId="917ea340-fd63-490f-a7db-68428d24cf32" providerId="ADAL" clId="{3F26B701-AADC-4668-AAA4-FB7BA2B947B1}" dt="2020-06-19T17:20:45.711" v="15993" actId="790"/>
            <ac:spMkLst>
              <pc:docMk/>
              <pc:sldMasterMk cId="3623041008" sldId="2147483659"/>
              <pc:sldLayoutMk cId="2342946523" sldId="2147483677"/>
              <ac:spMk id="3" creationId="{00000000-0000-0000-0000-000000000000}"/>
            </ac:spMkLst>
          </pc:spChg>
          <pc:spChg chg="mod">
            <ac:chgData name="Ragnhild Halvorsrud" userId="917ea340-fd63-490f-a7db-68428d24cf32" providerId="ADAL" clId="{3F26B701-AADC-4668-AAA4-FB7BA2B947B1}" dt="2020-06-19T17:20:45.713" v="15994" actId="790"/>
            <ac:spMkLst>
              <pc:docMk/>
              <pc:sldMasterMk cId="3623041008" sldId="2147483659"/>
              <pc:sldLayoutMk cId="2342946523" sldId="2147483677"/>
              <ac:spMk id="4" creationId="{00000000-0000-0000-0000-000000000000}"/>
            </ac:spMkLst>
          </pc:spChg>
          <pc:spChg chg="mod">
            <ac:chgData name="Ragnhild Halvorsrud" userId="917ea340-fd63-490f-a7db-68428d24cf32" providerId="ADAL" clId="{3F26B701-AADC-4668-AAA4-FB7BA2B947B1}" dt="2020-06-19T17:20:45.716" v="15995" actId="790"/>
            <ac:spMkLst>
              <pc:docMk/>
              <pc:sldMasterMk cId="3623041008" sldId="2147483659"/>
              <pc:sldLayoutMk cId="2342946523" sldId="2147483677"/>
              <ac:spMk id="5" creationId="{00000000-0000-0000-0000-000000000000}"/>
            </ac:spMkLst>
          </pc:spChg>
        </pc:sldLayoutChg>
        <pc:sldLayoutChg chg="modSp mod">
          <pc:chgData name="Ragnhild Halvorsrud" userId="917ea340-fd63-490f-a7db-68428d24cf32" providerId="ADAL" clId="{3F26B701-AADC-4668-AAA4-FB7BA2B947B1}" dt="2020-06-19T17:20:45.564" v="15948" actId="790"/>
          <pc:sldLayoutMkLst>
            <pc:docMk/>
            <pc:sldMasterMk cId="3623041008" sldId="2147483659"/>
            <pc:sldLayoutMk cId="3295002171" sldId="2147483678"/>
          </pc:sldLayoutMkLst>
          <pc:spChg chg="mod">
            <ac:chgData name="Ragnhild Halvorsrud" userId="917ea340-fd63-490f-a7db-68428d24cf32" providerId="ADAL" clId="{3F26B701-AADC-4668-AAA4-FB7BA2B947B1}" dt="2020-06-19T17:20:45.560" v="15947" actId="790"/>
            <ac:spMkLst>
              <pc:docMk/>
              <pc:sldMasterMk cId="3623041008" sldId="2147483659"/>
              <pc:sldLayoutMk cId="3295002171" sldId="2147483678"/>
              <ac:spMk id="9" creationId="{00000000-0000-0000-0000-000000000000}"/>
            </ac:spMkLst>
          </pc:spChg>
          <pc:spChg chg="mod">
            <ac:chgData name="Ragnhild Halvorsrud" userId="917ea340-fd63-490f-a7db-68428d24cf32" providerId="ADAL" clId="{3F26B701-AADC-4668-AAA4-FB7BA2B947B1}" dt="2020-06-19T17:20:45.564" v="15948" actId="790"/>
            <ac:spMkLst>
              <pc:docMk/>
              <pc:sldMasterMk cId="3623041008" sldId="2147483659"/>
              <pc:sldLayoutMk cId="3295002171" sldId="2147483678"/>
              <ac:spMk id="11" creationId="{00000000-0000-0000-0000-000000000000}"/>
            </ac:spMkLst>
          </pc:spChg>
        </pc:sldLayoutChg>
        <pc:sldLayoutChg chg="modSp mod">
          <pc:chgData name="Ragnhild Halvorsrud" userId="917ea340-fd63-490f-a7db-68428d24cf32" providerId="ADAL" clId="{3F26B701-AADC-4668-AAA4-FB7BA2B947B1}" dt="2020-06-19T17:20:45.669" v="15981" actId="790"/>
          <pc:sldLayoutMkLst>
            <pc:docMk/>
            <pc:sldMasterMk cId="3623041008" sldId="2147483659"/>
            <pc:sldLayoutMk cId="2859027505" sldId="2147483680"/>
          </pc:sldLayoutMkLst>
          <pc:spChg chg="mod">
            <ac:chgData name="Ragnhild Halvorsrud" userId="917ea340-fd63-490f-a7db-68428d24cf32" providerId="ADAL" clId="{3F26B701-AADC-4668-AAA4-FB7BA2B947B1}" dt="2020-06-19T17:20:45.669" v="15981" actId="790"/>
            <ac:spMkLst>
              <pc:docMk/>
              <pc:sldMasterMk cId="3623041008" sldId="2147483659"/>
              <pc:sldLayoutMk cId="2859027505" sldId="2147483680"/>
              <ac:spMk id="2" creationId="{00000000-0000-0000-0000-000000000000}"/>
            </ac:spMkLst>
          </pc:spChg>
          <pc:spChg chg="mod">
            <ac:chgData name="Ragnhild Halvorsrud" userId="917ea340-fd63-490f-a7db-68428d24cf32" providerId="ADAL" clId="{3F26B701-AADC-4668-AAA4-FB7BA2B947B1}" dt="2020-06-19T17:20:45.649" v="15976" actId="790"/>
            <ac:spMkLst>
              <pc:docMk/>
              <pc:sldMasterMk cId="3623041008" sldId="2147483659"/>
              <pc:sldLayoutMk cId="2859027505" sldId="2147483680"/>
              <ac:spMk id="3" creationId="{00000000-0000-0000-0000-000000000000}"/>
            </ac:spMkLst>
          </pc:spChg>
          <pc:spChg chg="mod">
            <ac:chgData name="Ragnhild Halvorsrud" userId="917ea340-fd63-490f-a7db-68428d24cf32" providerId="ADAL" clId="{3F26B701-AADC-4668-AAA4-FB7BA2B947B1}" dt="2020-06-19T17:20:45.656" v="15977" actId="790"/>
            <ac:spMkLst>
              <pc:docMk/>
              <pc:sldMasterMk cId="3623041008" sldId="2147483659"/>
              <pc:sldLayoutMk cId="2859027505" sldId="2147483680"/>
              <ac:spMk id="4" creationId="{00000000-0000-0000-0000-000000000000}"/>
            </ac:spMkLst>
          </pc:spChg>
          <pc:spChg chg="mod">
            <ac:chgData name="Ragnhild Halvorsrud" userId="917ea340-fd63-490f-a7db-68428d24cf32" providerId="ADAL" clId="{3F26B701-AADC-4668-AAA4-FB7BA2B947B1}" dt="2020-06-19T17:20:45.659" v="15978" actId="790"/>
            <ac:spMkLst>
              <pc:docMk/>
              <pc:sldMasterMk cId="3623041008" sldId="2147483659"/>
              <pc:sldLayoutMk cId="2859027505" sldId="2147483680"/>
              <ac:spMk id="5" creationId="{00000000-0000-0000-0000-000000000000}"/>
            </ac:spMkLst>
          </pc:spChg>
          <pc:spChg chg="mod">
            <ac:chgData name="Ragnhild Halvorsrud" userId="917ea340-fd63-490f-a7db-68428d24cf32" providerId="ADAL" clId="{3F26B701-AADC-4668-AAA4-FB7BA2B947B1}" dt="2020-06-19T17:20:45.663" v="15979" actId="790"/>
            <ac:spMkLst>
              <pc:docMk/>
              <pc:sldMasterMk cId="3623041008" sldId="2147483659"/>
              <pc:sldLayoutMk cId="2859027505" sldId="2147483680"/>
              <ac:spMk id="6" creationId="{00000000-0000-0000-0000-000000000000}"/>
            </ac:spMkLst>
          </pc:spChg>
          <pc:spChg chg="mod">
            <ac:chgData name="Ragnhild Halvorsrud" userId="917ea340-fd63-490f-a7db-68428d24cf32" providerId="ADAL" clId="{3F26B701-AADC-4668-AAA4-FB7BA2B947B1}" dt="2020-06-19T17:20:45.666" v="15980" actId="790"/>
            <ac:spMkLst>
              <pc:docMk/>
              <pc:sldMasterMk cId="3623041008" sldId="2147483659"/>
              <pc:sldLayoutMk cId="2859027505" sldId="2147483680"/>
              <ac:spMk id="7" creationId="{00000000-0000-0000-0000-000000000000}"/>
            </ac:spMkLst>
          </pc:spChg>
        </pc:sldLayoutChg>
      </pc:sldMasterChg>
      <pc:sldMasterChg chg="del delSldLayout">
        <pc:chgData name="Ragnhild Halvorsrud" userId="917ea340-fd63-490f-a7db-68428d24cf32" providerId="ADAL" clId="{3F26B701-AADC-4668-AAA4-FB7BA2B947B1}" dt="2020-06-17T18:47:03.073" v="228" actId="47"/>
        <pc:sldMasterMkLst>
          <pc:docMk/>
          <pc:sldMasterMk cId="1606475574" sldId="2147483681"/>
        </pc:sldMasterMkLst>
        <pc:sldLayoutChg chg="del">
          <pc:chgData name="Ragnhild Halvorsrud" userId="917ea340-fd63-490f-a7db-68428d24cf32" providerId="ADAL" clId="{3F26B701-AADC-4668-AAA4-FB7BA2B947B1}" dt="2020-06-17T18:47:03.073" v="228" actId="47"/>
          <pc:sldLayoutMkLst>
            <pc:docMk/>
            <pc:sldMasterMk cId="1606475574" sldId="2147483681"/>
            <pc:sldLayoutMk cId="2551201854" sldId="2147483682"/>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138383237" sldId="2147483683"/>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327823218" sldId="2147483684"/>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2590068748" sldId="2147483685"/>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332346676" sldId="2147483686"/>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4002795803" sldId="2147483687"/>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370925864" sldId="2147483688"/>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91115703" sldId="2147483689"/>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242975387" sldId="2147483690"/>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1724984149" sldId="2147483691"/>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841181691" sldId="2147483692"/>
          </pc:sldLayoutMkLst>
        </pc:sldLayoutChg>
      </pc:sldMasterChg>
      <pc:sldMasterChg chg="replId modSldLayout">
        <pc:chgData name="Ragnhild Halvorsrud" userId="917ea340-fd63-490f-a7db-68428d24cf32" providerId="ADAL" clId="{3F26B701-AADC-4668-AAA4-FB7BA2B947B1}" dt="2020-06-19T17:20:45.556" v="15946" actId="790"/>
        <pc:sldMasterMkLst>
          <pc:docMk/>
          <pc:sldMasterMk cId="1643857197" sldId="2147483693"/>
        </pc:sldMasterMkLst>
        <pc:sldLayoutChg chg="modSp mod">
          <pc:chgData name="Ragnhild Halvorsrud" userId="917ea340-fd63-490f-a7db-68428d24cf32" providerId="ADAL" clId="{3F26B701-AADC-4668-AAA4-FB7BA2B947B1}" dt="2020-06-19T17:20:45.369" v="15888" actId="790"/>
          <pc:sldLayoutMkLst>
            <pc:docMk/>
            <pc:sldMasterMk cId="1643857197" sldId="2147483693"/>
            <pc:sldLayoutMk cId="2142406485" sldId="2147483649"/>
          </pc:sldLayoutMkLst>
          <pc:spChg chg="mod">
            <ac:chgData name="Ragnhild Halvorsrud" userId="917ea340-fd63-490f-a7db-68428d24cf32" providerId="ADAL" clId="{3F26B701-AADC-4668-AAA4-FB7BA2B947B1}" dt="2020-06-19T17:20:45.360" v="15885" actId="790"/>
            <ac:spMkLst>
              <pc:docMk/>
              <pc:sldMasterMk cId="1643857197" sldId="2147483693"/>
              <pc:sldLayoutMk cId="2142406485" sldId="2147483649"/>
              <ac:spMk id="2" creationId="{00000000-0000-0000-0000-000000000000}"/>
            </ac:spMkLst>
          </pc:spChg>
          <pc:spChg chg="mod">
            <ac:chgData name="Ragnhild Halvorsrud" userId="917ea340-fd63-490f-a7db-68428d24cf32" providerId="ADAL" clId="{3F26B701-AADC-4668-AAA4-FB7BA2B947B1}" dt="2020-06-19T17:20:45.362" v="15886" actId="790"/>
            <ac:spMkLst>
              <pc:docMk/>
              <pc:sldMasterMk cId="1643857197" sldId="2147483693"/>
              <pc:sldLayoutMk cId="2142406485" sldId="2147483649"/>
              <ac:spMk id="3" creationId="{00000000-0000-0000-0000-000000000000}"/>
            </ac:spMkLst>
          </pc:spChg>
          <pc:spChg chg="mod">
            <ac:chgData name="Ragnhild Halvorsrud" userId="917ea340-fd63-490f-a7db-68428d24cf32" providerId="ADAL" clId="{3F26B701-AADC-4668-AAA4-FB7BA2B947B1}" dt="2020-06-19T17:20:45.369" v="15888" actId="790"/>
            <ac:spMkLst>
              <pc:docMk/>
              <pc:sldMasterMk cId="1643857197" sldId="2147483693"/>
              <pc:sldLayoutMk cId="2142406485" sldId="2147483649"/>
              <ac:spMk id="7" creationId="{00000000-0000-0000-0000-000000000000}"/>
            </ac:spMkLst>
          </pc:spChg>
          <pc:spChg chg="mod">
            <ac:chgData name="Ragnhild Halvorsrud" userId="917ea340-fd63-490f-a7db-68428d24cf32" providerId="ADAL" clId="{3F26B701-AADC-4668-AAA4-FB7BA2B947B1}" dt="2020-06-19T17:20:45.356" v="15884" actId="790"/>
            <ac:spMkLst>
              <pc:docMk/>
              <pc:sldMasterMk cId="1643857197" sldId="2147483693"/>
              <pc:sldLayoutMk cId="2142406485" sldId="2147483649"/>
              <ac:spMk id="10" creationId="{00000000-0000-0000-0000-000000000000}"/>
            </ac:spMkLst>
          </pc:spChg>
          <pc:spChg chg="mod">
            <ac:chgData name="Ragnhild Halvorsrud" userId="917ea340-fd63-490f-a7db-68428d24cf32" providerId="ADAL" clId="{3F26B701-AADC-4668-AAA4-FB7BA2B947B1}" dt="2020-06-19T17:20:45.365" v="15887" actId="790"/>
            <ac:spMkLst>
              <pc:docMk/>
              <pc:sldMasterMk cId="1643857197" sldId="2147483693"/>
              <pc:sldLayoutMk cId="2142406485" sldId="2147483649"/>
              <ac:spMk id="16" creationId="{00000000-0000-0000-0000-000000000000}"/>
            </ac:spMkLst>
          </pc:spChg>
        </pc:sldLayoutChg>
        <pc:sldLayoutChg chg="modSp mod">
          <pc:chgData name="Ragnhild Halvorsrud" userId="917ea340-fd63-490f-a7db-68428d24cf32" providerId="ADAL" clId="{3F26B701-AADC-4668-AAA4-FB7BA2B947B1}" dt="2020-06-19T17:20:45.415" v="15900" actId="790"/>
          <pc:sldLayoutMkLst>
            <pc:docMk/>
            <pc:sldMasterMk cId="1643857197" sldId="2147483693"/>
            <pc:sldLayoutMk cId="258411677" sldId="2147483651"/>
          </pc:sldLayoutMkLst>
          <pc:spChg chg="mod">
            <ac:chgData name="Ragnhild Halvorsrud" userId="917ea340-fd63-490f-a7db-68428d24cf32" providerId="ADAL" clId="{3F26B701-AADC-4668-AAA4-FB7BA2B947B1}" dt="2020-06-19T17:20:45.410" v="15898" actId="790"/>
            <ac:spMkLst>
              <pc:docMk/>
              <pc:sldMasterMk cId="1643857197" sldId="2147483693"/>
              <pc:sldLayoutMk cId="258411677" sldId="2147483651"/>
              <ac:spMk id="2" creationId="{00000000-0000-0000-0000-000000000000}"/>
            </ac:spMkLst>
          </pc:spChg>
          <pc:spChg chg="mod">
            <ac:chgData name="Ragnhild Halvorsrud" userId="917ea340-fd63-490f-a7db-68428d24cf32" providerId="ADAL" clId="{3F26B701-AADC-4668-AAA4-FB7BA2B947B1}" dt="2020-06-19T17:20:45.413" v="15899" actId="790"/>
            <ac:spMkLst>
              <pc:docMk/>
              <pc:sldMasterMk cId="1643857197" sldId="2147483693"/>
              <pc:sldLayoutMk cId="258411677" sldId="2147483651"/>
              <ac:spMk id="3" creationId="{00000000-0000-0000-0000-000000000000}"/>
            </ac:spMkLst>
          </pc:spChg>
          <pc:spChg chg="mod">
            <ac:chgData name="Ragnhild Halvorsrud" userId="917ea340-fd63-490f-a7db-68428d24cf32" providerId="ADAL" clId="{3F26B701-AADC-4668-AAA4-FB7BA2B947B1}" dt="2020-06-19T17:20:45.415" v="15900" actId="790"/>
            <ac:spMkLst>
              <pc:docMk/>
              <pc:sldMasterMk cId="1643857197" sldId="2147483693"/>
              <pc:sldLayoutMk cId="258411677" sldId="2147483651"/>
              <ac:spMk id="4" creationId="{00000000-0000-0000-0000-000000000000}"/>
            </ac:spMkLst>
          </pc:spChg>
        </pc:sldLayoutChg>
        <pc:sldLayoutChg chg="modSp mod">
          <pc:chgData name="Ragnhild Halvorsrud" userId="917ea340-fd63-490f-a7db-68428d24cf32" providerId="ADAL" clId="{3F26B701-AADC-4668-AAA4-FB7BA2B947B1}" dt="2020-06-19T17:20:45.489" v="15925" actId="790"/>
          <pc:sldLayoutMkLst>
            <pc:docMk/>
            <pc:sldMasterMk cId="1643857197" sldId="2147483693"/>
            <pc:sldLayoutMk cId="3213274499" sldId="2147483652"/>
          </pc:sldLayoutMkLst>
          <pc:spChg chg="mod">
            <ac:chgData name="Ragnhild Halvorsrud" userId="917ea340-fd63-490f-a7db-68428d24cf32" providerId="ADAL" clId="{3F26B701-AADC-4668-AAA4-FB7BA2B947B1}" dt="2020-06-19T17:20:45.473" v="15920" actId="790"/>
            <ac:spMkLst>
              <pc:docMk/>
              <pc:sldMasterMk cId="1643857197" sldId="2147483693"/>
              <pc:sldLayoutMk cId="3213274499" sldId="2147483652"/>
              <ac:spMk id="3" creationId="{00000000-0000-0000-0000-000000000000}"/>
            </ac:spMkLst>
          </pc:spChg>
          <pc:spChg chg="mod">
            <ac:chgData name="Ragnhild Halvorsrud" userId="917ea340-fd63-490f-a7db-68428d24cf32" providerId="ADAL" clId="{3F26B701-AADC-4668-AAA4-FB7BA2B947B1}" dt="2020-06-19T17:20:45.478" v="15921" actId="790"/>
            <ac:spMkLst>
              <pc:docMk/>
              <pc:sldMasterMk cId="1643857197" sldId="2147483693"/>
              <pc:sldLayoutMk cId="3213274499" sldId="2147483652"/>
              <ac:spMk id="4" creationId="{00000000-0000-0000-0000-000000000000}"/>
            </ac:spMkLst>
          </pc:spChg>
          <pc:spChg chg="mod">
            <ac:chgData name="Ragnhild Halvorsrud" userId="917ea340-fd63-490f-a7db-68428d24cf32" providerId="ADAL" clId="{3F26B701-AADC-4668-AAA4-FB7BA2B947B1}" dt="2020-06-19T17:20:45.480" v="15922" actId="790"/>
            <ac:spMkLst>
              <pc:docMk/>
              <pc:sldMasterMk cId="1643857197" sldId="2147483693"/>
              <pc:sldLayoutMk cId="3213274499" sldId="2147483652"/>
              <ac:spMk id="5" creationId="{00000000-0000-0000-0000-000000000000}"/>
            </ac:spMkLst>
          </pc:spChg>
          <pc:spChg chg="mod">
            <ac:chgData name="Ragnhild Halvorsrud" userId="917ea340-fd63-490f-a7db-68428d24cf32" providerId="ADAL" clId="{3F26B701-AADC-4668-AAA4-FB7BA2B947B1}" dt="2020-06-19T17:20:45.483" v="15923" actId="790"/>
            <ac:spMkLst>
              <pc:docMk/>
              <pc:sldMasterMk cId="1643857197" sldId="2147483693"/>
              <pc:sldLayoutMk cId="3213274499" sldId="2147483652"/>
              <ac:spMk id="6" creationId="{00000000-0000-0000-0000-000000000000}"/>
            </ac:spMkLst>
          </pc:spChg>
          <pc:spChg chg="mod">
            <ac:chgData name="Ragnhild Halvorsrud" userId="917ea340-fd63-490f-a7db-68428d24cf32" providerId="ADAL" clId="{3F26B701-AADC-4668-AAA4-FB7BA2B947B1}" dt="2020-06-19T17:20:45.486" v="15924" actId="790"/>
            <ac:spMkLst>
              <pc:docMk/>
              <pc:sldMasterMk cId="1643857197" sldId="2147483693"/>
              <pc:sldLayoutMk cId="3213274499" sldId="2147483652"/>
              <ac:spMk id="7" creationId="{00000000-0000-0000-0000-000000000000}"/>
            </ac:spMkLst>
          </pc:spChg>
          <pc:spChg chg="mod">
            <ac:chgData name="Ragnhild Halvorsrud" userId="917ea340-fd63-490f-a7db-68428d24cf32" providerId="ADAL" clId="{3F26B701-AADC-4668-AAA4-FB7BA2B947B1}" dt="2020-06-19T17:20:45.489" v="15925" actId="790"/>
            <ac:spMkLst>
              <pc:docMk/>
              <pc:sldMasterMk cId="1643857197" sldId="2147483693"/>
              <pc:sldLayoutMk cId="3213274499" sldId="2147483652"/>
              <ac:spMk id="8" creationId="{00000000-0000-0000-0000-000000000000}"/>
            </ac:spMkLst>
          </pc:spChg>
        </pc:sldLayoutChg>
        <pc:sldLayoutChg chg="modSp mod">
          <pc:chgData name="Ragnhild Halvorsrud" userId="917ea340-fd63-490f-a7db-68428d24cf32" providerId="ADAL" clId="{3F26B701-AADC-4668-AAA4-FB7BA2B947B1}" dt="2020-06-19T17:20:45.533" v="15939" actId="790"/>
          <pc:sldLayoutMkLst>
            <pc:docMk/>
            <pc:sldMasterMk cId="1643857197" sldId="2147483693"/>
            <pc:sldLayoutMk cId="3084663293" sldId="2147483653"/>
          </pc:sldLayoutMkLst>
          <pc:spChg chg="mod">
            <ac:chgData name="Ragnhild Halvorsrud" userId="917ea340-fd63-490f-a7db-68428d24cf32" providerId="ADAL" clId="{3F26B701-AADC-4668-AAA4-FB7BA2B947B1}" dt="2020-06-19T17:20:45.511" v="15932" actId="790"/>
            <ac:spMkLst>
              <pc:docMk/>
              <pc:sldMasterMk cId="1643857197" sldId="2147483693"/>
              <pc:sldLayoutMk cId="3084663293" sldId="2147483653"/>
              <ac:spMk id="3" creationId="{00000000-0000-0000-0000-000000000000}"/>
            </ac:spMkLst>
          </pc:spChg>
          <pc:spChg chg="mod">
            <ac:chgData name="Ragnhild Halvorsrud" userId="917ea340-fd63-490f-a7db-68428d24cf32" providerId="ADAL" clId="{3F26B701-AADC-4668-AAA4-FB7BA2B947B1}" dt="2020-06-19T17:20:45.515" v="15933" actId="790"/>
            <ac:spMkLst>
              <pc:docMk/>
              <pc:sldMasterMk cId="1643857197" sldId="2147483693"/>
              <pc:sldLayoutMk cId="3084663293" sldId="2147483653"/>
              <ac:spMk id="4" creationId="{00000000-0000-0000-0000-000000000000}"/>
            </ac:spMkLst>
          </pc:spChg>
          <pc:spChg chg="mod">
            <ac:chgData name="Ragnhild Halvorsrud" userId="917ea340-fd63-490f-a7db-68428d24cf32" providerId="ADAL" clId="{3F26B701-AADC-4668-AAA4-FB7BA2B947B1}" dt="2020-06-19T17:20:45.518" v="15934" actId="790"/>
            <ac:spMkLst>
              <pc:docMk/>
              <pc:sldMasterMk cId="1643857197" sldId="2147483693"/>
              <pc:sldLayoutMk cId="3084663293" sldId="2147483653"/>
              <ac:spMk id="5" creationId="{00000000-0000-0000-0000-000000000000}"/>
            </ac:spMkLst>
          </pc:spChg>
          <pc:spChg chg="mod">
            <ac:chgData name="Ragnhild Halvorsrud" userId="917ea340-fd63-490f-a7db-68428d24cf32" providerId="ADAL" clId="{3F26B701-AADC-4668-AAA4-FB7BA2B947B1}" dt="2020-06-19T17:20:45.521" v="15935" actId="790"/>
            <ac:spMkLst>
              <pc:docMk/>
              <pc:sldMasterMk cId="1643857197" sldId="2147483693"/>
              <pc:sldLayoutMk cId="3084663293" sldId="2147483653"/>
              <ac:spMk id="6" creationId="{00000000-0000-0000-0000-000000000000}"/>
            </ac:spMkLst>
          </pc:spChg>
          <pc:spChg chg="mod">
            <ac:chgData name="Ragnhild Halvorsrud" userId="917ea340-fd63-490f-a7db-68428d24cf32" providerId="ADAL" clId="{3F26B701-AADC-4668-AAA4-FB7BA2B947B1}" dt="2020-06-19T17:20:45.524" v="15936" actId="790"/>
            <ac:spMkLst>
              <pc:docMk/>
              <pc:sldMasterMk cId="1643857197" sldId="2147483693"/>
              <pc:sldLayoutMk cId="3084663293" sldId="2147483653"/>
              <ac:spMk id="7" creationId="{00000000-0000-0000-0000-000000000000}"/>
            </ac:spMkLst>
          </pc:spChg>
          <pc:spChg chg="mod">
            <ac:chgData name="Ragnhild Halvorsrud" userId="917ea340-fd63-490f-a7db-68428d24cf32" providerId="ADAL" clId="{3F26B701-AADC-4668-AAA4-FB7BA2B947B1}" dt="2020-06-19T17:20:45.526" v="15937" actId="790"/>
            <ac:spMkLst>
              <pc:docMk/>
              <pc:sldMasterMk cId="1643857197" sldId="2147483693"/>
              <pc:sldLayoutMk cId="3084663293" sldId="2147483653"/>
              <ac:spMk id="8" creationId="{00000000-0000-0000-0000-000000000000}"/>
            </ac:spMkLst>
          </pc:spChg>
          <pc:spChg chg="mod">
            <ac:chgData name="Ragnhild Halvorsrud" userId="917ea340-fd63-490f-a7db-68428d24cf32" providerId="ADAL" clId="{3F26B701-AADC-4668-AAA4-FB7BA2B947B1}" dt="2020-06-19T17:20:45.529" v="15938" actId="790"/>
            <ac:spMkLst>
              <pc:docMk/>
              <pc:sldMasterMk cId="1643857197" sldId="2147483693"/>
              <pc:sldLayoutMk cId="3084663293" sldId="2147483653"/>
              <ac:spMk id="9" creationId="{00000000-0000-0000-0000-000000000000}"/>
            </ac:spMkLst>
          </pc:spChg>
          <pc:spChg chg="mod">
            <ac:chgData name="Ragnhild Halvorsrud" userId="917ea340-fd63-490f-a7db-68428d24cf32" providerId="ADAL" clId="{3F26B701-AADC-4668-AAA4-FB7BA2B947B1}" dt="2020-06-19T17:20:45.533" v="15939" actId="790"/>
            <ac:spMkLst>
              <pc:docMk/>
              <pc:sldMasterMk cId="1643857197" sldId="2147483693"/>
              <pc:sldLayoutMk cId="3084663293" sldId="2147483653"/>
              <ac:spMk id="10" creationId="{00000000-0000-0000-0000-000000000000}"/>
            </ac:spMkLst>
          </pc:spChg>
        </pc:sldLayoutChg>
        <pc:sldLayoutChg chg="modSp mod">
          <pc:chgData name="Ragnhild Halvorsrud" userId="917ea340-fd63-490f-a7db-68428d24cf32" providerId="ADAL" clId="{3F26B701-AADC-4668-AAA4-FB7BA2B947B1}" dt="2020-06-19T17:20:45.547" v="15943" actId="790"/>
          <pc:sldLayoutMkLst>
            <pc:docMk/>
            <pc:sldMasterMk cId="1643857197" sldId="2147483693"/>
            <pc:sldLayoutMk cId="3098047795" sldId="2147483654"/>
          </pc:sldLayoutMkLst>
          <pc:spChg chg="mod">
            <ac:chgData name="Ragnhild Halvorsrud" userId="917ea340-fd63-490f-a7db-68428d24cf32" providerId="ADAL" clId="{3F26B701-AADC-4668-AAA4-FB7BA2B947B1}" dt="2020-06-19T17:20:45.537" v="15940" actId="790"/>
            <ac:spMkLst>
              <pc:docMk/>
              <pc:sldMasterMk cId="1643857197" sldId="2147483693"/>
              <pc:sldLayoutMk cId="3098047795" sldId="2147483654"/>
              <ac:spMk id="2" creationId="{00000000-0000-0000-0000-000000000000}"/>
            </ac:spMkLst>
          </pc:spChg>
          <pc:spChg chg="mod">
            <ac:chgData name="Ragnhild Halvorsrud" userId="917ea340-fd63-490f-a7db-68428d24cf32" providerId="ADAL" clId="{3F26B701-AADC-4668-AAA4-FB7BA2B947B1}" dt="2020-06-19T17:20:45.540" v="15941" actId="790"/>
            <ac:spMkLst>
              <pc:docMk/>
              <pc:sldMasterMk cId="1643857197" sldId="2147483693"/>
              <pc:sldLayoutMk cId="3098047795" sldId="2147483654"/>
              <ac:spMk id="3" creationId="{00000000-0000-0000-0000-000000000000}"/>
            </ac:spMkLst>
          </pc:spChg>
          <pc:spChg chg="mod">
            <ac:chgData name="Ragnhild Halvorsrud" userId="917ea340-fd63-490f-a7db-68428d24cf32" providerId="ADAL" clId="{3F26B701-AADC-4668-AAA4-FB7BA2B947B1}" dt="2020-06-19T17:20:45.543" v="15942" actId="790"/>
            <ac:spMkLst>
              <pc:docMk/>
              <pc:sldMasterMk cId="1643857197" sldId="2147483693"/>
              <pc:sldLayoutMk cId="3098047795" sldId="2147483654"/>
              <ac:spMk id="4" creationId="{00000000-0000-0000-0000-000000000000}"/>
            </ac:spMkLst>
          </pc:spChg>
          <pc:spChg chg="mod">
            <ac:chgData name="Ragnhild Halvorsrud" userId="917ea340-fd63-490f-a7db-68428d24cf32" providerId="ADAL" clId="{3F26B701-AADC-4668-AAA4-FB7BA2B947B1}" dt="2020-06-19T17:20:45.547" v="15943" actId="790"/>
            <ac:spMkLst>
              <pc:docMk/>
              <pc:sldMasterMk cId="1643857197" sldId="2147483693"/>
              <pc:sldLayoutMk cId="3098047795" sldId="2147483654"/>
              <ac:spMk id="5" creationId="{00000000-0000-0000-0000-000000000000}"/>
            </ac:spMkLst>
          </pc:spChg>
        </pc:sldLayoutChg>
        <pc:sldLayoutChg chg="modSp mod">
          <pc:chgData name="Ragnhild Halvorsrud" userId="917ea340-fd63-490f-a7db-68428d24cf32" providerId="ADAL" clId="{3F26B701-AADC-4668-AAA4-FB7BA2B947B1}" dt="2020-06-19T17:20:45.556" v="15946" actId="790"/>
          <pc:sldLayoutMkLst>
            <pc:docMk/>
            <pc:sldMasterMk cId="1643857197" sldId="2147483693"/>
            <pc:sldLayoutMk cId="1943840033" sldId="2147483655"/>
          </pc:sldLayoutMkLst>
          <pc:spChg chg="mod">
            <ac:chgData name="Ragnhild Halvorsrud" userId="917ea340-fd63-490f-a7db-68428d24cf32" providerId="ADAL" clId="{3F26B701-AADC-4668-AAA4-FB7BA2B947B1}" dt="2020-06-19T17:20:45.550" v="15944" actId="790"/>
            <ac:spMkLst>
              <pc:docMk/>
              <pc:sldMasterMk cId="1643857197" sldId="2147483693"/>
              <pc:sldLayoutMk cId="1943840033" sldId="2147483655"/>
              <ac:spMk id="2" creationId="{00000000-0000-0000-0000-000000000000}"/>
            </ac:spMkLst>
          </pc:spChg>
          <pc:spChg chg="mod">
            <ac:chgData name="Ragnhild Halvorsrud" userId="917ea340-fd63-490f-a7db-68428d24cf32" providerId="ADAL" clId="{3F26B701-AADC-4668-AAA4-FB7BA2B947B1}" dt="2020-06-19T17:20:45.553" v="15945" actId="790"/>
            <ac:spMkLst>
              <pc:docMk/>
              <pc:sldMasterMk cId="1643857197" sldId="2147483693"/>
              <pc:sldLayoutMk cId="1943840033" sldId="2147483655"/>
              <ac:spMk id="3" creationId="{00000000-0000-0000-0000-000000000000}"/>
            </ac:spMkLst>
          </pc:spChg>
          <pc:spChg chg="mod">
            <ac:chgData name="Ragnhild Halvorsrud" userId="917ea340-fd63-490f-a7db-68428d24cf32" providerId="ADAL" clId="{3F26B701-AADC-4668-AAA4-FB7BA2B947B1}" dt="2020-06-19T17:20:45.556" v="15946" actId="790"/>
            <ac:spMkLst>
              <pc:docMk/>
              <pc:sldMasterMk cId="1643857197" sldId="2147483693"/>
              <pc:sldLayoutMk cId="1943840033" sldId="2147483655"/>
              <ac:spMk id="4" creationId="{00000000-0000-0000-0000-000000000000}"/>
            </ac:spMkLst>
          </pc:spChg>
        </pc:sldLayoutChg>
        <pc:sldLayoutChg chg="modSp mod">
          <pc:chgData name="Ragnhild Halvorsrud" userId="917ea340-fd63-490f-a7db-68428d24cf32" providerId="ADAL" clId="{3F26B701-AADC-4668-AAA4-FB7BA2B947B1}" dt="2020-06-19T17:20:45.433" v="15906" actId="790"/>
          <pc:sldLayoutMkLst>
            <pc:docMk/>
            <pc:sldMasterMk cId="1643857197" sldId="2147483693"/>
            <pc:sldLayoutMk cId="2142956664" sldId="2147483656"/>
          </pc:sldLayoutMkLst>
          <pc:spChg chg="mod">
            <ac:chgData name="Ragnhild Halvorsrud" userId="917ea340-fd63-490f-a7db-68428d24cf32" providerId="ADAL" clId="{3F26B701-AADC-4668-AAA4-FB7BA2B947B1}" dt="2020-06-19T17:20:45.424" v="15903" actId="790"/>
            <ac:spMkLst>
              <pc:docMk/>
              <pc:sldMasterMk cId="1643857197" sldId="2147483693"/>
              <pc:sldLayoutMk cId="2142956664" sldId="2147483656"/>
              <ac:spMk id="2" creationId="{00000000-0000-0000-0000-000000000000}"/>
            </ac:spMkLst>
          </pc:spChg>
          <pc:spChg chg="mod">
            <ac:chgData name="Ragnhild Halvorsrud" userId="917ea340-fd63-490f-a7db-68428d24cf32" providerId="ADAL" clId="{3F26B701-AADC-4668-AAA4-FB7BA2B947B1}" dt="2020-06-19T17:20:45.426" v="15904" actId="790"/>
            <ac:spMkLst>
              <pc:docMk/>
              <pc:sldMasterMk cId="1643857197" sldId="2147483693"/>
              <pc:sldLayoutMk cId="2142956664" sldId="2147483656"/>
              <ac:spMk id="3" creationId="{00000000-0000-0000-0000-000000000000}"/>
            </ac:spMkLst>
          </pc:spChg>
          <pc:spChg chg="mod">
            <ac:chgData name="Ragnhild Halvorsrud" userId="917ea340-fd63-490f-a7db-68428d24cf32" providerId="ADAL" clId="{3F26B701-AADC-4668-AAA4-FB7BA2B947B1}" dt="2020-06-19T17:20:45.419" v="15901" actId="790"/>
            <ac:spMkLst>
              <pc:docMk/>
              <pc:sldMasterMk cId="1643857197" sldId="2147483693"/>
              <pc:sldLayoutMk cId="2142956664" sldId="2147483656"/>
              <ac:spMk id="4" creationId="{00000000-0000-0000-0000-000000000000}"/>
            </ac:spMkLst>
          </pc:spChg>
          <pc:spChg chg="mod">
            <ac:chgData name="Ragnhild Halvorsrud" userId="917ea340-fd63-490f-a7db-68428d24cf32" providerId="ADAL" clId="{3F26B701-AADC-4668-AAA4-FB7BA2B947B1}" dt="2020-06-19T17:20:45.429" v="15905" actId="790"/>
            <ac:spMkLst>
              <pc:docMk/>
              <pc:sldMasterMk cId="1643857197" sldId="2147483693"/>
              <pc:sldLayoutMk cId="2142956664" sldId="2147483656"/>
              <ac:spMk id="5" creationId="{00000000-0000-0000-0000-000000000000}"/>
            </ac:spMkLst>
          </pc:spChg>
          <pc:spChg chg="mod">
            <ac:chgData name="Ragnhild Halvorsrud" userId="917ea340-fd63-490f-a7db-68428d24cf32" providerId="ADAL" clId="{3F26B701-AADC-4668-AAA4-FB7BA2B947B1}" dt="2020-06-19T17:20:45.433" v="15906" actId="790"/>
            <ac:spMkLst>
              <pc:docMk/>
              <pc:sldMasterMk cId="1643857197" sldId="2147483693"/>
              <pc:sldLayoutMk cId="2142956664" sldId="2147483656"/>
              <ac:spMk id="6" creationId="{00000000-0000-0000-0000-000000000000}"/>
            </ac:spMkLst>
          </pc:spChg>
          <pc:spChg chg="mod">
            <ac:chgData name="Ragnhild Halvorsrud" userId="917ea340-fd63-490f-a7db-68428d24cf32" providerId="ADAL" clId="{3F26B701-AADC-4668-AAA4-FB7BA2B947B1}" dt="2020-06-19T17:20:45.421" v="15902" actId="790"/>
            <ac:spMkLst>
              <pc:docMk/>
              <pc:sldMasterMk cId="1643857197" sldId="2147483693"/>
              <pc:sldLayoutMk cId="2142956664" sldId="2147483656"/>
              <ac:spMk id="8" creationId="{00000000-0000-0000-0000-000000000000}"/>
            </ac:spMkLst>
          </pc:spChg>
        </pc:sldLayoutChg>
        <pc:sldLayoutChg chg="modSp mod">
          <pc:chgData name="Ragnhild Halvorsrud" userId="917ea340-fd63-490f-a7db-68428d24cf32" providerId="ADAL" clId="{3F26B701-AADC-4668-AAA4-FB7BA2B947B1}" dt="2020-06-19T17:20:45.469" v="15919" actId="790"/>
          <pc:sldLayoutMkLst>
            <pc:docMk/>
            <pc:sldMasterMk cId="1643857197" sldId="2147483693"/>
            <pc:sldLayoutMk cId="2627832036" sldId="2147483657"/>
          </pc:sldLayoutMkLst>
          <pc:spChg chg="mod">
            <ac:chgData name="Ragnhild Halvorsrud" userId="917ea340-fd63-490f-a7db-68428d24cf32" providerId="ADAL" clId="{3F26B701-AADC-4668-AAA4-FB7BA2B947B1}" dt="2020-06-19T17:20:45.459" v="15915" actId="790"/>
            <ac:spMkLst>
              <pc:docMk/>
              <pc:sldMasterMk cId="1643857197" sldId="2147483693"/>
              <pc:sldLayoutMk cId="2627832036" sldId="2147483657"/>
              <ac:spMk id="2" creationId="{00000000-0000-0000-0000-000000000000}"/>
            </ac:spMkLst>
          </pc:spChg>
          <pc:spChg chg="mod">
            <ac:chgData name="Ragnhild Halvorsrud" userId="917ea340-fd63-490f-a7db-68428d24cf32" providerId="ADAL" clId="{3F26B701-AADC-4668-AAA4-FB7BA2B947B1}" dt="2020-06-19T17:20:45.462" v="15916" actId="790"/>
            <ac:spMkLst>
              <pc:docMk/>
              <pc:sldMasterMk cId="1643857197" sldId="2147483693"/>
              <pc:sldLayoutMk cId="2627832036" sldId="2147483657"/>
              <ac:spMk id="3" creationId="{00000000-0000-0000-0000-000000000000}"/>
            </ac:spMkLst>
          </pc:spChg>
          <pc:spChg chg="mod">
            <ac:chgData name="Ragnhild Halvorsrud" userId="917ea340-fd63-490f-a7db-68428d24cf32" providerId="ADAL" clId="{3F26B701-AADC-4668-AAA4-FB7BA2B947B1}" dt="2020-06-19T17:20:45.464" v="15917" actId="790"/>
            <ac:spMkLst>
              <pc:docMk/>
              <pc:sldMasterMk cId="1643857197" sldId="2147483693"/>
              <pc:sldLayoutMk cId="2627832036" sldId="2147483657"/>
              <ac:spMk id="4" creationId="{00000000-0000-0000-0000-000000000000}"/>
            </ac:spMkLst>
          </pc:spChg>
          <pc:spChg chg="mod">
            <ac:chgData name="Ragnhild Halvorsrud" userId="917ea340-fd63-490f-a7db-68428d24cf32" providerId="ADAL" clId="{3F26B701-AADC-4668-AAA4-FB7BA2B947B1}" dt="2020-06-19T17:20:45.467" v="15918" actId="790"/>
            <ac:spMkLst>
              <pc:docMk/>
              <pc:sldMasterMk cId="1643857197" sldId="2147483693"/>
              <pc:sldLayoutMk cId="2627832036" sldId="2147483657"/>
              <ac:spMk id="5" creationId="{00000000-0000-0000-0000-000000000000}"/>
            </ac:spMkLst>
          </pc:spChg>
          <pc:spChg chg="mod">
            <ac:chgData name="Ragnhild Halvorsrud" userId="917ea340-fd63-490f-a7db-68428d24cf32" providerId="ADAL" clId="{3F26B701-AADC-4668-AAA4-FB7BA2B947B1}" dt="2020-06-19T17:20:45.456" v="15914" actId="790"/>
            <ac:spMkLst>
              <pc:docMk/>
              <pc:sldMasterMk cId="1643857197" sldId="2147483693"/>
              <pc:sldLayoutMk cId="2627832036" sldId="2147483657"/>
              <ac:spMk id="9" creationId="{00000000-0000-0000-0000-000000000000}"/>
            </ac:spMkLst>
          </pc:spChg>
          <pc:spChg chg="mod">
            <ac:chgData name="Ragnhild Halvorsrud" userId="917ea340-fd63-490f-a7db-68428d24cf32" providerId="ADAL" clId="{3F26B701-AADC-4668-AAA4-FB7BA2B947B1}" dt="2020-06-19T17:20:45.469" v="15919" actId="790"/>
            <ac:spMkLst>
              <pc:docMk/>
              <pc:sldMasterMk cId="1643857197" sldId="2147483693"/>
              <pc:sldLayoutMk cId="2627832036" sldId="2147483657"/>
              <ac:spMk id="13" creationId="{00000000-0000-0000-0000-000000000000}"/>
            </ac:spMkLst>
          </pc:spChg>
        </pc:sldLayoutChg>
        <pc:sldLayoutChg chg="modSp mod">
          <pc:chgData name="Ragnhild Halvorsrud" userId="917ea340-fd63-490f-a7db-68428d24cf32" providerId="ADAL" clId="{3F26B701-AADC-4668-AAA4-FB7BA2B947B1}" dt="2020-06-19T17:20:45.453" v="15913" actId="790"/>
          <pc:sldLayoutMkLst>
            <pc:docMk/>
            <pc:sldMasterMk cId="1643857197" sldId="2147483693"/>
            <pc:sldLayoutMk cId="232334733" sldId="2147483673"/>
          </pc:sldLayoutMkLst>
          <pc:spChg chg="mod">
            <ac:chgData name="Ragnhild Halvorsrud" userId="917ea340-fd63-490f-a7db-68428d24cf32" providerId="ADAL" clId="{3F26B701-AADC-4668-AAA4-FB7BA2B947B1}" dt="2020-06-19T17:20:45.444" v="15910" actId="790"/>
            <ac:spMkLst>
              <pc:docMk/>
              <pc:sldMasterMk cId="1643857197" sldId="2147483693"/>
              <pc:sldLayoutMk cId="232334733" sldId="2147483673"/>
              <ac:spMk id="3" creationId="{00000000-0000-0000-0000-000000000000}"/>
            </ac:spMkLst>
          </pc:spChg>
          <pc:spChg chg="mod">
            <ac:chgData name="Ragnhild Halvorsrud" userId="917ea340-fd63-490f-a7db-68428d24cf32" providerId="ADAL" clId="{3F26B701-AADC-4668-AAA4-FB7BA2B947B1}" dt="2020-06-19T17:20:45.439" v="15908" actId="790"/>
            <ac:spMkLst>
              <pc:docMk/>
              <pc:sldMasterMk cId="1643857197" sldId="2147483693"/>
              <pc:sldLayoutMk cId="232334733" sldId="2147483673"/>
              <ac:spMk id="4" creationId="{00000000-0000-0000-0000-000000000000}"/>
            </ac:spMkLst>
          </pc:spChg>
          <pc:spChg chg="mod">
            <ac:chgData name="Ragnhild Halvorsrud" userId="917ea340-fd63-490f-a7db-68428d24cf32" providerId="ADAL" clId="{3F26B701-AADC-4668-AAA4-FB7BA2B947B1}" dt="2020-06-19T17:20:45.448" v="15911" actId="790"/>
            <ac:spMkLst>
              <pc:docMk/>
              <pc:sldMasterMk cId="1643857197" sldId="2147483693"/>
              <pc:sldLayoutMk cId="232334733" sldId="2147483673"/>
              <ac:spMk id="5" creationId="{00000000-0000-0000-0000-000000000000}"/>
            </ac:spMkLst>
          </pc:spChg>
          <pc:spChg chg="mod">
            <ac:chgData name="Ragnhild Halvorsrud" userId="917ea340-fd63-490f-a7db-68428d24cf32" providerId="ADAL" clId="{3F26B701-AADC-4668-AAA4-FB7BA2B947B1}" dt="2020-06-19T17:20:45.451" v="15912" actId="790"/>
            <ac:spMkLst>
              <pc:docMk/>
              <pc:sldMasterMk cId="1643857197" sldId="2147483693"/>
              <pc:sldLayoutMk cId="232334733" sldId="2147483673"/>
              <ac:spMk id="6" creationId="{00000000-0000-0000-0000-000000000000}"/>
            </ac:spMkLst>
          </pc:spChg>
          <pc:spChg chg="mod">
            <ac:chgData name="Ragnhild Halvorsrud" userId="917ea340-fd63-490f-a7db-68428d24cf32" providerId="ADAL" clId="{3F26B701-AADC-4668-AAA4-FB7BA2B947B1}" dt="2020-06-19T17:20:45.441" v="15909" actId="790"/>
            <ac:spMkLst>
              <pc:docMk/>
              <pc:sldMasterMk cId="1643857197" sldId="2147483693"/>
              <pc:sldLayoutMk cId="232334733" sldId="2147483673"/>
              <ac:spMk id="8" creationId="{00000000-0000-0000-0000-000000000000}"/>
            </ac:spMkLst>
          </pc:spChg>
          <pc:spChg chg="mod">
            <ac:chgData name="Ragnhild Halvorsrud" userId="917ea340-fd63-490f-a7db-68428d24cf32" providerId="ADAL" clId="{3F26B701-AADC-4668-AAA4-FB7BA2B947B1}" dt="2020-06-19T17:20:45.435" v="15907" actId="790"/>
            <ac:spMkLst>
              <pc:docMk/>
              <pc:sldMasterMk cId="1643857197" sldId="2147483693"/>
              <pc:sldLayoutMk cId="232334733" sldId="2147483673"/>
              <ac:spMk id="9" creationId="{00000000-0000-0000-0000-000000000000}"/>
            </ac:spMkLst>
          </pc:spChg>
          <pc:spChg chg="mod">
            <ac:chgData name="Ragnhild Halvorsrud" userId="917ea340-fd63-490f-a7db-68428d24cf32" providerId="ADAL" clId="{3F26B701-AADC-4668-AAA4-FB7BA2B947B1}" dt="2020-06-19T17:20:45.453" v="15913" actId="790"/>
            <ac:spMkLst>
              <pc:docMk/>
              <pc:sldMasterMk cId="1643857197" sldId="2147483693"/>
              <pc:sldLayoutMk cId="232334733" sldId="2147483673"/>
              <ac:spMk id="10" creationId="{00000000-0000-0000-0000-000000000000}"/>
            </ac:spMkLst>
          </pc:spChg>
        </pc:sldLayoutChg>
        <pc:sldLayoutChg chg="modSp mod">
          <pc:chgData name="Ragnhild Halvorsrud" userId="917ea340-fd63-490f-a7db-68428d24cf32" providerId="ADAL" clId="{3F26B701-AADC-4668-AAA4-FB7BA2B947B1}" dt="2020-06-19T17:20:45.406" v="15897" actId="790"/>
          <pc:sldLayoutMkLst>
            <pc:docMk/>
            <pc:sldMasterMk cId="1643857197" sldId="2147483693"/>
            <pc:sldLayoutMk cId="263130026" sldId="2147483676"/>
          </pc:sldLayoutMkLst>
          <pc:spChg chg="mod">
            <ac:chgData name="Ragnhild Halvorsrud" userId="917ea340-fd63-490f-a7db-68428d24cf32" providerId="ADAL" clId="{3F26B701-AADC-4668-AAA4-FB7BA2B947B1}" dt="2020-06-19T17:20:45.399" v="15895" actId="790"/>
            <ac:spMkLst>
              <pc:docMk/>
              <pc:sldMasterMk cId="1643857197" sldId="2147483693"/>
              <pc:sldLayoutMk cId="263130026" sldId="2147483676"/>
              <ac:spMk id="2" creationId="{00000000-0000-0000-0000-000000000000}"/>
            </ac:spMkLst>
          </pc:spChg>
          <pc:spChg chg="mod">
            <ac:chgData name="Ragnhild Halvorsrud" userId="917ea340-fd63-490f-a7db-68428d24cf32" providerId="ADAL" clId="{3F26B701-AADC-4668-AAA4-FB7BA2B947B1}" dt="2020-06-19T17:20:45.403" v="15896" actId="790"/>
            <ac:spMkLst>
              <pc:docMk/>
              <pc:sldMasterMk cId="1643857197" sldId="2147483693"/>
              <pc:sldLayoutMk cId="263130026" sldId="2147483676"/>
              <ac:spMk id="3" creationId="{00000000-0000-0000-0000-000000000000}"/>
            </ac:spMkLst>
          </pc:spChg>
          <pc:spChg chg="mod">
            <ac:chgData name="Ragnhild Halvorsrud" userId="917ea340-fd63-490f-a7db-68428d24cf32" providerId="ADAL" clId="{3F26B701-AADC-4668-AAA4-FB7BA2B947B1}" dt="2020-06-19T17:20:45.395" v="15894" actId="790"/>
            <ac:spMkLst>
              <pc:docMk/>
              <pc:sldMasterMk cId="1643857197" sldId="2147483693"/>
              <pc:sldLayoutMk cId="263130026" sldId="2147483676"/>
              <ac:spMk id="4" creationId="{00000000-0000-0000-0000-000000000000}"/>
            </ac:spMkLst>
          </pc:spChg>
          <pc:spChg chg="mod">
            <ac:chgData name="Ragnhild Halvorsrud" userId="917ea340-fd63-490f-a7db-68428d24cf32" providerId="ADAL" clId="{3F26B701-AADC-4668-AAA4-FB7BA2B947B1}" dt="2020-06-19T17:20:45.406" v="15897" actId="790"/>
            <ac:spMkLst>
              <pc:docMk/>
              <pc:sldMasterMk cId="1643857197" sldId="2147483693"/>
              <pc:sldLayoutMk cId="263130026" sldId="2147483676"/>
              <ac:spMk id="8" creationId="{00000000-0000-0000-0000-000000000000}"/>
            </ac:spMkLst>
          </pc:spChg>
        </pc:sldLayoutChg>
        <pc:sldLayoutChg chg="modSp mod">
          <pc:chgData name="Ragnhild Halvorsrud" userId="917ea340-fd63-490f-a7db-68428d24cf32" providerId="ADAL" clId="{3F26B701-AADC-4668-AAA4-FB7BA2B947B1}" dt="2020-06-19T17:20:45.509" v="15931" actId="790"/>
          <pc:sldLayoutMkLst>
            <pc:docMk/>
            <pc:sldMasterMk cId="1643857197" sldId="2147483693"/>
            <pc:sldLayoutMk cId="2215202470" sldId="2147483679"/>
          </pc:sldLayoutMkLst>
          <pc:spChg chg="mod">
            <ac:chgData name="Ragnhild Halvorsrud" userId="917ea340-fd63-490f-a7db-68428d24cf32" providerId="ADAL" clId="{3F26B701-AADC-4668-AAA4-FB7BA2B947B1}" dt="2020-06-19T17:20:45.492" v="15926" actId="790"/>
            <ac:spMkLst>
              <pc:docMk/>
              <pc:sldMasterMk cId="1643857197" sldId="2147483693"/>
              <pc:sldLayoutMk cId="2215202470" sldId="2147483679"/>
              <ac:spMk id="3" creationId="{00000000-0000-0000-0000-000000000000}"/>
            </ac:spMkLst>
          </pc:spChg>
          <pc:spChg chg="mod">
            <ac:chgData name="Ragnhild Halvorsrud" userId="917ea340-fd63-490f-a7db-68428d24cf32" providerId="ADAL" clId="{3F26B701-AADC-4668-AAA4-FB7BA2B947B1}" dt="2020-06-19T17:20:45.496" v="15927" actId="790"/>
            <ac:spMkLst>
              <pc:docMk/>
              <pc:sldMasterMk cId="1643857197" sldId="2147483693"/>
              <pc:sldLayoutMk cId="2215202470" sldId="2147483679"/>
              <ac:spMk id="4" creationId="{00000000-0000-0000-0000-000000000000}"/>
            </ac:spMkLst>
          </pc:spChg>
          <pc:spChg chg="mod">
            <ac:chgData name="Ragnhild Halvorsrud" userId="917ea340-fd63-490f-a7db-68428d24cf32" providerId="ADAL" clId="{3F26B701-AADC-4668-AAA4-FB7BA2B947B1}" dt="2020-06-19T17:20:45.499" v="15928" actId="790"/>
            <ac:spMkLst>
              <pc:docMk/>
              <pc:sldMasterMk cId="1643857197" sldId="2147483693"/>
              <pc:sldLayoutMk cId="2215202470" sldId="2147483679"/>
              <ac:spMk id="5" creationId="{00000000-0000-0000-0000-000000000000}"/>
            </ac:spMkLst>
          </pc:spChg>
          <pc:spChg chg="mod">
            <ac:chgData name="Ragnhild Halvorsrud" userId="917ea340-fd63-490f-a7db-68428d24cf32" providerId="ADAL" clId="{3F26B701-AADC-4668-AAA4-FB7BA2B947B1}" dt="2020-06-19T17:20:45.501" v="15929" actId="790"/>
            <ac:spMkLst>
              <pc:docMk/>
              <pc:sldMasterMk cId="1643857197" sldId="2147483693"/>
              <pc:sldLayoutMk cId="2215202470" sldId="2147483679"/>
              <ac:spMk id="6" creationId="{00000000-0000-0000-0000-000000000000}"/>
            </ac:spMkLst>
          </pc:spChg>
          <pc:spChg chg="mod">
            <ac:chgData name="Ragnhild Halvorsrud" userId="917ea340-fd63-490f-a7db-68428d24cf32" providerId="ADAL" clId="{3F26B701-AADC-4668-AAA4-FB7BA2B947B1}" dt="2020-06-19T17:20:45.505" v="15930" actId="790"/>
            <ac:spMkLst>
              <pc:docMk/>
              <pc:sldMasterMk cId="1643857197" sldId="2147483693"/>
              <pc:sldLayoutMk cId="2215202470" sldId="2147483679"/>
              <ac:spMk id="7" creationId="{00000000-0000-0000-0000-000000000000}"/>
            </ac:spMkLst>
          </pc:spChg>
          <pc:spChg chg="mod">
            <ac:chgData name="Ragnhild Halvorsrud" userId="917ea340-fd63-490f-a7db-68428d24cf32" providerId="ADAL" clId="{3F26B701-AADC-4668-AAA4-FB7BA2B947B1}" dt="2020-06-19T17:20:45.509" v="15931" actId="790"/>
            <ac:spMkLst>
              <pc:docMk/>
              <pc:sldMasterMk cId="1643857197" sldId="2147483693"/>
              <pc:sldLayoutMk cId="2215202470" sldId="2147483679"/>
              <ac:spMk id="8" creationId="{00000000-0000-0000-0000-000000000000}"/>
            </ac:spMkLst>
          </pc:spChg>
        </pc:sldLayoutChg>
        <pc:sldLayoutChg chg="modSp mod replId">
          <pc:chgData name="Ragnhild Halvorsrud" userId="917ea340-fd63-490f-a7db-68428d24cf32" providerId="ADAL" clId="{3F26B701-AADC-4668-AAA4-FB7BA2B947B1}" dt="2020-06-19T17:20:45.390" v="15893" actId="790"/>
          <pc:sldLayoutMkLst>
            <pc:docMk/>
            <pc:sldMasterMk cId="1643857197" sldId="2147483693"/>
            <pc:sldLayoutMk cId="2212558206" sldId="2147483694"/>
          </pc:sldLayoutMkLst>
          <pc:spChg chg="mod">
            <ac:chgData name="Ragnhild Halvorsrud" userId="917ea340-fd63-490f-a7db-68428d24cf32" providerId="ADAL" clId="{3F26B701-AADC-4668-AAA4-FB7BA2B947B1}" dt="2020-06-19T17:20:45.372" v="15889" actId="790"/>
            <ac:spMkLst>
              <pc:docMk/>
              <pc:sldMasterMk cId="1643857197" sldId="2147483693"/>
              <pc:sldLayoutMk cId="2212558206" sldId="2147483694"/>
              <ac:spMk id="2" creationId="{00000000-0000-0000-0000-000000000000}"/>
            </ac:spMkLst>
          </pc:spChg>
          <pc:spChg chg="mod">
            <ac:chgData name="Ragnhild Halvorsrud" userId="917ea340-fd63-490f-a7db-68428d24cf32" providerId="ADAL" clId="{3F26B701-AADC-4668-AAA4-FB7BA2B947B1}" dt="2020-06-19T17:20:45.376" v="15890" actId="790"/>
            <ac:spMkLst>
              <pc:docMk/>
              <pc:sldMasterMk cId="1643857197" sldId="2147483693"/>
              <pc:sldLayoutMk cId="2212558206" sldId="2147483694"/>
              <ac:spMk id="3" creationId="{00000000-0000-0000-0000-000000000000}"/>
            </ac:spMkLst>
          </pc:spChg>
          <pc:spChg chg="mod">
            <ac:chgData name="Ragnhild Halvorsrud" userId="917ea340-fd63-490f-a7db-68428d24cf32" providerId="ADAL" clId="{3F26B701-AADC-4668-AAA4-FB7BA2B947B1}" dt="2020-06-19T17:20:45.381" v="15891" actId="790"/>
            <ac:spMkLst>
              <pc:docMk/>
              <pc:sldMasterMk cId="1643857197" sldId="2147483693"/>
              <pc:sldLayoutMk cId="2212558206" sldId="2147483694"/>
              <ac:spMk id="4" creationId="{00000000-0000-0000-0000-000000000000}"/>
            </ac:spMkLst>
          </pc:spChg>
          <pc:spChg chg="mod">
            <ac:chgData name="Ragnhild Halvorsrud" userId="917ea340-fd63-490f-a7db-68428d24cf32" providerId="ADAL" clId="{3F26B701-AADC-4668-AAA4-FB7BA2B947B1}" dt="2020-06-19T17:20:45.385" v="15892" actId="790"/>
            <ac:spMkLst>
              <pc:docMk/>
              <pc:sldMasterMk cId="1643857197" sldId="2147483693"/>
              <pc:sldLayoutMk cId="2212558206" sldId="2147483694"/>
              <ac:spMk id="5" creationId="{00000000-0000-0000-0000-000000000000}"/>
            </ac:spMkLst>
          </pc:spChg>
          <pc:spChg chg="mod">
            <ac:chgData name="Ragnhild Halvorsrud" userId="917ea340-fd63-490f-a7db-68428d24cf32" providerId="ADAL" clId="{3F26B701-AADC-4668-AAA4-FB7BA2B947B1}" dt="2020-06-19T17:20:45.390" v="15893" actId="790"/>
            <ac:spMkLst>
              <pc:docMk/>
              <pc:sldMasterMk cId="1643857197" sldId="2147483693"/>
              <pc:sldLayoutMk cId="2212558206" sldId="2147483694"/>
              <ac:spMk id="6" creationId="{00000000-0000-0000-0000-000000000000}"/>
            </ac:spMkLst>
          </pc:spChg>
        </pc:sldLayoutChg>
      </pc:sldMasterChg>
      <pc:sldMasterChg chg="del delSldLayout">
        <pc:chgData name="Ragnhild Halvorsrud" userId="917ea340-fd63-490f-a7db-68428d24cf32" providerId="ADAL" clId="{3F26B701-AADC-4668-AAA4-FB7BA2B947B1}" dt="2020-06-19T09:06:04.207" v="2911" actId="47"/>
        <pc:sldMasterMkLst>
          <pc:docMk/>
          <pc:sldMasterMk cId="1143503041" sldId="2147483695"/>
        </pc:sldMasterMkLst>
        <pc:sldLayoutChg chg="del">
          <pc:chgData name="Ragnhild Halvorsrud" userId="917ea340-fd63-490f-a7db-68428d24cf32" providerId="ADAL" clId="{3F26B701-AADC-4668-AAA4-FB7BA2B947B1}" dt="2020-06-19T09:06:04.207" v="2911" actId="47"/>
          <pc:sldLayoutMkLst>
            <pc:docMk/>
            <pc:sldMasterMk cId="1143503041" sldId="2147483695"/>
            <pc:sldLayoutMk cId="1111916948" sldId="2147483696"/>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210636832" sldId="2147483697"/>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3372919858" sldId="2147483698"/>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174451291" sldId="2147483699"/>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2136219229" sldId="2147483700"/>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50768799" sldId="2147483701"/>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3467608027" sldId="2147483702"/>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841720550" sldId="2147483703"/>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236545297" sldId="2147483704"/>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272077365" sldId="2147483705"/>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3143480782" sldId="2147483706"/>
          </pc:sldLayoutMkLst>
        </pc:sldLayoutChg>
      </pc:sldMasterChg>
      <pc:sldMasterChg chg="del delSldLayout">
        <pc:chgData name="Ragnhild Halvorsrud" userId="917ea340-fd63-490f-a7db-68428d24cf32" providerId="ADAL" clId="{3F26B701-AADC-4668-AAA4-FB7BA2B947B1}" dt="2020-06-19T12:52:01.760" v="10883" actId="47"/>
        <pc:sldMasterMkLst>
          <pc:docMk/>
          <pc:sldMasterMk cId="1162818814" sldId="2147483695"/>
        </pc:sldMasterMkLst>
        <pc:sldLayoutChg chg="del">
          <pc:chgData name="Ragnhild Halvorsrud" userId="917ea340-fd63-490f-a7db-68428d24cf32" providerId="ADAL" clId="{3F26B701-AADC-4668-AAA4-FB7BA2B947B1}" dt="2020-06-19T12:52:01.760" v="10883" actId="47"/>
          <pc:sldLayoutMkLst>
            <pc:docMk/>
            <pc:sldMasterMk cId="1162818814" sldId="2147483695"/>
            <pc:sldLayoutMk cId="1791567157" sldId="2147483696"/>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2657637214" sldId="2147483697"/>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1435793696" sldId="2147483698"/>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4119358852" sldId="2147483699"/>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3354933479" sldId="2147483700"/>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1113651694" sldId="2147483701"/>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4217620181" sldId="2147483702"/>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4269835280" sldId="2147483703"/>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2377637877" sldId="2147483704"/>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3771307355" sldId="2147483705"/>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1435236878" sldId="2147483706"/>
          </pc:sldLayoutMkLst>
        </pc:sldLayoutChg>
      </pc:sldMasterChg>
    </pc:docChg>
  </pc:docChgLst>
  <pc:docChgLst>
    <pc:chgData name="Ragnhild Halvorsrud" userId="917ea340-fd63-490f-a7db-68428d24cf32" providerId="ADAL" clId="{15CCBE22-966E-4A7D-B80E-32CD03339491}"/>
    <pc:docChg chg="undo custSel addSld modSld sldOrd">
      <pc:chgData name="Ragnhild Halvorsrud" userId="917ea340-fd63-490f-a7db-68428d24cf32" providerId="ADAL" clId="{15CCBE22-966E-4A7D-B80E-32CD03339491}" dt="2022-01-04T13:58:55.846" v="183" actId="1076"/>
      <pc:docMkLst>
        <pc:docMk/>
      </pc:docMkLst>
      <pc:sldChg chg="addSp delSp modSp mod">
        <pc:chgData name="Ragnhild Halvorsrud" userId="917ea340-fd63-490f-a7db-68428d24cf32" providerId="ADAL" clId="{15CCBE22-966E-4A7D-B80E-32CD03339491}" dt="2022-01-04T12:45:15.121" v="103" actId="478"/>
        <pc:sldMkLst>
          <pc:docMk/>
          <pc:sldMk cId="930194854" sldId="512"/>
        </pc:sldMkLst>
        <pc:spChg chg="mod">
          <ac:chgData name="Ragnhild Halvorsrud" userId="917ea340-fd63-490f-a7db-68428d24cf32" providerId="ADAL" clId="{15CCBE22-966E-4A7D-B80E-32CD03339491}" dt="2022-01-04T12:42:31.726" v="1" actId="1076"/>
          <ac:spMkLst>
            <pc:docMk/>
            <pc:sldMk cId="930194854" sldId="512"/>
            <ac:spMk id="3" creationId="{00000000-0000-0000-0000-000000000000}"/>
          </ac:spMkLst>
        </pc:spChg>
        <pc:spChg chg="mod">
          <ac:chgData name="Ragnhild Halvorsrud" userId="917ea340-fd63-490f-a7db-68428d24cf32" providerId="ADAL" clId="{15CCBE22-966E-4A7D-B80E-32CD03339491}" dt="2022-01-04T12:42:38.333" v="2" actId="1076"/>
          <ac:spMkLst>
            <pc:docMk/>
            <pc:sldMk cId="930194854" sldId="512"/>
            <ac:spMk id="8" creationId="{24EC9346-C460-4407-9E5B-ACD55DDDF709}"/>
          </ac:spMkLst>
        </pc:spChg>
        <pc:spChg chg="add del mod">
          <ac:chgData name="Ragnhild Halvorsrud" userId="917ea340-fd63-490f-a7db-68428d24cf32" providerId="ADAL" clId="{15CCBE22-966E-4A7D-B80E-32CD03339491}" dt="2022-01-04T12:45:15.121" v="103" actId="478"/>
          <ac:spMkLst>
            <pc:docMk/>
            <pc:sldMk cId="930194854" sldId="512"/>
            <ac:spMk id="14" creationId="{9CD26D67-A191-4AED-95FA-0C67C28B4BDA}"/>
          </ac:spMkLst>
        </pc:spChg>
        <pc:picChg chg="mod">
          <ac:chgData name="Ragnhild Halvorsrud" userId="917ea340-fd63-490f-a7db-68428d24cf32" providerId="ADAL" clId="{15CCBE22-966E-4A7D-B80E-32CD03339491}" dt="2022-01-04T12:42:38.333" v="2" actId="1076"/>
          <ac:picMkLst>
            <pc:docMk/>
            <pc:sldMk cId="930194854" sldId="512"/>
            <ac:picMk id="9" creationId="{832C5B97-555F-43A6-8D3B-650680A44B8E}"/>
          </ac:picMkLst>
        </pc:picChg>
        <pc:picChg chg="add del mod">
          <ac:chgData name="Ragnhild Halvorsrud" userId="917ea340-fd63-490f-a7db-68428d24cf32" providerId="ADAL" clId="{15CCBE22-966E-4A7D-B80E-32CD03339491}" dt="2022-01-04T12:45:15.121" v="103" actId="478"/>
          <ac:picMkLst>
            <pc:docMk/>
            <pc:sldMk cId="930194854" sldId="512"/>
            <ac:picMk id="15" creationId="{08DA8686-4CF5-4F6D-91A0-BDE4BC6B06C8}"/>
          </ac:picMkLst>
        </pc:picChg>
      </pc:sldChg>
      <pc:sldChg chg="delSp modSp add mod ord">
        <pc:chgData name="Ragnhild Halvorsrud" userId="917ea340-fd63-490f-a7db-68428d24cf32" providerId="ADAL" clId="{15CCBE22-966E-4A7D-B80E-32CD03339491}" dt="2022-01-04T13:58:55.846" v="183" actId="1076"/>
        <pc:sldMkLst>
          <pc:docMk/>
          <pc:sldMk cId="694709560" sldId="3828"/>
        </pc:sldMkLst>
        <pc:spChg chg="mod">
          <ac:chgData name="Ragnhild Halvorsrud" userId="917ea340-fd63-490f-a7db-68428d24cf32" providerId="ADAL" clId="{15CCBE22-966E-4A7D-B80E-32CD03339491}" dt="2022-01-04T13:58:02.521" v="181" actId="13926"/>
          <ac:spMkLst>
            <pc:docMk/>
            <pc:sldMk cId="694709560" sldId="3828"/>
            <ac:spMk id="2" creationId="{00000000-0000-0000-0000-000000000000}"/>
          </ac:spMkLst>
        </pc:spChg>
        <pc:spChg chg="mod">
          <ac:chgData name="Ragnhild Halvorsrud" userId="917ea340-fd63-490f-a7db-68428d24cf32" providerId="ADAL" clId="{15CCBE22-966E-4A7D-B80E-32CD03339491}" dt="2022-01-04T12:48:03.760" v="180" actId="20577"/>
          <ac:spMkLst>
            <pc:docMk/>
            <pc:sldMk cId="694709560" sldId="3828"/>
            <ac:spMk id="3" creationId="{00000000-0000-0000-0000-000000000000}"/>
          </ac:spMkLst>
        </pc:spChg>
        <pc:spChg chg="del">
          <ac:chgData name="Ragnhild Halvorsrud" userId="917ea340-fd63-490f-a7db-68428d24cf32" providerId="ADAL" clId="{15CCBE22-966E-4A7D-B80E-32CD03339491}" dt="2022-01-04T12:45:39.358" v="143" actId="478"/>
          <ac:spMkLst>
            <pc:docMk/>
            <pc:sldMk cId="694709560" sldId="3828"/>
            <ac:spMk id="8" creationId="{24EC9346-C460-4407-9E5B-ACD55DDDF709}"/>
          </ac:spMkLst>
        </pc:spChg>
        <pc:picChg chg="del">
          <ac:chgData name="Ragnhild Halvorsrud" userId="917ea340-fd63-490f-a7db-68428d24cf32" providerId="ADAL" clId="{15CCBE22-966E-4A7D-B80E-32CD03339491}" dt="2022-01-04T12:45:41.637" v="144" actId="478"/>
          <ac:picMkLst>
            <pc:docMk/>
            <pc:sldMk cId="694709560" sldId="3828"/>
            <ac:picMk id="6" creationId="{D16DEF1B-D15C-45F8-82A2-BC06D8281CA1}"/>
          </ac:picMkLst>
        </pc:picChg>
        <pc:picChg chg="del">
          <ac:chgData name="Ragnhild Halvorsrud" userId="917ea340-fd63-490f-a7db-68428d24cf32" providerId="ADAL" clId="{15CCBE22-966E-4A7D-B80E-32CD03339491}" dt="2022-01-04T12:45:39.358" v="143" actId="478"/>
          <ac:picMkLst>
            <pc:docMk/>
            <pc:sldMk cId="694709560" sldId="3828"/>
            <ac:picMk id="9" creationId="{832C5B97-555F-43A6-8D3B-650680A44B8E}"/>
          </ac:picMkLst>
        </pc:picChg>
        <pc:picChg chg="mod">
          <ac:chgData name="Ragnhild Halvorsrud" userId="917ea340-fd63-490f-a7db-68428d24cf32" providerId="ADAL" clId="{15CCBE22-966E-4A7D-B80E-32CD03339491}" dt="2022-01-04T13:58:55.846" v="183" actId="1076"/>
          <ac:picMkLst>
            <pc:docMk/>
            <pc:sldMk cId="694709560" sldId="3828"/>
            <ac:picMk id="16"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5AB9D-4969-457F-9E11-7BA1A6CD65D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45790DA7-0E5E-4A3B-8AE0-2F834220E63C}">
      <dgm:prSet phldrT="[Text]" custT="1"/>
      <dgm:spPr/>
      <dgm:t>
        <a:bodyPr/>
        <a:lstStyle/>
        <a:p>
          <a:pPr>
            <a:buNone/>
          </a:pPr>
          <a:r>
            <a:rPr lang="en-GB" sz="1200" b="1" dirty="0">
              <a:solidFill>
                <a:schemeClr val="accent1"/>
              </a:solidFill>
            </a:rPr>
            <a:t>Guideline 1: Design as an Artifact. </a:t>
          </a:r>
        </a:p>
      </dgm:t>
    </dgm:pt>
    <dgm:pt modelId="{46A2DD9A-C3BC-49D3-8455-EFC4D8998004}" type="parTrans" cxnId="{60BF1E3B-9BBE-44BB-9DB0-461EE0FA46E8}">
      <dgm:prSet/>
      <dgm:spPr/>
      <dgm:t>
        <a:bodyPr/>
        <a:lstStyle/>
        <a:p>
          <a:endParaRPr lang="en-GB"/>
        </a:p>
      </dgm:t>
    </dgm:pt>
    <dgm:pt modelId="{2CD5C208-0399-4ED4-8767-FFA3F97EABC4}" type="sibTrans" cxnId="{60BF1E3B-9BBE-44BB-9DB0-461EE0FA46E8}">
      <dgm:prSet/>
      <dgm:spPr/>
      <dgm:t>
        <a:bodyPr/>
        <a:lstStyle/>
        <a:p>
          <a:endParaRPr lang="en-GB"/>
        </a:p>
      </dgm:t>
    </dgm:pt>
    <dgm:pt modelId="{707DDC94-F303-4F3A-9F6C-E2CA3F63CE4A}">
      <dgm:prSet phldrT="[Text]" custT="1"/>
      <dgm:spPr/>
      <dgm: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2: Problem Relevance. </a:t>
          </a:r>
        </a:p>
      </dgm:t>
    </dgm:pt>
    <dgm:pt modelId="{0617F664-04DC-4E68-860D-6D72923084F2}" type="parTrans" cxnId="{7ED1726F-9DED-49F7-842E-C2EC3B792C60}">
      <dgm:prSet/>
      <dgm:spPr/>
      <dgm:t>
        <a:bodyPr/>
        <a:lstStyle/>
        <a:p>
          <a:endParaRPr lang="en-GB"/>
        </a:p>
      </dgm:t>
    </dgm:pt>
    <dgm:pt modelId="{2745BF0D-1B8C-45E6-9858-2C12D806A050}" type="sibTrans" cxnId="{7ED1726F-9DED-49F7-842E-C2EC3B792C60}">
      <dgm:prSet/>
      <dgm:spPr/>
      <dgm:t>
        <a:bodyPr/>
        <a:lstStyle/>
        <a:p>
          <a:endParaRPr lang="en-GB"/>
        </a:p>
      </dgm:t>
    </dgm:pt>
    <dgm:pt modelId="{FFE35EBF-2ED2-44CA-A55B-C449538DBCDD}">
      <dgm:prSet phldrT="[Text]" custT="1"/>
      <dgm:spPr/>
      <dgm:t>
        <a:bodyPr/>
        <a:lstStyle/>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Problem relevance and user require-</a:t>
          </a:r>
          <a:r>
            <a:rPr lang="en-GB" sz="1100" kern="1200" dirty="0" err="1">
              <a:solidFill>
                <a:prstClr val="black"/>
              </a:solidFill>
              <a:latin typeface="Calibri"/>
              <a:ea typeface="+mn-ea"/>
              <a:cs typeface="+mn-cs"/>
            </a:rPr>
            <a:t>ments</a:t>
          </a:r>
          <a:r>
            <a:rPr lang="en-GB" sz="1100" kern="1200" dirty="0">
              <a:solidFill>
                <a:prstClr val="black"/>
              </a:solidFill>
              <a:latin typeface="Calibri"/>
              <a:ea typeface="+mn-ea"/>
              <a:cs typeface="+mn-cs"/>
            </a:rPr>
            <a:t> have been derived through operational work with case partners, interviews with stakeholders, literature studies, and surveys. </a:t>
          </a:r>
        </a:p>
      </dgm:t>
    </dgm:pt>
    <dgm:pt modelId="{23232F17-1DFA-4859-A719-7CC0CD61EDE6}" type="parTrans" cxnId="{E71846C4-66D0-4AAF-92F9-0C65B1EE7AF9}">
      <dgm:prSet/>
      <dgm:spPr/>
      <dgm:t>
        <a:bodyPr/>
        <a:lstStyle/>
        <a:p>
          <a:endParaRPr lang="en-GB"/>
        </a:p>
      </dgm:t>
    </dgm:pt>
    <dgm:pt modelId="{AFA98B2B-8431-4FE0-B67F-4363D9EA0616}" type="sibTrans" cxnId="{E71846C4-66D0-4AAF-92F9-0C65B1EE7AF9}">
      <dgm:prSet/>
      <dgm:spPr/>
      <dgm:t>
        <a:bodyPr/>
        <a:lstStyle/>
        <a:p>
          <a:endParaRPr lang="en-GB"/>
        </a:p>
      </dgm:t>
    </dgm:pt>
    <dgm:pt modelId="{0BA904D5-0F98-4218-84CD-F2363B1CB098}">
      <dgm:prSet phldrT="[Text]" custT="1"/>
      <dgm:spPr/>
      <dgm: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3: Design Evaluation. </a:t>
          </a:r>
        </a:p>
      </dgm:t>
    </dgm:pt>
    <dgm:pt modelId="{55ABD0D6-965E-44D8-A70C-08C2FB347D83}" type="parTrans" cxnId="{06CC9455-145D-490C-AB6B-9FD3A6A789A7}">
      <dgm:prSet/>
      <dgm:spPr/>
      <dgm:t>
        <a:bodyPr/>
        <a:lstStyle/>
        <a:p>
          <a:endParaRPr lang="en-GB"/>
        </a:p>
      </dgm:t>
    </dgm:pt>
    <dgm:pt modelId="{EA9E58CD-0FA7-4981-8E42-DCF099088A52}" type="sibTrans" cxnId="{06CC9455-145D-490C-AB6B-9FD3A6A789A7}">
      <dgm:prSet/>
      <dgm:spPr/>
      <dgm:t>
        <a:bodyPr/>
        <a:lstStyle/>
        <a:p>
          <a:endParaRPr lang="en-GB"/>
        </a:p>
      </dgm:t>
    </dgm:pt>
    <dgm:pt modelId="{DFA83BF4-380D-48C7-BDCA-4D5C41430567}">
      <dgm:prSet phldrT="[Text]" custT="1"/>
      <dgm:spPr/>
      <dgm:t>
        <a:bodyPr/>
        <a:lstStyle/>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CJML has been evaluated continuously through both informal evaluation (case studies, workshops, external input) and formal evaluation using controlled experiments.</a:t>
          </a:r>
        </a:p>
      </dgm:t>
    </dgm:pt>
    <dgm:pt modelId="{704AD8E0-B054-40BF-BA27-823B8CEB5EBC}" type="parTrans" cxnId="{2A5D21EB-FA68-4A53-BF48-1263123B385C}">
      <dgm:prSet/>
      <dgm:spPr/>
      <dgm:t>
        <a:bodyPr/>
        <a:lstStyle/>
        <a:p>
          <a:endParaRPr lang="en-GB"/>
        </a:p>
      </dgm:t>
    </dgm:pt>
    <dgm:pt modelId="{338DB70D-D5C6-4A82-9FB8-03EC79BD2ABC}" type="sibTrans" cxnId="{2A5D21EB-FA68-4A53-BF48-1263123B385C}">
      <dgm:prSet/>
      <dgm:spPr/>
      <dgm:t>
        <a:bodyPr/>
        <a:lstStyle/>
        <a:p>
          <a:endParaRPr lang="en-GB"/>
        </a:p>
      </dgm:t>
    </dgm:pt>
    <dgm:pt modelId="{A821C336-FD89-4D3F-9B6D-B653AB7F343B}">
      <dgm:prSet phldrT="[Text]" custT="1"/>
      <dgm:spPr/>
      <dgm: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4: Research Contributions.</a:t>
          </a:r>
        </a:p>
      </dgm:t>
    </dgm:pt>
    <dgm:pt modelId="{9BDE2A6C-7308-4878-BE62-5C27001616CB}" type="parTrans" cxnId="{F4E51799-B746-4F4C-99D8-B319D1DBAD22}">
      <dgm:prSet/>
      <dgm:spPr/>
      <dgm:t>
        <a:bodyPr/>
        <a:lstStyle/>
        <a:p>
          <a:endParaRPr lang="en-GB"/>
        </a:p>
      </dgm:t>
    </dgm:pt>
    <dgm:pt modelId="{B74E9FD4-9ABD-4FBE-B148-F9D3035495E3}" type="sibTrans" cxnId="{F4E51799-B746-4F4C-99D8-B319D1DBAD22}">
      <dgm:prSet/>
      <dgm:spPr/>
      <dgm:t>
        <a:bodyPr/>
        <a:lstStyle/>
        <a:p>
          <a:endParaRPr lang="en-GB"/>
        </a:p>
      </dgm:t>
    </dgm:pt>
    <dgm:pt modelId="{8084BFA1-D15A-45A7-A530-3C9064B9680C}">
      <dgm:prSet phldrT="[Text]" custT="1"/>
      <dgm:spPr/>
      <dgm: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5: Research Rigor. </a:t>
          </a:r>
        </a:p>
      </dgm:t>
    </dgm:pt>
    <dgm:pt modelId="{F7D92997-3691-4395-8E6D-2ED095B8963A}" type="parTrans" cxnId="{9116E882-B61A-4F34-9CAF-517300EE4635}">
      <dgm:prSet/>
      <dgm:spPr/>
      <dgm:t>
        <a:bodyPr/>
        <a:lstStyle/>
        <a:p>
          <a:endParaRPr lang="en-GB"/>
        </a:p>
      </dgm:t>
    </dgm:pt>
    <dgm:pt modelId="{FA487DF1-C728-4377-BE66-B60E77A5887C}" type="sibTrans" cxnId="{9116E882-B61A-4F34-9CAF-517300EE4635}">
      <dgm:prSet/>
      <dgm:spPr/>
      <dgm:t>
        <a:bodyPr/>
        <a:lstStyle/>
        <a:p>
          <a:endParaRPr lang="en-GB"/>
        </a:p>
      </dgm:t>
    </dgm:pt>
    <dgm:pt modelId="{F2E99F64-396A-4E13-96F2-BE0D343EE36A}">
      <dgm:prSet phldrT="[Text]" custT="1"/>
      <dgm:spPr/>
      <dgm: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6: Design as a Search Process. </a:t>
          </a:r>
        </a:p>
      </dgm:t>
    </dgm:pt>
    <dgm:pt modelId="{DCA9D016-49A0-4657-885A-7F2133C64D85}" type="parTrans" cxnId="{39BF798C-E7CD-4F68-9AF3-651CCFF71FF1}">
      <dgm:prSet/>
      <dgm:spPr/>
      <dgm:t>
        <a:bodyPr/>
        <a:lstStyle/>
        <a:p>
          <a:endParaRPr lang="en-GB"/>
        </a:p>
      </dgm:t>
    </dgm:pt>
    <dgm:pt modelId="{72426408-5B99-4613-9A36-3C32CA64A4CC}" type="sibTrans" cxnId="{39BF798C-E7CD-4F68-9AF3-651CCFF71FF1}">
      <dgm:prSet/>
      <dgm:spPr/>
      <dgm:t>
        <a:bodyPr/>
        <a:lstStyle/>
        <a:p>
          <a:endParaRPr lang="en-GB"/>
        </a:p>
      </dgm:t>
    </dgm:pt>
    <dgm:pt modelId="{DBC9E9F3-0209-462B-B573-20C9E1644907}">
      <dgm:prSet phldrT="[Text]" custT="1"/>
      <dgm:spPr/>
      <dgm: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7: Communication of Research. </a:t>
          </a:r>
        </a:p>
      </dgm:t>
    </dgm:pt>
    <dgm:pt modelId="{57404B02-0708-4CD5-AB2E-71615BF4FC98}" type="parTrans" cxnId="{3D14ADC8-7EA5-4CDE-946C-75DEE7618B86}">
      <dgm:prSet/>
      <dgm:spPr/>
      <dgm:t>
        <a:bodyPr/>
        <a:lstStyle/>
        <a:p>
          <a:endParaRPr lang="en-GB"/>
        </a:p>
      </dgm:t>
    </dgm:pt>
    <dgm:pt modelId="{FDC7CFFA-414E-4C0A-8040-49280539A6A9}" type="sibTrans" cxnId="{3D14ADC8-7EA5-4CDE-946C-75DEE7618B86}">
      <dgm:prSet/>
      <dgm:spPr/>
      <dgm:t>
        <a:bodyPr/>
        <a:lstStyle/>
        <a:p>
          <a:endParaRPr lang="en-GB"/>
        </a:p>
      </dgm:t>
    </dgm:pt>
    <dgm:pt modelId="{176EBC4C-7808-42B8-8BED-60D66B9F5D11}">
      <dgm:prSet phldrT="[Text]" custT="1"/>
      <dgm:spPr/>
      <dgm:t>
        <a:bodyPr/>
        <a:lstStyle/>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CJML constitutes a new approach to customer journey methodology, allowing for detailed and precise </a:t>
          </a:r>
          <a:r>
            <a:rPr lang="en-GB" sz="1100" kern="1200" dirty="0" err="1">
              <a:solidFill>
                <a:prstClr val="black"/>
              </a:solidFill>
              <a:latin typeface="Calibri"/>
              <a:ea typeface="+mn-ea"/>
              <a:cs typeface="+mn-cs"/>
            </a:rPr>
            <a:t>modeling</a:t>
          </a:r>
          <a:r>
            <a:rPr lang="en-GB" sz="1100" kern="1200" dirty="0">
              <a:solidFill>
                <a:prstClr val="black"/>
              </a:solidFill>
              <a:latin typeface="Calibri"/>
              <a:ea typeface="+mn-ea"/>
              <a:cs typeface="+mn-cs"/>
            </a:rPr>
            <a:t> of actual journeys and the comparison of these against planned journeys. </a:t>
          </a:r>
        </a:p>
      </dgm:t>
    </dgm:pt>
    <dgm:pt modelId="{F9DE2B0A-6C25-400D-A5B8-4B7DDA944ED9}" type="parTrans" cxnId="{A2BD4246-B803-45A5-800E-8CDA40C37749}">
      <dgm:prSet/>
      <dgm:spPr/>
      <dgm:t>
        <a:bodyPr/>
        <a:lstStyle/>
        <a:p>
          <a:endParaRPr lang="en-GB"/>
        </a:p>
      </dgm:t>
    </dgm:pt>
    <dgm:pt modelId="{4B6F7E72-15C9-4212-8EF9-7EBE34F59411}" type="sibTrans" cxnId="{A2BD4246-B803-45A5-800E-8CDA40C37749}">
      <dgm:prSet/>
      <dgm:spPr/>
      <dgm:t>
        <a:bodyPr/>
        <a:lstStyle/>
        <a:p>
          <a:endParaRPr lang="en-GB"/>
        </a:p>
      </dgm:t>
    </dgm:pt>
    <dgm:pt modelId="{64F47823-1782-41D4-9E1E-BA2AE81BF8EB}">
      <dgm:prSet phldrT="[Text]" custT="1"/>
      <dgm:spPr/>
      <dgm:t>
        <a:bodyPr/>
        <a:lstStyle/>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A mixed method approach has been used to develop and evaluate CJML, e.g., interview, case study, survey, and controlled experiment. CJML is defined through a set of specification documents and design templates. </a:t>
          </a:r>
        </a:p>
      </dgm:t>
    </dgm:pt>
    <dgm:pt modelId="{66A5251E-C003-4A0A-9E10-8841496E2DF9}" type="parTrans" cxnId="{2AB4CCCA-26FD-4344-8905-20F2F6C35C97}">
      <dgm:prSet/>
      <dgm:spPr/>
      <dgm:t>
        <a:bodyPr/>
        <a:lstStyle/>
        <a:p>
          <a:endParaRPr lang="en-GB"/>
        </a:p>
      </dgm:t>
    </dgm:pt>
    <dgm:pt modelId="{B30B175B-8E80-42DE-9E42-D941F888CE19}" type="sibTrans" cxnId="{2AB4CCCA-26FD-4344-8905-20F2F6C35C97}">
      <dgm:prSet/>
      <dgm:spPr/>
      <dgm:t>
        <a:bodyPr/>
        <a:lstStyle/>
        <a:p>
          <a:endParaRPr lang="en-GB"/>
        </a:p>
      </dgm:t>
    </dgm:pt>
    <dgm:pt modelId="{4454E175-21BC-4022-98CF-209379A3D597}">
      <dgm:prSet phldrT="[Text]" custT="1"/>
      <dgm:spPr/>
      <dgm:t>
        <a:bodyPr/>
        <a:lstStyle/>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An UCD approach has been applied throughout with frequent iterations with the target group. We have also received continuous feedback from external users.</a:t>
          </a:r>
        </a:p>
      </dgm:t>
    </dgm:pt>
    <dgm:pt modelId="{2A8A51EA-6F35-4302-A30A-2AAA7828C043}" type="parTrans" cxnId="{BEE438A1-EE24-4864-9CE9-D92F7861E080}">
      <dgm:prSet/>
      <dgm:spPr/>
      <dgm:t>
        <a:bodyPr/>
        <a:lstStyle/>
        <a:p>
          <a:endParaRPr lang="en-GB"/>
        </a:p>
      </dgm:t>
    </dgm:pt>
    <dgm:pt modelId="{44FC10BB-521C-451C-AA62-EE453C233534}" type="sibTrans" cxnId="{BEE438A1-EE24-4864-9CE9-D92F7861E080}">
      <dgm:prSet/>
      <dgm:spPr/>
      <dgm:t>
        <a:bodyPr/>
        <a:lstStyle/>
        <a:p>
          <a:endParaRPr lang="en-GB"/>
        </a:p>
      </dgm:t>
    </dgm:pt>
    <dgm:pt modelId="{49CF628A-E0FE-4D64-AE6F-21F866771F91}">
      <dgm:prSet phldrT="[Text]" custT="1"/>
      <dgm:spPr/>
      <dgm:t>
        <a:bodyPr/>
        <a:lstStyle/>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CJML has been publicly available online throughout the development process. CJML has been presented in academic and practice-oriented conferences, reaching both technology- and management-oriented audiences.</a:t>
          </a:r>
        </a:p>
      </dgm:t>
    </dgm:pt>
    <dgm:pt modelId="{D08DDD69-AACE-458D-AFB2-4AA17F8986A6}" type="parTrans" cxnId="{AFDC0357-50BF-4A1B-9F1D-13873D0BEA5D}">
      <dgm:prSet/>
      <dgm:spPr/>
      <dgm:t>
        <a:bodyPr/>
        <a:lstStyle/>
        <a:p>
          <a:endParaRPr lang="en-GB"/>
        </a:p>
      </dgm:t>
    </dgm:pt>
    <dgm:pt modelId="{ADB94DFB-C3EB-4CDE-B7B0-07B73DD7FDFE}" type="sibTrans" cxnId="{AFDC0357-50BF-4A1B-9F1D-13873D0BEA5D}">
      <dgm:prSet/>
      <dgm:spPr/>
      <dgm:t>
        <a:bodyPr/>
        <a:lstStyle/>
        <a:p>
          <a:endParaRPr lang="en-GB"/>
        </a:p>
      </dgm:t>
    </dgm:pt>
    <dgm:pt modelId="{A18EBFB5-AE6E-4717-AD4A-86012FAE3E7C}">
      <dgm:prSet phldrT="[Text]" custT="1"/>
      <dgm:spPr/>
      <dgm:t>
        <a:bodyPr/>
        <a:lstStyle/>
        <a:p>
          <a:pPr>
            <a:buFontTx/>
            <a:buNone/>
          </a:pPr>
          <a:r>
            <a:rPr lang="en-GB" sz="1100" dirty="0">
              <a:solidFill>
                <a:schemeClr val="tx1"/>
              </a:solidFill>
            </a:rPr>
            <a:t>CJML is an artifact developed for precise </a:t>
          </a:r>
          <a:r>
            <a:rPr lang="en-GB" sz="1100" dirty="0" err="1">
              <a:solidFill>
                <a:schemeClr val="tx1"/>
              </a:solidFill>
            </a:rPr>
            <a:t>modeling</a:t>
          </a:r>
          <a:r>
            <a:rPr lang="en-GB" sz="1100" dirty="0">
              <a:solidFill>
                <a:schemeClr val="tx1"/>
              </a:solidFill>
            </a:rPr>
            <a:t> of customer journeys to support journey discovery, journey conformance, and journey redesign.</a:t>
          </a:r>
        </a:p>
      </dgm:t>
    </dgm:pt>
    <dgm:pt modelId="{06D9CD8E-90D9-43F5-B039-89FE506B704E}" type="sibTrans" cxnId="{6453D18A-C153-4B18-931C-F97A4DF9DC5D}">
      <dgm:prSet/>
      <dgm:spPr/>
      <dgm:t>
        <a:bodyPr/>
        <a:lstStyle/>
        <a:p>
          <a:endParaRPr lang="en-GB"/>
        </a:p>
      </dgm:t>
    </dgm:pt>
    <dgm:pt modelId="{D89CB524-021A-43CD-BCCC-9070286ADD17}" type="parTrans" cxnId="{6453D18A-C153-4B18-931C-F97A4DF9DC5D}">
      <dgm:prSet/>
      <dgm:spPr/>
      <dgm:t>
        <a:bodyPr/>
        <a:lstStyle/>
        <a:p>
          <a:endParaRPr lang="en-GB"/>
        </a:p>
      </dgm:t>
    </dgm:pt>
    <dgm:pt modelId="{3356A4CB-FADD-4288-A5B0-12F0BF2A4679}" type="pres">
      <dgm:prSet presAssocID="{9A75AB9D-4969-457F-9E11-7BA1A6CD65D1}" presName="rootnode" presStyleCnt="0">
        <dgm:presLayoutVars>
          <dgm:chMax/>
          <dgm:chPref/>
          <dgm:dir/>
          <dgm:animLvl val="lvl"/>
        </dgm:presLayoutVars>
      </dgm:prSet>
      <dgm:spPr/>
    </dgm:pt>
    <dgm:pt modelId="{667D3546-9794-49C7-91CB-8A61E3071DBA}" type="pres">
      <dgm:prSet presAssocID="{45790DA7-0E5E-4A3B-8AE0-2F834220E63C}" presName="composite" presStyleCnt="0"/>
      <dgm:spPr/>
    </dgm:pt>
    <dgm:pt modelId="{C4683537-7C43-40A7-87D1-543CBC2DD433}" type="pres">
      <dgm:prSet presAssocID="{45790DA7-0E5E-4A3B-8AE0-2F834220E63C}" presName="LShape" presStyleLbl="alignNode1" presStyleIdx="0" presStyleCnt="13"/>
      <dgm:spPr/>
    </dgm:pt>
    <dgm:pt modelId="{E93CF492-6AA4-43E4-AF8C-64DC4626E7E1}" type="pres">
      <dgm:prSet presAssocID="{45790DA7-0E5E-4A3B-8AE0-2F834220E63C}" presName="ParentText" presStyleLbl="revTx" presStyleIdx="0" presStyleCnt="7">
        <dgm:presLayoutVars>
          <dgm:chMax val="0"/>
          <dgm:chPref val="0"/>
          <dgm:bulletEnabled val="1"/>
        </dgm:presLayoutVars>
      </dgm:prSet>
      <dgm:spPr/>
    </dgm:pt>
    <dgm:pt modelId="{1D09B9DE-DB6A-4E20-BFB9-AC019D260B4D}" type="pres">
      <dgm:prSet presAssocID="{45790DA7-0E5E-4A3B-8AE0-2F834220E63C}" presName="Triangle" presStyleLbl="alignNode1" presStyleIdx="1" presStyleCnt="13"/>
      <dgm:spPr/>
    </dgm:pt>
    <dgm:pt modelId="{3255576B-92E1-4A19-AD9E-25D967EF2A17}" type="pres">
      <dgm:prSet presAssocID="{2CD5C208-0399-4ED4-8767-FFA3F97EABC4}" presName="sibTrans" presStyleCnt="0"/>
      <dgm:spPr/>
    </dgm:pt>
    <dgm:pt modelId="{D60119BB-63B1-48E7-87EA-5DE1E1D19781}" type="pres">
      <dgm:prSet presAssocID="{2CD5C208-0399-4ED4-8767-FFA3F97EABC4}" presName="space" presStyleCnt="0"/>
      <dgm:spPr/>
    </dgm:pt>
    <dgm:pt modelId="{5243D47C-A421-4DBD-8B30-48993712E681}" type="pres">
      <dgm:prSet presAssocID="{707DDC94-F303-4F3A-9F6C-E2CA3F63CE4A}" presName="composite" presStyleCnt="0"/>
      <dgm:spPr/>
    </dgm:pt>
    <dgm:pt modelId="{91FAA69C-8231-4E95-B51F-8A7F36AE95A3}" type="pres">
      <dgm:prSet presAssocID="{707DDC94-F303-4F3A-9F6C-E2CA3F63CE4A}" presName="LShape" presStyleLbl="alignNode1" presStyleIdx="2" presStyleCnt="13"/>
      <dgm:spPr/>
    </dgm:pt>
    <dgm:pt modelId="{3B60944D-BDB2-4C0A-A570-D585AFE8120C}" type="pres">
      <dgm:prSet presAssocID="{707DDC94-F303-4F3A-9F6C-E2CA3F63CE4A}" presName="ParentText" presStyleLbl="revTx" presStyleIdx="1" presStyleCnt="7">
        <dgm:presLayoutVars>
          <dgm:chMax val="0"/>
          <dgm:chPref val="0"/>
          <dgm:bulletEnabled val="1"/>
        </dgm:presLayoutVars>
      </dgm:prSet>
      <dgm:spPr/>
    </dgm:pt>
    <dgm:pt modelId="{C19D01C4-C1D5-40AC-9224-76FFC5669BC2}" type="pres">
      <dgm:prSet presAssocID="{707DDC94-F303-4F3A-9F6C-E2CA3F63CE4A}" presName="Triangle" presStyleLbl="alignNode1" presStyleIdx="3" presStyleCnt="13"/>
      <dgm:spPr/>
    </dgm:pt>
    <dgm:pt modelId="{71C35AA3-B08C-4B88-9252-D9EC99F7D2A9}" type="pres">
      <dgm:prSet presAssocID="{2745BF0D-1B8C-45E6-9858-2C12D806A050}" presName="sibTrans" presStyleCnt="0"/>
      <dgm:spPr/>
    </dgm:pt>
    <dgm:pt modelId="{5D8DBCD3-5750-40E9-852B-D5B641CD9613}" type="pres">
      <dgm:prSet presAssocID="{2745BF0D-1B8C-45E6-9858-2C12D806A050}" presName="space" presStyleCnt="0"/>
      <dgm:spPr/>
    </dgm:pt>
    <dgm:pt modelId="{9A366A91-D5E2-4D4B-8BCC-DAD819E1F91F}" type="pres">
      <dgm:prSet presAssocID="{0BA904D5-0F98-4218-84CD-F2363B1CB098}" presName="composite" presStyleCnt="0"/>
      <dgm:spPr/>
    </dgm:pt>
    <dgm:pt modelId="{201AE3F8-5841-471B-B7BA-CAB793C20880}" type="pres">
      <dgm:prSet presAssocID="{0BA904D5-0F98-4218-84CD-F2363B1CB098}" presName="LShape" presStyleLbl="alignNode1" presStyleIdx="4" presStyleCnt="13"/>
      <dgm:spPr/>
    </dgm:pt>
    <dgm:pt modelId="{B0603C9A-28AF-4EC5-AEE5-BBAFEAC07223}" type="pres">
      <dgm:prSet presAssocID="{0BA904D5-0F98-4218-84CD-F2363B1CB098}" presName="ParentText" presStyleLbl="revTx" presStyleIdx="2" presStyleCnt="7">
        <dgm:presLayoutVars>
          <dgm:chMax val="0"/>
          <dgm:chPref val="0"/>
          <dgm:bulletEnabled val="1"/>
        </dgm:presLayoutVars>
      </dgm:prSet>
      <dgm:spPr/>
    </dgm:pt>
    <dgm:pt modelId="{D04F4771-1999-41CD-9EAC-DE76C185708F}" type="pres">
      <dgm:prSet presAssocID="{0BA904D5-0F98-4218-84CD-F2363B1CB098}" presName="Triangle" presStyleLbl="alignNode1" presStyleIdx="5" presStyleCnt="13"/>
      <dgm:spPr/>
    </dgm:pt>
    <dgm:pt modelId="{AA228ED6-47FB-43CE-A188-ABF90702B411}" type="pres">
      <dgm:prSet presAssocID="{EA9E58CD-0FA7-4981-8E42-DCF099088A52}" presName="sibTrans" presStyleCnt="0"/>
      <dgm:spPr/>
    </dgm:pt>
    <dgm:pt modelId="{F0153BD6-208C-41C3-A41F-BDA02479E0AF}" type="pres">
      <dgm:prSet presAssocID="{EA9E58CD-0FA7-4981-8E42-DCF099088A52}" presName="space" presStyleCnt="0"/>
      <dgm:spPr/>
    </dgm:pt>
    <dgm:pt modelId="{F1359A66-F1CB-4A2A-8C55-E6BED02EBADA}" type="pres">
      <dgm:prSet presAssocID="{A821C336-FD89-4D3F-9B6D-B653AB7F343B}" presName="composite" presStyleCnt="0"/>
      <dgm:spPr/>
    </dgm:pt>
    <dgm:pt modelId="{98DA9620-4E37-42D5-A900-76178C99A045}" type="pres">
      <dgm:prSet presAssocID="{A821C336-FD89-4D3F-9B6D-B653AB7F343B}" presName="LShape" presStyleLbl="alignNode1" presStyleIdx="6" presStyleCnt="13"/>
      <dgm:spPr/>
    </dgm:pt>
    <dgm:pt modelId="{3EE60D95-0F70-4115-ABD3-C89A4650CE5A}" type="pres">
      <dgm:prSet presAssocID="{A821C336-FD89-4D3F-9B6D-B653AB7F343B}" presName="ParentText" presStyleLbl="revTx" presStyleIdx="3" presStyleCnt="7">
        <dgm:presLayoutVars>
          <dgm:chMax val="0"/>
          <dgm:chPref val="0"/>
          <dgm:bulletEnabled val="1"/>
        </dgm:presLayoutVars>
      </dgm:prSet>
      <dgm:spPr/>
    </dgm:pt>
    <dgm:pt modelId="{F7C97BC4-ECC8-41FE-907A-0C1302B1B6BB}" type="pres">
      <dgm:prSet presAssocID="{A821C336-FD89-4D3F-9B6D-B653AB7F343B}" presName="Triangle" presStyleLbl="alignNode1" presStyleIdx="7" presStyleCnt="13"/>
      <dgm:spPr/>
    </dgm:pt>
    <dgm:pt modelId="{02984ACC-6A40-4579-AA01-6F843C3BE68E}" type="pres">
      <dgm:prSet presAssocID="{B74E9FD4-9ABD-4FBE-B148-F9D3035495E3}" presName="sibTrans" presStyleCnt="0"/>
      <dgm:spPr/>
    </dgm:pt>
    <dgm:pt modelId="{8909B900-E48C-461B-951A-FA4AF8C976E3}" type="pres">
      <dgm:prSet presAssocID="{B74E9FD4-9ABD-4FBE-B148-F9D3035495E3}" presName="space" presStyleCnt="0"/>
      <dgm:spPr/>
    </dgm:pt>
    <dgm:pt modelId="{2AFA5DAB-28BF-4FCC-B989-F9F73947D821}" type="pres">
      <dgm:prSet presAssocID="{8084BFA1-D15A-45A7-A530-3C9064B9680C}" presName="composite" presStyleCnt="0"/>
      <dgm:spPr/>
    </dgm:pt>
    <dgm:pt modelId="{09A724AC-D799-4760-9EFB-732FFC4BFBBF}" type="pres">
      <dgm:prSet presAssocID="{8084BFA1-D15A-45A7-A530-3C9064B9680C}" presName="LShape" presStyleLbl="alignNode1" presStyleIdx="8" presStyleCnt="13"/>
      <dgm:spPr/>
    </dgm:pt>
    <dgm:pt modelId="{30E315ED-E043-4A67-91F0-E573680AAB87}" type="pres">
      <dgm:prSet presAssocID="{8084BFA1-D15A-45A7-A530-3C9064B9680C}" presName="ParentText" presStyleLbl="revTx" presStyleIdx="4" presStyleCnt="7">
        <dgm:presLayoutVars>
          <dgm:chMax val="0"/>
          <dgm:chPref val="0"/>
          <dgm:bulletEnabled val="1"/>
        </dgm:presLayoutVars>
      </dgm:prSet>
      <dgm:spPr/>
    </dgm:pt>
    <dgm:pt modelId="{C951A5CE-B970-462F-B4B8-C0576D6A62F0}" type="pres">
      <dgm:prSet presAssocID="{8084BFA1-D15A-45A7-A530-3C9064B9680C}" presName="Triangle" presStyleLbl="alignNode1" presStyleIdx="9" presStyleCnt="13"/>
      <dgm:spPr/>
    </dgm:pt>
    <dgm:pt modelId="{F7CF5517-A9B7-42C7-9F96-B387E898E616}" type="pres">
      <dgm:prSet presAssocID="{FA487DF1-C728-4377-BE66-B60E77A5887C}" presName="sibTrans" presStyleCnt="0"/>
      <dgm:spPr/>
    </dgm:pt>
    <dgm:pt modelId="{BA24B006-9E66-42B6-BC4E-57E3FDD9C738}" type="pres">
      <dgm:prSet presAssocID="{FA487DF1-C728-4377-BE66-B60E77A5887C}" presName="space" presStyleCnt="0"/>
      <dgm:spPr/>
    </dgm:pt>
    <dgm:pt modelId="{111C54E5-7DEE-469A-8557-FC6E0B7A0C32}" type="pres">
      <dgm:prSet presAssocID="{F2E99F64-396A-4E13-96F2-BE0D343EE36A}" presName="composite" presStyleCnt="0"/>
      <dgm:spPr/>
    </dgm:pt>
    <dgm:pt modelId="{DBC1E9B8-F648-46F4-8983-7686D2ECB3A3}" type="pres">
      <dgm:prSet presAssocID="{F2E99F64-396A-4E13-96F2-BE0D343EE36A}" presName="LShape" presStyleLbl="alignNode1" presStyleIdx="10" presStyleCnt="13"/>
      <dgm:spPr/>
    </dgm:pt>
    <dgm:pt modelId="{A87835BB-6045-4BBE-9A83-0E16B024BBC7}" type="pres">
      <dgm:prSet presAssocID="{F2E99F64-396A-4E13-96F2-BE0D343EE36A}" presName="ParentText" presStyleLbl="revTx" presStyleIdx="5" presStyleCnt="7">
        <dgm:presLayoutVars>
          <dgm:chMax val="0"/>
          <dgm:chPref val="0"/>
          <dgm:bulletEnabled val="1"/>
        </dgm:presLayoutVars>
      </dgm:prSet>
      <dgm:spPr/>
    </dgm:pt>
    <dgm:pt modelId="{1DA12313-CEDE-4582-AC45-5CC277D308E8}" type="pres">
      <dgm:prSet presAssocID="{F2E99F64-396A-4E13-96F2-BE0D343EE36A}" presName="Triangle" presStyleLbl="alignNode1" presStyleIdx="11" presStyleCnt="13"/>
      <dgm:spPr/>
    </dgm:pt>
    <dgm:pt modelId="{8D78E322-C8C3-45DB-B0E2-1D6E4C21D649}" type="pres">
      <dgm:prSet presAssocID="{72426408-5B99-4613-9A36-3C32CA64A4CC}" presName="sibTrans" presStyleCnt="0"/>
      <dgm:spPr/>
    </dgm:pt>
    <dgm:pt modelId="{F82A80A4-0047-448C-816D-7B49F39611C0}" type="pres">
      <dgm:prSet presAssocID="{72426408-5B99-4613-9A36-3C32CA64A4CC}" presName="space" presStyleCnt="0"/>
      <dgm:spPr/>
    </dgm:pt>
    <dgm:pt modelId="{6FEABE4D-9695-4BA2-AFBE-345447248490}" type="pres">
      <dgm:prSet presAssocID="{DBC9E9F3-0209-462B-B573-20C9E1644907}" presName="composite" presStyleCnt="0"/>
      <dgm:spPr/>
    </dgm:pt>
    <dgm:pt modelId="{002938BD-8A2C-4362-8898-09193AC4C210}" type="pres">
      <dgm:prSet presAssocID="{DBC9E9F3-0209-462B-B573-20C9E1644907}" presName="LShape" presStyleLbl="alignNode1" presStyleIdx="12" presStyleCnt="13"/>
      <dgm:spPr/>
    </dgm:pt>
    <dgm:pt modelId="{40211C54-05C9-4520-8986-D580E40D8890}" type="pres">
      <dgm:prSet presAssocID="{DBC9E9F3-0209-462B-B573-20C9E1644907}" presName="ParentText" presStyleLbl="revTx" presStyleIdx="6" presStyleCnt="7">
        <dgm:presLayoutVars>
          <dgm:chMax val="0"/>
          <dgm:chPref val="0"/>
          <dgm:bulletEnabled val="1"/>
        </dgm:presLayoutVars>
      </dgm:prSet>
      <dgm:spPr/>
    </dgm:pt>
  </dgm:ptLst>
  <dgm:cxnLst>
    <dgm:cxn modelId="{1C8DB900-4656-40E5-B16F-9AA98E1C5691}" type="presOf" srcId="{0BA904D5-0F98-4218-84CD-F2363B1CB098}" destId="{B0603C9A-28AF-4EC5-AEE5-BBAFEAC07223}" srcOrd="0" destOrd="0" presId="urn:microsoft.com/office/officeart/2009/3/layout/StepUpProcess"/>
    <dgm:cxn modelId="{D3EA0615-84AA-4DF1-8A31-3BA13FA668C7}" type="presOf" srcId="{49CF628A-E0FE-4D64-AE6F-21F866771F91}" destId="{40211C54-05C9-4520-8986-D580E40D8890}" srcOrd="0" destOrd="1" presId="urn:microsoft.com/office/officeart/2009/3/layout/StepUpProcess"/>
    <dgm:cxn modelId="{227C972B-6B75-47C8-A3FE-677E6A1548EB}" type="presOf" srcId="{A821C336-FD89-4D3F-9B6D-B653AB7F343B}" destId="{3EE60D95-0F70-4115-ABD3-C89A4650CE5A}" srcOrd="0" destOrd="0" presId="urn:microsoft.com/office/officeart/2009/3/layout/StepUpProcess"/>
    <dgm:cxn modelId="{60BF1E3B-9BBE-44BB-9DB0-461EE0FA46E8}" srcId="{9A75AB9D-4969-457F-9E11-7BA1A6CD65D1}" destId="{45790DA7-0E5E-4A3B-8AE0-2F834220E63C}" srcOrd="0" destOrd="0" parTransId="{46A2DD9A-C3BC-49D3-8455-EFC4D8998004}" sibTransId="{2CD5C208-0399-4ED4-8767-FFA3F97EABC4}"/>
    <dgm:cxn modelId="{A2BD4246-B803-45A5-800E-8CDA40C37749}" srcId="{A821C336-FD89-4D3F-9B6D-B653AB7F343B}" destId="{176EBC4C-7808-42B8-8BED-60D66B9F5D11}" srcOrd="0" destOrd="0" parTransId="{F9DE2B0A-6C25-400D-A5B8-4B7DDA944ED9}" sibTransId="{4B6F7E72-15C9-4212-8EF9-7EBE34F59411}"/>
    <dgm:cxn modelId="{7ED1726F-9DED-49F7-842E-C2EC3B792C60}" srcId="{9A75AB9D-4969-457F-9E11-7BA1A6CD65D1}" destId="{707DDC94-F303-4F3A-9F6C-E2CA3F63CE4A}" srcOrd="1" destOrd="0" parTransId="{0617F664-04DC-4E68-860D-6D72923084F2}" sibTransId="{2745BF0D-1B8C-45E6-9858-2C12D806A050}"/>
    <dgm:cxn modelId="{A2002253-5A22-44E4-86B5-0932E7999E97}" type="presOf" srcId="{DBC9E9F3-0209-462B-B573-20C9E1644907}" destId="{40211C54-05C9-4520-8986-D580E40D8890}" srcOrd="0" destOrd="0" presId="urn:microsoft.com/office/officeart/2009/3/layout/StepUpProcess"/>
    <dgm:cxn modelId="{06CC9455-145D-490C-AB6B-9FD3A6A789A7}" srcId="{9A75AB9D-4969-457F-9E11-7BA1A6CD65D1}" destId="{0BA904D5-0F98-4218-84CD-F2363B1CB098}" srcOrd="2" destOrd="0" parTransId="{55ABD0D6-965E-44D8-A70C-08C2FB347D83}" sibTransId="{EA9E58CD-0FA7-4981-8E42-DCF099088A52}"/>
    <dgm:cxn modelId="{AFDC0357-50BF-4A1B-9F1D-13873D0BEA5D}" srcId="{DBC9E9F3-0209-462B-B573-20C9E1644907}" destId="{49CF628A-E0FE-4D64-AE6F-21F866771F91}" srcOrd="0" destOrd="0" parTransId="{D08DDD69-AACE-458D-AFB2-4AA17F8986A6}" sibTransId="{ADB94DFB-C3EB-4CDE-B7B0-07B73DD7FDFE}"/>
    <dgm:cxn modelId="{C63AA87D-C700-4FC8-86E6-037C6DF88741}" type="presOf" srcId="{4454E175-21BC-4022-98CF-209379A3D597}" destId="{A87835BB-6045-4BBE-9A83-0E16B024BBC7}" srcOrd="0" destOrd="1" presId="urn:microsoft.com/office/officeart/2009/3/layout/StepUpProcess"/>
    <dgm:cxn modelId="{9116E882-B61A-4F34-9CAF-517300EE4635}" srcId="{9A75AB9D-4969-457F-9E11-7BA1A6CD65D1}" destId="{8084BFA1-D15A-45A7-A530-3C9064B9680C}" srcOrd="4" destOrd="0" parTransId="{F7D92997-3691-4395-8E6D-2ED095B8963A}" sibTransId="{FA487DF1-C728-4377-BE66-B60E77A5887C}"/>
    <dgm:cxn modelId="{53963C85-A44C-4F37-9910-4D0D644066F7}" type="presOf" srcId="{DFA83BF4-380D-48C7-BDCA-4D5C41430567}" destId="{B0603C9A-28AF-4EC5-AEE5-BBAFEAC07223}" srcOrd="0" destOrd="1" presId="urn:microsoft.com/office/officeart/2009/3/layout/StepUpProcess"/>
    <dgm:cxn modelId="{6453D18A-C153-4B18-931C-F97A4DF9DC5D}" srcId="{45790DA7-0E5E-4A3B-8AE0-2F834220E63C}" destId="{A18EBFB5-AE6E-4717-AD4A-86012FAE3E7C}" srcOrd="0" destOrd="0" parTransId="{D89CB524-021A-43CD-BCCC-9070286ADD17}" sibTransId="{06D9CD8E-90D9-43F5-B039-89FE506B704E}"/>
    <dgm:cxn modelId="{39BF798C-E7CD-4F68-9AF3-651CCFF71FF1}" srcId="{9A75AB9D-4969-457F-9E11-7BA1A6CD65D1}" destId="{F2E99F64-396A-4E13-96F2-BE0D343EE36A}" srcOrd="5" destOrd="0" parTransId="{DCA9D016-49A0-4657-885A-7F2133C64D85}" sibTransId="{72426408-5B99-4613-9A36-3C32CA64A4CC}"/>
    <dgm:cxn modelId="{9102D191-7DC8-440F-8518-CF7448C77E73}" type="presOf" srcId="{A18EBFB5-AE6E-4717-AD4A-86012FAE3E7C}" destId="{E93CF492-6AA4-43E4-AF8C-64DC4626E7E1}" srcOrd="0" destOrd="1" presId="urn:microsoft.com/office/officeart/2009/3/layout/StepUpProcess"/>
    <dgm:cxn modelId="{F4E51799-B746-4F4C-99D8-B319D1DBAD22}" srcId="{9A75AB9D-4969-457F-9E11-7BA1A6CD65D1}" destId="{A821C336-FD89-4D3F-9B6D-B653AB7F343B}" srcOrd="3" destOrd="0" parTransId="{9BDE2A6C-7308-4878-BE62-5C27001616CB}" sibTransId="{B74E9FD4-9ABD-4FBE-B148-F9D3035495E3}"/>
    <dgm:cxn modelId="{52588C99-A528-4D70-9DCE-6A1B295E4AC7}" type="presOf" srcId="{176EBC4C-7808-42B8-8BED-60D66B9F5D11}" destId="{3EE60D95-0F70-4115-ABD3-C89A4650CE5A}" srcOrd="0" destOrd="1" presId="urn:microsoft.com/office/officeart/2009/3/layout/StepUpProcess"/>
    <dgm:cxn modelId="{BEE438A1-EE24-4864-9CE9-D92F7861E080}" srcId="{F2E99F64-396A-4E13-96F2-BE0D343EE36A}" destId="{4454E175-21BC-4022-98CF-209379A3D597}" srcOrd="0" destOrd="0" parTransId="{2A8A51EA-6F35-4302-A30A-2AAA7828C043}" sibTransId="{44FC10BB-521C-451C-AA62-EE453C233534}"/>
    <dgm:cxn modelId="{48030DAB-370B-4BDD-AB7D-9A9C76F5B133}" type="presOf" srcId="{707DDC94-F303-4F3A-9F6C-E2CA3F63CE4A}" destId="{3B60944D-BDB2-4C0A-A570-D585AFE8120C}" srcOrd="0" destOrd="0" presId="urn:microsoft.com/office/officeart/2009/3/layout/StepUpProcess"/>
    <dgm:cxn modelId="{B1E843BB-C14E-432B-97A1-9EA19C9A62CF}" type="presOf" srcId="{FFE35EBF-2ED2-44CA-A55B-C449538DBCDD}" destId="{3B60944D-BDB2-4C0A-A570-D585AFE8120C}" srcOrd="0" destOrd="1" presId="urn:microsoft.com/office/officeart/2009/3/layout/StepUpProcess"/>
    <dgm:cxn modelId="{E71846C4-66D0-4AAF-92F9-0C65B1EE7AF9}" srcId="{707DDC94-F303-4F3A-9F6C-E2CA3F63CE4A}" destId="{FFE35EBF-2ED2-44CA-A55B-C449538DBCDD}" srcOrd="0" destOrd="0" parTransId="{23232F17-1DFA-4859-A719-7CC0CD61EDE6}" sibTransId="{AFA98B2B-8431-4FE0-B67F-4363D9EA0616}"/>
    <dgm:cxn modelId="{86BC75C8-A4EE-4B0D-BB6F-3DF1D0E29C1F}" type="presOf" srcId="{64F47823-1782-41D4-9E1E-BA2AE81BF8EB}" destId="{30E315ED-E043-4A67-91F0-E573680AAB87}" srcOrd="0" destOrd="1" presId="urn:microsoft.com/office/officeart/2009/3/layout/StepUpProcess"/>
    <dgm:cxn modelId="{3D14ADC8-7EA5-4CDE-946C-75DEE7618B86}" srcId="{9A75AB9D-4969-457F-9E11-7BA1A6CD65D1}" destId="{DBC9E9F3-0209-462B-B573-20C9E1644907}" srcOrd="6" destOrd="0" parTransId="{57404B02-0708-4CD5-AB2E-71615BF4FC98}" sibTransId="{FDC7CFFA-414E-4C0A-8040-49280539A6A9}"/>
    <dgm:cxn modelId="{2AB4CCCA-26FD-4344-8905-20F2F6C35C97}" srcId="{8084BFA1-D15A-45A7-A530-3C9064B9680C}" destId="{64F47823-1782-41D4-9E1E-BA2AE81BF8EB}" srcOrd="0" destOrd="0" parTransId="{66A5251E-C003-4A0A-9E10-8841496E2DF9}" sibTransId="{B30B175B-8E80-42DE-9E42-D941F888CE19}"/>
    <dgm:cxn modelId="{9056AED2-C370-4E15-99B0-0202FDC819D3}" type="presOf" srcId="{45790DA7-0E5E-4A3B-8AE0-2F834220E63C}" destId="{E93CF492-6AA4-43E4-AF8C-64DC4626E7E1}" srcOrd="0" destOrd="0" presId="urn:microsoft.com/office/officeart/2009/3/layout/StepUpProcess"/>
    <dgm:cxn modelId="{8EB914DF-B12B-4968-9274-2828D6726F6F}" type="presOf" srcId="{9A75AB9D-4969-457F-9E11-7BA1A6CD65D1}" destId="{3356A4CB-FADD-4288-A5B0-12F0BF2A4679}" srcOrd="0" destOrd="0" presId="urn:microsoft.com/office/officeart/2009/3/layout/StepUpProcess"/>
    <dgm:cxn modelId="{A64ECAE3-6D3F-4FD5-A933-01B942345C63}" type="presOf" srcId="{8084BFA1-D15A-45A7-A530-3C9064B9680C}" destId="{30E315ED-E043-4A67-91F0-E573680AAB87}" srcOrd="0" destOrd="0" presId="urn:microsoft.com/office/officeart/2009/3/layout/StepUpProcess"/>
    <dgm:cxn modelId="{C4E170EA-03BB-4EC5-BAB2-819546421A09}" type="presOf" srcId="{F2E99F64-396A-4E13-96F2-BE0D343EE36A}" destId="{A87835BB-6045-4BBE-9A83-0E16B024BBC7}" srcOrd="0" destOrd="0" presId="urn:microsoft.com/office/officeart/2009/3/layout/StepUpProcess"/>
    <dgm:cxn modelId="{2A5D21EB-FA68-4A53-BF48-1263123B385C}" srcId="{0BA904D5-0F98-4218-84CD-F2363B1CB098}" destId="{DFA83BF4-380D-48C7-BDCA-4D5C41430567}" srcOrd="0" destOrd="0" parTransId="{704AD8E0-B054-40BF-BA27-823B8CEB5EBC}" sibTransId="{338DB70D-D5C6-4A82-9FB8-03EC79BD2ABC}"/>
    <dgm:cxn modelId="{9F4A5971-43DF-4D4E-A681-0FEBE9E4283C}" type="presParOf" srcId="{3356A4CB-FADD-4288-A5B0-12F0BF2A4679}" destId="{667D3546-9794-49C7-91CB-8A61E3071DBA}" srcOrd="0" destOrd="0" presId="urn:microsoft.com/office/officeart/2009/3/layout/StepUpProcess"/>
    <dgm:cxn modelId="{270430EB-C2DE-4C15-9527-A5A4FE7ACAA4}" type="presParOf" srcId="{667D3546-9794-49C7-91CB-8A61E3071DBA}" destId="{C4683537-7C43-40A7-87D1-543CBC2DD433}" srcOrd="0" destOrd="0" presId="urn:microsoft.com/office/officeart/2009/3/layout/StepUpProcess"/>
    <dgm:cxn modelId="{5F03FD1D-67F8-4D9F-9DD4-1C0B8FD999CC}" type="presParOf" srcId="{667D3546-9794-49C7-91CB-8A61E3071DBA}" destId="{E93CF492-6AA4-43E4-AF8C-64DC4626E7E1}" srcOrd="1" destOrd="0" presId="urn:microsoft.com/office/officeart/2009/3/layout/StepUpProcess"/>
    <dgm:cxn modelId="{EC70C38A-7D14-48FE-8E39-EFF63A8334E5}" type="presParOf" srcId="{667D3546-9794-49C7-91CB-8A61E3071DBA}" destId="{1D09B9DE-DB6A-4E20-BFB9-AC019D260B4D}" srcOrd="2" destOrd="0" presId="urn:microsoft.com/office/officeart/2009/3/layout/StepUpProcess"/>
    <dgm:cxn modelId="{45135EBC-436F-4A6D-B906-F46AF47FDF0C}" type="presParOf" srcId="{3356A4CB-FADD-4288-A5B0-12F0BF2A4679}" destId="{3255576B-92E1-4A19-AD9E-25D967EF2A17}" srcOrd="1" destOrd="0" presId="urn:microsoft.com/office/officeart/2009/3/layout/StepUpProcess"/>
    <dgm:cxn modelId="{F368B71E-931B-43BA-B948-5229D37E0798}" type="presParOf" srcId="{3255576B-92E1-4A19-AD9E-25D967EF2A17}" destId="{D60119BB-63B1-48E7-87EA-5DE1E1D19781}" srcOrd="0" destOrd="0" presId="urn:microsoft.com/office/officeart/2009/3/layout/StepUpProcess"/>
    <dgm:cxn modelId="{D664338C-D58F-496F-BD9B-D23575423B5C}" type="presParOf" srcId="{3356A4CB-FADD-4288-A5B0-12F0BF2A4679}" destId="{5243D47C-A421-4DBD-8B30-48993712E681}" srcOrd="2" destOrd="0" presId="urn:microsoft.com/office/officeart/2009/3/layout/StepUpProcess"/>
    <dgm:cxn modelId="{433D59F9-4C6E-4713-A826-48A36D0F6AE0}" type="presParOf" srcId="{5243D47C-A421-4DBD-8B30-48993712E681}" destId="{91FAA69C-8231-4E95-B51F-8A7F36AE95A3}" srcOrd="0" destOrd="0" presId="urn:microsoft.com/office/officeart/2009/3/layout/StepUpProcess"/>
    <dgm:cxn modelId="{CE12626E-16FB-47E2-996E-222023555FBD}" type="presParOf" srcId="{5243D47C-A421-4DBD-8B30-48993712E681}" destId="{3B60944D-BDB2-4C0A-A570-D585AFE8120C}" srcOrd="1" destOrd="0" presId="urn:microsoft.com/office/officeart/2009/3/layout/StepUpProcess"/>
    <dgm:cxn modelId="{EAF40170-A9A3-4506-ADA3-4F882AF8572A}" type="presParOf" srcId="{5243D47C-A421-4DBD-8B30-48993712E681}" destId="{C19D01C4-C1D5-40AC-9224-76FFC5669BC2}" srcOrd="2" destOrd="0" presId="urn:microsoft.com/office/officeart/2009/3/layout/StepUpProcess"/>
    <dgm:cxn modelId="{65A6BA0C-7E35-4FB9-9F25-DBE075071057}" type="presParOf" srcId="{3356A4CB-FADD-4288-A5B0-12F0BF2A4679}" destId="{71C35AA3-B08C-4B88-9252-D9EC99F7D2A9}" srcOrd="3" destOrd="0" presId="urn:microsoft.com/office/officeart/2009/3/layout/StepUpProcess"/>
    <dgm:cxn modelId="{8D195FD6-83A9-4624-9B63-A8E34588504C}" type="presParOf" srcId="{71C35AA3-B08C-4B88-9252-D9EC99F7D2A9}" destId="{5D8DBCD3-5750-40E9-852B-D5B641CD9613}" srcOrd="0" destOrd="0" presId="urn:microsoft.com/office/officeart/2009/3/layout/StepUpProcess"/>
    <dgm:cxn modelId="{AA864408-C31B-4B0D-81BA-A146BB7CBFE1}" type="presParOf" srcId="{3356A4CB-FADD-4288-A5B0-12F0BF2A4679}" destId="{9A366A91-D5E2-4D4B-8BCC-DAD819E1F91F}" srcOrd="4" destOrd="0" presId="urn:microsoft.com/office/officeart/2009/3/layout/StepUpProcess"/>
    <dgm:cxn modelId="{267A8F16-2C66-4471-8D51-C1B2C203AF63}" type="presParOf" srcId="{9A366A91-D5E2-4D4B-8BCC-DAD819E1F91F}" destId="{201AE3F8-5841-471B-B7BA-CAB793C20880}" srcOrd="0" destOrd="0" presId="urn:microsoft.com/office/officeart/2009/3/layout/StepUpProcess"/>
    <dgm:cxn modelId="{2A7821E1-93B1-41EA-B7F1-27C29A7ACDDF}" type="presParOf" srcId="{9A366A91-D5E2-4D4B-8BCC-DAD819E1F91F}" destId="{B0603C9A-28AF-4EC5-AEE5-BBAFEAC07223}" srcOrd="1" destOrd="0" presId="urn:microsoft.com/office/officeart/2009/3/layout/StepUpProcess"/>
    <dgm:cxn modelId="{13C412D1-04D3-4745-897F-361E307D64FD}" type="presParOf" srcId="{9A366A91-D5E2-4D4B-8BCC-DAD819E1F91F}" destId="{D04F4771-1999-41CD-9EAC-DE76C185708F}" srcOrd="2" destOrd="0" presId="urn:microsoft.com/office/officeart/2009/3/layout/StepUpProcess"/>
    <dgm:cxn modelId="{8D4644BD-5C10-41B6-9286-5418994D30E9}" type="presParOf" srcId="{3356A4CB-FADD-4288-A5B0-12F0BF2A4679}" destId="{AA228ED6-47FB-43CE-A188-ABF90702B411}" srcOrd="5" destOrd="0" presId="urn:microsoft.com/office/officeart/2009/3/layout/StepUpProcess"/>
    <dgm:cxn modelId="{B63353F8-75E7-4B64-B66E-26F1740CB6A2}" type="presParOf" srcId="{AA228ED6-47FB-43CE-A188-ABF90702B411}" destId="{F0153BD6-208C-41C3-A41F-BDA02479E0AF}" srcOrd="0" destOrd="0" presId="urn:microsoft.com/office/officeart/2009/3/layout/StepUpProcess"/>
    <dgm:cxn modelId="{E88A825F-84C8-4A2A-8C23-F14B138DB7AC}" type="presParOf" srcId="{3356A4CB-FADD-4288-A5B0-12F0BF2A4679}" destId="{F1359A66-F1CB-4A2A-8C55-E6BED02EBADA}" srcOrd="6" destOrd="0" presId="urn:microsoft.com/office/officeart/2009/3/layout/StepUpProcess"/>
    <dgm:cxn modelId="{55006D33-2EFB-4537-BE3F-7562CAE4D07B}" type="presParOf" srcId="{F1359A66-F1CB-4A2A-8C55-E6BED02EBADA}" destId="{98DA9620-4E37-42D5-A900-76178C99A045}" srcOrd="0" destOrd="0" presId="urn:microsoft.com/office/officeart/2009/3/layout/StepUpProcess"/>
    <dgm:cxn modelId="{7B9D8B49-C7FE-484D-B462-AB6685419631}" type="presParOf" srcId="{F1359A66-F1CB-4A2A-8C55-E6BED02EBADA}" destId="{3EE60D95-0F70-4115-ABD3-C89A4650CE5A}" srcOrd="1" destOrd="0" presId="urn:microsoft.com/office/officeart/2009/3/layout/StepUpProcess"/>
    <dgm:cxn modelId="{3DB764B0-8C07-4ACA-9F94-CDCD2A5FC10D}" type="presParOf" srcId="{F1359A66-F1CB-4A2A-8C55-E6BED02EBADA}" destId="{F7C97BC4-ECC8-41FE-907A-0C1302B1B6BB}" srcOrd="2" destOrd="0" presId="urn:microsoft.com/office/officeart/2009/3/layout/StepUpProcess"/>
    <dgm:cxn modelId="{B46D89EC-AB76-4F3D-BE35-3F5DF8B21666}" type="presParOf" srcId="{3356A4CB-FADD-4288-A5B0-12F0BF2A4679}" destId="{02984ACC-6A40-4579-AA01-6F843C3BE68E}" srcOrd="7" destOrd="0" presId="urn:microsoft.com/office/officeart/2009/3/layout/StepUpProcess"/>
    <dgm:cxn modelId="{22195914-B53F-49DA-B10F-15F85B6548B3}" type="presParOf" srcId="{02984ACC-6A40-4579-AA01-6F843C3BE68E}" destId="{8909B900-E48C-461B-951A-FA4AF8C976E3}" srcOrd="0" destOrd="0" presId="urn:microsoft.com/office/officeart/2009/3/layout/StepUpProcess"/>
    <dgm:cxn modelId="{C51FB856-40FC-465D-AAB7-D6A798C7C2D1}" type="presParOf" srcId="{3356A4CB-FADD-4288-A5B0-12F0BF2A4679}" destId="{2AFA5DAB-28BF-4FCC-B989-F9F73947D821}" srcOrd="8" destOrd="0" presId="urn:microsoft.com/office/officeart/2009/3/layout/StepUpProcess"/>
    <dgm:cxn modelId="{CBA322B0-DF3E-47F9-A8C9-D7C34D25D724}" type="presParOf" srcId="{2AFA5DAB-28BF-4FCC-B989-F9F73947D821}" destId="{09A724AC-D799-4760-9EFB-732FFC4BFBBF}" srcOrd="0" destOrd="0" presId="urn:microsoft.com/office/officeart/2009/3/layout/StepUpProcess"/>
    <dgm:cxn modelId="{D2757A78-2F23-47EF-B033-161DB02DE82C}" type="presParOf" srcId="{2AFA5DAB-28BF-4FCC-B989-F9F73947D821}" destId="{30E315ED-E043-4A67-91F0-E573680AAB87}" srcOrd="1" destOrd="0" presId="urn:microsoft.com/office/officeart/2009/3/layout/StepUpProcess"/>
    <dgm:cxn modelId="{72C12CAD-37D9-4B12-8303-47FC43E09918}" type="presParOf" srcId="{2AFA5DAB-28BF-4FCC-B989-F9F73947D821}" destId="{C951A5CE-B970-462F-B4B8-C0576D6A62F0}" srcOrd="2" destOrd="0" presId="urn:microsoft.com/office/officeart/2009/3/layout/StepUpProcess"/>
    <dgm:cxn modelId="{8F92FE1C-D4DA-4406-9618-AE9EF72546CA}" type="presParOf" srcId="{3356A4CB-FADD-4288-A5B0-12F0BF2A4679}" destId="{F7CF5517-A9B7-42C7-9F96-B387E898E616}" srcOrd="9" destOrd="0" presId="urn:microsoft.com/office/officeart/2009/3/layout/StepUpProcess"/>
    <dgm:cxn modelId="{E01E8E60-ED10-4A2C-8AE9-54DBC6C6DD53}" type="presParOf" srcId="{F7CF5517-A9B7-42C7-9F96-B387E898E616}" destId="{BA24B006-9E66-42B6-BC4E-57E3FDD9C738}" srcOrd="0" destOrd="0" presId="urn:microsoft.com/office/officeart/2009/3/layout/StepUpProcess"/>
    <dgm:cxn modelId="{28DB5FA1-9170-4F67-9203-C4FFE605CE7B}" type="presParOf" srcId="{3356A4CB-FADD-4288-A5B0-12F0BF2A4679}" destId="{111C54E5-7DEE-469A-8557-FC6E0B7A0C32}" srcOrd="10" destOrd="0" presId="urn:microsoft.com/office/officeart/2009/3/layout/StepUpProcess"/>
    <dgm:cxn modelId="{25B602D8-7FFB-49FF-9716-99E49A665734}" type="presParOf" srcId="{111C54E5-7DEE-469A-8557-FC6E0B7A0C32}" destId="{DBC1E9B8-F648-46F4-8983-7686D2ECB3A3}" srcOrd="0" destOrd="0" presId="urn:microsoft.com/office/officeart/2009/3/layout/StepUpProcess"/>
    <dgm:cxn modelId="{36D83867-085B-4D3F-9732-ABD03AD905F0}" type="presParOf" srcId="{111C54E5-7DEE-469A-8557-FC6E0B7A0C32}" destId="{A87835BB-6045-4BBE-9A83-0E16B024BBC7}" srcOrd="1" destOrd="0" presId="urn:microsoft.com/office/officeart/2009/3/layout/StepUpProcess"/>
    <dgm:cxn modelId="{617DCC7C-B390-4D0B-9FA8-8508619197C7}" type="presParOf" srcId="{111C54E5-7DEE-469A-8557-FC6E0B7A0C32}" destId="{1DA12313-CEDE-4582-AC45-5CC277D308E8}" srcOrd="2" destOrd="0" presId="urn:microsoft.com/office/officeart/2009/3/layout/StepUpProcess"/>
    <dgm:cxn modelId="{E7979839-7069-4EB2-A4AA-88AC36505666}" type="presParOf" srcId="{3356A4CB-FADD-4288-A5B0-12F0BF2A4679}" destId="{8D78E322-C8C3-45DB-B0E2-1D6E4C21D649}" srcOrd="11" destOrd="0" presId="urn:microsoft.com/office/officeart/2009/3/layout/StepUpProcess"/>
    <dgm:cxn modelId="{88B676D0-6A6A-4947-9645-D054A95595B3}" type="presParOf" srcId="{8D78E322-C8C3-45DB-B0E2-1D6E4C21D649}" destId="{F82A80A4-0047-448C-816D-7B49F39611C0}" srcOrd="0" destOrd="0" presId="urn:microsoft.com/office/officeart/2009/3/layout/StepUpProcess"/>
    <dgm:cxn modelId="{DCF5821C-636A-42CA-BDBE-72A5804142D3}" type="presParOf" srcId="{3356A4CB-FADD-4288-A5B0-12F0BF2A4679}" destId="{6FEABE4D-9695-4BA2-AFBE-345447248490}" srcOrd="12" destOrd="0" presId="urn:microsoft.com/office/officeart/2009/3/layout/StepUpProcess"/>
    <dgm:cxn modelId="{4E252B86-E3BE-45C9-AE18-B06D594A6171}" type="presParOf" srcId="{6FEABE4D-9695-4BA2-AFBE-345447248490}" destId="{002938BD-8A2C-4362-8898-09193AC4C210}" srcOrd="0" destOrd="0" presId="urn:microsoft.com/office/officeart/2009/3/layout/StepUpProcess"/>
    <dgm:cxn modelId="{7AC734CE-10DA-48BF-990A-01691779C89B}" type="presParOf" srcId="{6FEABE4D-9695-4BA2-AFBE-345447248490}" destId="{40211C54-05C9-4520-8986-D580E40D889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83537-7C43-40A7-87D1-543CBC2DD433}">
      <dsp:nvSpPr>
        <dsp:cNvPr id="0" name=""/>
        <dsp:cNvSpPr/>
      </dsp:nvSpPr>
      <dsp:spPr>
        <a:xfrm rot="5400000">
          <a:off x="300684" y="3194734"/>
          <a:ext cx="892203" cy="1484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3CF492-6AA4-43E4-AF8C-64DC4626E7E1}">
      <dsp:nvSpPr>
        <dsp:cNvPr id="0" name=""/>
        <dsp:cNvSpPr/>
      </dsp:nvSpPr>
      <dsp:spPr>
        <a:xfrm>
          <a:off x="151753" y="3638311"/>
          <a:ext cx="1340310" cy="117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a:solidFill>
                <a:schemeClr val="accent1"/>
              </a:solidFill>
            </a:rPr>
            <a:t>Guideline 1: Design as an Artifact. </a:t>
          </a:r>
        </a:p>
        <a:p>
          <a:pPr marL="57150" lvl="1" indent="-57150" algn="l" defTabSz="488950">
            <a:lnSpc>
              <a:spcPct val="90000"/>
            </a:lnSpc>
            <a:spcBef>
              <a:spcPct val="0"/>
            </a:spcBef>
            <a:spcAft>
              <a:spcPct val="15000"/>
            </a:spcAft>
            <a:buFontTx/>
            <a:buNone/>
          </a:pPr>
          <a:r>
            <a:rPr lang="en-GB" sz="1100" kern="1200" dirty="0">
              <a:solidFill>
                <a:schemeClr val="tx1"/>
              </a:solidFill>
            </a:rPr>
            <a:t>CJML is an artifact developed for precise </a:t>
          </a:r>
          <a:r>
            <a:rPr lang="en-GB" sz="1100" kern="1200" dirty="0" err="1">
              <a:solidFill>
                <a:schemeClr val="tx1"/>
              </a:solidFill>
            </a:rPr>
            <a:t>modeling</a:t>
          </a:r>
          <a:r>
            <a:rPr lang="en-GB" sz="1100" kern="1200" dirty="0">
              <a:solidFill>
                <a:schemeClr val="tx1"/>
              </a:solidFill>
            </a:rPr>
            <a:t> of customer journeys to support journey discovery, journey conformance, and journey redesign.</a:t>
          </a:r>
        </a:p>
      </dsp:txBody>
      <dsp:txXfrm>
        <a:off x="151753" y="3638311"/>
        <a:ext cx="1340310" cy="1174860"/>
      </dsp:txXfrm>
    </dsp:sp>
    <dsp:sp modelId="{1D09B9DE-DB6A-4E20-BFB9-AC019D260B4D}">
      <dsp:nvSpPr>
        <dsp:cNvPr id="0" name=""/>
        <dsp:cNvSpPr/>
      </dsp:nvSpPr>
      <dsp:spPr>
        <a:xfrm>
          <a:off x="1239175" y="3085436"/>
          <a:ext cx="252888" cy="25288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FAA69C-8231-4E95-B51F-8A7F36AE95A3}">
      <dsp:nvSpPr>
        <dsp:cNvPr id="0" name=""/>
        <dsp:cNvSpPr/>
      </dsp:nvSpPr>
      <dsp:spPr>
        <a:xfrm rot="5400000">
          <a:off x="1941486" y="2788716"/>
          <a:ext cx="892203" cy="1484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60944D-BDB2-4C0A-A570-D585AFE8120C}">
      <dsp:nvSpPr>
        <dsp:cNvPr id="0" name=""/>
        <dsp:cNvSpPr/>
      </dsp:nvSpPr>
      <dsp:spPr>
        <a:xfrm>
          <a:off x="1792555" y="3232293"/>
          <a:ext cx="1340310" cy="117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2: Problem Relevance. </a:t>
          </a:r>
        </a:p>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Problem relevance and user require-</a:t>
          </a:r>
          <a:r>
            <a:rPr lang="en-GB" sz="1100" kern="1200" dirty="0" err="1">
              <a:solidFill>
                <a:prstClr val="black"/>
              </a:solidFill>
              <a:latin typeface="Calibri"/>
              <a:ea typeface="+mn-ea"/>
              <a:cs typeface="+mn-cs"/>
            </a:rPr>
            <a:t>ments</a:t>
          </a:r>
          <a:r>
            <a:rPr lang="en-GB" sz="1100" kern="1200" dirty="0">
              <a:solidFill>
                <a:prstClr val="black"/>
              </a:solidFill>
              <a:latin typeface="Calibri"/>
              <a:ea typeface="+mn-ea"/>
              <a:cs typeface="+mn-cs"/>
            </a:rPr>
            <a:t> have been derived through operational work with case partners, interviews with stakeholders, literature studies, and surveys. </a:t>
          </a:r>
        </a:p>
      </dsp:txBody>
      <dsp:txXfrm>
        <a:off x="1792555" y="3232293"/>
        <a:ext cx="1340310" cy="1174860"/>
      </dsp:txXfrm>
    </dsp:sp>
    <dsp:sp modelId="{C19D01C4-C1D5-40AC-9224-76FFC5669BC2}">
      <dsp:nvSpPr>
        <dsp:cNvPr id="0" name=""/>
        <dsp:cNvSpPr/>
      </dsp:nvSpPr>
      <dsp:spPr>
        <a:xfrm>
          <a:off x="2879977" y="2679418"/>
          <a:ext cx="252888" cy="25288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1AE3F8-5841-471B-B7BA-CAB793C20880}">
      <dsp:nvSpPr>
        <dsp:cNvPr id="0" name=""/>
        <dsp:cNvSpPr/>
      </dsp:nvSpPr>
      <dsp:spPr>
        <a:xfrm rot="5400000">
          <a:off x="3582288" y="2382698"/>
          <a:ext cx="892203" cy="1484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603C9A-28AF-4EC5-AEE5-BBAFEAC07223}">
      <dsp:nvSpPr>
        <dsp:cNvPr id="0" name=""/>
        <dsp:cNvSpPr/>
      </dsp:nvSpPr>
      <dsp:spPr>
        <a:xfrm>
          <a:off x="3433357" y="2826275"/>
          <a:ext cx="1340310" cy="117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3: Design Evaluation. </a:t>
          </a:r>
        </a:p>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CJML has been evaluated continuously through both informal evaluation (case studies, workshops, external input) and formal evaluation using controlled experiments.</a:t>
          </a:r>
        </a:p>
      </dsp:txBody>
      <dsp:txXfrm>
        <a:off x="3433357" y="2826275"/>
        <a:ext cx="1340310" cy="1174860"/>
      </dsp:txXfrm>
    </dsp:sp>
    <dsp:sp modelId="{D04F4771-1999-41CD-9EAC-DE76C185708F}">
      <dsp:nvSpPr>
        <dsp:cNvPr id="0" name=""/>
        <dsp:cNvSpPr/>
      </dsp:nvSpPr>
      <dsp:spPr>
        <a:xfrm>
          <a:off x="4520778" y="2273400"/>
          <a:ext cx="252888" cy="25288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DA9620-4E37-42D5-A900-76178C99A045}">
      <dsp:nvSpPr>
        <dsp:cNvPr id="0" name=""/>
        <dsp:cNvSpPr/>
      </dsp:nvSpPr>
      <dsp:spPr>
        <a:xfrm rot="5400000">
          <a:off x="5223089" y="1976680"/>
          <a:ext cx="892203" cy="1484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E60D95-0F70-4115-ABD3-C89A4650CE5A}">
      <dsp:nvSpPr>
        <dsp:cNvPr id="0" name=""/>
        <dsp:cNvSpPr/>
      </dsp:nvSpPr>
      <dsp:spPr>
        <a:xfrm>
          <a:off x="5074159" y="2420257"/>
          <a:ext cx="1340310" cy="117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4: Research Contributions.</a:t>
          </a:r>
        </a:p>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CJML constitutes a new approach to customer journey methodology, allowing for detailed and precise </a:t>
          </a:r>
          <a:r>
            <a:rPr lang="en-GB" sz="1100" kern="1200" dirty="0" err="1">
              <a:solidFill>
                <a:prstClr val="black"/>
              </a:solidFill>
              <a:latin typeface="Calibri"/>
              <a:ea typeface="+mn-ea"/>
              <a:cs typeface="+mn-cs"/>
            </a:rPr>
            <a:t>modeling</a:t>
          </a:r>
          <a:r>
            <a:rPr lang="en-GB" sz="1100" kern="1200" dirty="0">
              <a:solidFill>
                <a:prstClr val="black"/>
              </a:solidFill>
              <a:latin typeface="Calibri"/>
              <a:ea typeface="+mn-ea"/>
              <a:cs typeface="+mn-cs"/>
            </a:rPr>
            <a:t> of actual journeys and the comparison of these against planned journeys. </a:t>
          </a:r>
        </a:p>
      </dsp:txBody>
      <dsp:txXfrm>
        <a:off x="5074159" y="2420257"/>
        <a:ext cx="1340310" cy="1174860"/>
      </dsp:txXfrm>
    </dsp:sp>
    <dsp:sp modelId="{F7C97BC4-ECC8-41FE-907A-0C1302B1B6BB}">
      <dsp:nvSpPr>
        <dsp:cNvPr id="0" name=""/>
        <dsp:cNvSpPr/>
      </dsp:nvSpPr>
      <dsp:spPr>
        <a:xfrm>
          <a:off x="6161580" y="1867381"/>
          <a:ext cx="252888" cy="25288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724AC-D799-4760-9EFB-732FFC4BFBBF}">
      <dsp:nvSpPr>
        <dsp:cNvPr id="0" name=""/>
        <dsp:cNvSpPr/>
      </dsp:nvSpPr>
      <dsp:spPr>
        <a:xfrm rot="5400000">
          <a:off x="6863891" y="1570662"/>
          <a:ext cx="892203" cy="1484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E315ED-E043-4A67-91F0-E573680AAB87}">
      <dsp:nvSpPr>
        <dsp:cNvPr id="0" name=""/>
        <dsp:cNvSpPr/>
      </dsp:nvSpPr>
      <dsp:spPr>
        <a:xfrm>
          <a:off x="6714960" y="2014239"/>
          <a:ext cx="1340310" cy="117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5: Research Rigor. </a:t>
          </a:r>
        </a:p>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A mixed method approach has been used to develop and evaluate CJML, e.g., interview, case study, survey, and controlled experiment. CJML is defined through a set of specification documents and design templates. </a:t>
          </a:r>
        </a:p>
      </dsp:txBody>
      <dsp:txXfrm>
        <a:off x="6714960" y="2014239"/>
        <a:ext cx="1340310" cy="1174860"/>
      </dsp:txXfrm>
    </dsp:sp>
    <dsp:sp modelId="{C951A5CE-B970-462F-B4B8-C0576D6A62F0}">
      <dsp:nvSpPr>
        <dsp:cNvPr id="0" name=""/>
        <dsp:cNvSpPr/>
      </dsp:nvSpPr>
      <dsp:spPr>
        <a:xfrm>
          <a:off x="7802382" y="1461363"/>
          <a:ext cx="252888" cy="25288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C1E9B8-F648-46F4-8983-7686D2ECB3A3}">
      <dsp:nvSpPr>
        <dsp:cNvPr id="0" name=""/>
        <dsp:cNvSpPr/>
      </dsp:nvSpPr>
      <dsp:spPr>
        <a:xfrm rot="5400000">
          <a:off x="8504693" y="1164644"/>
          <a:ext cx="892203" cy="1484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7835BB-6045-4BBE-9A83-0E16B024BBC7}">
      <dsp:nvSpPr>
        <dsp:cNvPr id="0" name=""/>
        <dsp:cNvSpPr/>
      </dsp:nvSpPr>
      <dsp:spPr>
        <a:xfrm>
          <a:off x="8355762" y="1608221"/>
          <a:ext cx="1340310" cy="117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6: Design as a Search Process. </a:t>
          </a:r>
        </a:p>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An UCD approach has been applied throughout with frequent iterations with the target group. We have also received continuous feedback from external users.</a:t>
          </a:r>
        </a:p>
      </dsp:txBody>
      <dsp:txXfrm>
        <a:off x="8355762" y="1608221"/>
        <a:ext cx="1340310" cy="1174860"/>
      </dsp:txXfrm>
    </dsp:sp>
    <dsp:sp modelId="{1DA12313-CEDE-4582-AC45-5CC277D308E8}">
      <dsp:nvSpPr>
        <dsp:cNvPr id="0" name=""/>
        <dsp:cNvSpPr/>
      </dsp:nvSpPr>
      <dsp:spPr>
        <a:xfrm>
          <a:off x="9443184" y="1055345"/>
          <a:ext cx="252888" cy="25288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938BD-8A2C-4362-8898-09193AC4C210}">
      <dsp:nvSpPr>
        <dsp:cNvPr id="0" name=""/>
        <dsp:cNvSpPr/>
      </dsp:nvSpPr>
      <dsp:spPr>
        <a:xfrm rot="5400000">
          <a:off x="10145495" y="758626"/>
          <a:ext cx="892203" cy="1484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211C54-05C9-4520-8986-D580E40D8890}">
      <dsp:nvSpPr>
        <dsp:cNvPr id="0" name=""/>
        <dsp:cNvSpPr/>
      </dsp:nvSpPr>
      <dsp:spPr>
        <a:xfrm>
          <a:off x="9996564" y="1202203"/>
          <a:ext cx="1340310" cy="117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a:solidFill>
                <a:srgbClr val="003C65"/>
              </a:solidFill>
              <a:latin typeface="Calibri"/>
              <a:ea typeface="+mn-ea"/>
              <a:cs typeface="+mn-cs"/>
            </a:rPr>
            <a:t>Guideline 7: Communication of Research. </a:t>
          </a:r>
        </a:p>
        <a:p>
          <a:pPr marL="57150" lvl="1" indent="-57150" algn="l" defTabSz="488950">
            <a:lnSpc>
              <a:spcPct val="90000"/>
            </a:lnSpc>
            <a:spcBef>
              <a:spcPct val="0"/>
            </a:spcBef>
            <a:spcAft>
              <a:spcPct val="15000"/>
            </a:spcAft>
            <a:buFontTx/>
            <a:buNone/>
          </a:pPr>
          <a:r>
            <a:rPr lang="en-GB" sz="1100" kern="1200" dirty="0">
              <a:solidFill>
                <a:prstClr val="black"/>
              </a:solidFill>
              <a:latin typeface="Calibri"/>
              <a:ea typeface="+mn-ea"/>
              <a:cs typeface="+mn-cs"/>
            </a:rPr>
            <a:t>CJML has been publicly available online throughout the development process. CJML has been presented in academic and practice-oriented conferences, reaching both technology- and management-oriented audiences.</a:t>
          </a:r>
        </a:p>
      </dsp:txBody>
      <dsp:txXfrm>
        <a:off x="9996564" y="1202203"/>
        <a:ext cx="1340310" cy="117486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5CAC034-CD78-49B0-BCA6-1A6DED00F801}" type="datetimeFigureOut">
              <a:rPr lang="en-GB" smtClean="0"/>
              <a:t>30/11/2022</a:t>
            </a:fld>
            <a:endParaRPr lang="en-GB"/>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533E418-C684-4945-99FD-AD67B519583E}" type="slidenum">
              <a:rPr lang="en-GB" smtClean="0"/>
              <a:t>‹#›</a:t>
            </a:fld>
            <a:endParaRPr lang="en-GB"/>
          </a:p>
        </p:txBody>
      </p:sp>
    </p:spTree>
    <p:extLst>
      <p:ext uri="{BB962C8B-B14F-4D97-AF65-F5344CB8AC3E}">
        <p14:creationId xmlns:p14="http://schemas.microsoft.com/office/powerpoint/2010/main" val="1647407781"/>
      </p:ext>
    </p:extLst>
  </p:cSld>
  <p:clrMap bg1="lt1" tx1="dk1" bg2="lt2" tx2="dk2" accent1="accent1" accent2="accent2" accent3="accent3" accent4="accent4" accent5="accent5" accent6="accent6" hlink="hlink" folHlink="folHlink"/>
  <p:notesStyle>
    <a:lvl1pPr marL="0" algn="l" defTabSz="457154" rtl="0" eaLnBrk="1" latinLnBrk="0" hangingPunct="1">
      <a:defRPr sz="600" kern="1200">
        <a:solidFill>
          <a:schemeClr val="tx1"/>
        </a:solidFill>
        <a:latin typeface="+mn-lt"/>
        <a:ea typeface="+mn-ea"/>
        <a:cs typeface="+mn-cs"/>
      </a:defRPr>
    </a:lvl1pPr>
    <a:lvl2pPr marL="228577" algn="l" defTabSz="457154" rtl="0" eaLnBrk="1" latinLnBrk="0" hangingPunct="1">
      <a:defRPr sz="600" kern="1200">
        <a:solidFill>
          <a:schemeClr val="tx1"/>
        </a:solidFill>
        <a:latin typeface="+mn-lt"/>
        <a:ea typeface="+mn-ea"/>
        <a:cs typeface="+mn-cs"/>
      </a:defRPr>
    </a:lvl2pPr>
    <a:lvl3pPr marL="457154" algn="l" defTabSz="457154" rtl="0" eaLnBrk="1" latinLnBrk="0" hangingPunct="1">
      <a:defRPr sz="600" kern="1200">
        <a:solidFill>
          <a:schemeClr val="tx1"/>
        </a:solidFill>
        <a:latin typeface="+mn-lt"/>
        <a:ea typeface="+mn-ea"/>
        <a:cs typeface="+mn-cs"/>
      </a:defRPr>
    </a:lvl3pPr>
    <a:lvl4pPr marL="685731" algn="l" defTabSz="457154" rtl="0" eaLnBrk="1" latinLnBrk="0" hangingPunct="1">
      <a:defRPr sz="600" kern="1200">
        <a:solidFill>
          <a:schemeClr val="tx1"/>
        </a:solidFill>
        <a:latin typeface="+mn-lt"/>
        <a:ea typeface="+mn-ea"/>
        <a:cs typeface="+mn-cs"/>
      </a:defRPr>
    </a:lvl4pPr>
    <a:lvl5pPr marL="914309" algn="l" defTabSz="457154" rtl="0" eaLnBrk="1" latinLnBrk="0" hangingPunct="1">
      <a:defRPr sz="600" kern="1200">
        <a:solidFill>
          <a:schemeClr val="tx1"/>
        </a:solidFill>
        <a:latin typeface="+mn-lt"/>
        <a:ea typeface="+mn-ea"/>
        <a:cs typeface="+mn-cs"/>
      </a:defRPr>
    </a:lvl5pPr>
    <a:lvl6pPr marL="1142886" algn="l" defTabSz="457154" rtl="0" eaLnBrk="1" latinLnBrk="0" hangingPunct="1">
      <a:defRPr sz="600" kern="1200">
        <a:solidFill>
          <a:schemeClr val="tx1"/>
        </a:solidFill>
        <a:latin typeface="+mn-lt"/>
        <a:ea typeface="+mn-ea"/>
        <a:cs typeface="+mn-cs"/>
      </a:defRPr>
    </a:lvl6pPr>
    <a:lvl7pPr marL="1371462" algn="l" defTabSz="457154" rtl="0" eaLnBrk="1" latinLnBrk="0" hangingPunct="1">
      <a:defRPr sz="600" kern="1200">
        <a:solidFill>
          <a:schemeClr val="tx1"/>
        </a:solidFill>
        <a:latin typeface="+mn-lt"/>
        <a:ea typeface="+mn-ea"/>
        <a:cs typeface="+mn-cs"/>
      </a:defRPr>
    </a:lvl7pPr>
    <a:lvl8pPr marL="1600040" algn="l" defTabSz="457154" rtl="0" eaLnBrk="1" latinLnBrk="0" hangingPunct="1">
      <a:defRPr sz="600" kern="1200">
        <a:solidFill>
          <a:schemeClr val="tx1"/>
        </a:solidFill>
        <a:latin typeface="+mn-lt"/>
        <a:ea typeface="+mn-ea"/>
        <a:cs typeface="+mn-cs"/>
      </a:defRPr>
    </a:lvl8pPr>
    <a:lvl9pPr marL="1828617" algn="l" defTabSz="45715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10"/>
          </p:nvPr>
        </p:nvSpPr>
        <p:spPr/>
        <p:txBody>
          <a:bodyPr/>
          <a:lstStyle/>
          <a:p>
            <a:fld id="{0533E418-C684-4945-99FD-AD67B519583E}" type="slidenum">
              <a:rPr lang="en-GB" smtClean="0"/>
              <a:t>1</a:t>
            </a:fld>
            <a:endParaRPr lang="en-GB"/>
          </a:p>
        </p:txBody>
      </p:sp>
    </p:spTree>
    <p:extLst>
      <p:ext uri="{BB962C8B-B14F-4D97-AF65-F5344CB8AC3E}">
        <p14:creationId xmlns:p14="http://schemas.microsoft.com/office/powerpoint/2010/main" val="312247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11</a:t>
            </a:fld>
            <a:endParaRPr lang="en-GB"/>
          </a:p>
        </p:txBody>
      </p:sp>
    </p:spTree>
    <p:extLst>
      <p:ext uri="{BB962C8B-B14F-4D97-AF65-F5344CB8AC3E}">
        <p14:creationId xmlns:p14="http://schemas.microsoft.com/office/powerpoint/2010/main" val="1729635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13</a:t>
            </a:fld>
            <a:endParaRPr lang="en-GB"/>
          </a:p>
        </p:txBody>
      </p:sp>
    </p:spTree>
    <p:extLst>
      <p:ext uri="{BB962C8B-B14F-4D97-AF65-F5344CB8AC3E}">
        <p14:creationId xmlns:p14="http://schemas.microsoft.com/office/powerpoint/2010/main" val="2535049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052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15</a:t>
            </a:fld>
            <a:endParaRPr lang="en-GB"/>
          </a:p>
        </p:txBody>
      </p:sp>
    </p:spTree>
    <p:extLst>
      <p:ext uri="{BB962C8B-B14F-4D97-AF65-F5344CB8AC3E}">
        <p14:creationId xmlns:p14="http://schemas.microsoft.com/office/powerpoint/2010/main" val="4612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16</a:t>
            </a:fld>
            <a:endParaRPr lang="en-GB"/>
          </a:p>
        </p:txBody>
      </p:sp>
    </p:spTree>
    <p:extLst>
      <p:ext uri="{BB962C8B-B14F-4D97-AF65-F5344CB8AC3E}">
        <p14:creationId xmlns:p14="http://schemas.microsoft.com/office/powerpoint/2010/main" val="78380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17</a:t>
            </a:fld>
            <a:endParaRPr lang="en-GB"/>
          </a:p>
        </p:txBody>
      </p:sp>
    </p:spTree>
    <p:extLst>
      <p:ext uri="{BB962C8B-B14F-4D97-AF65-F5344CB8AC3E}">
        <p14:creationId xmlns:p14="http://schemas.microsoft.com/office/powerpoint/2010/main" val="1958373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18</a:t>
            </a:fld>
            <a:endParaRPr lang="en-GB"/>
          </a:p>
        </p:txBody>
      </p:sp>
    </p:spTree>
    <p:extLst>
      <p:ext uri="{BB962C8B-B14F-4D97-AF65-F5344CB8AC3E}">
        <p14:creationId xmlns:p14="http://schemas.microsoft.com/office/powerpoint/2010/main" val="3728277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19</a:t>
            </a:fld>
            <a:endParaRPr lang="en-GB"/>
          </a:p>
        </p:txBody>
      </p:sp>
    </p:spTree>
    <p:extLst>
      <p:ext uri="{BB962C8B-B14F-4D97-AF65-F5344CB8AC3E}">
        <p14:creationId xmlns:p14="http://schemas.microsoft.com/office/powerpoint/2010/main" val="1622892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20</a:t>
            </a:fld>
            <a:endParaRPr lang="en-GB"/>
          </a:p>
        </p:txBody>
      </p:sp>
    </p:spTree>
    <p:extLst>
      <p:ext uri="{BB962C8B-B14F-4D97-AF65-F5344CB8AC3E}">
        <p14:creationId xmlns:p14="http://schemas.microsoft.com/office/powerpoint/2010/main" val="1031634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21</a:t>
            </a:fld>
            <a:endParaRPr lang="en-GB"/>
          </a:p>
        </p:txBody>
      </p:sp>
    </p:spTree>
    <p:extLst>
      <p:ext uri="{BB962C8B-B14F-4D97-AF65-F5344CB8AC3E}">
        <p14:creationId xmlns:p14="http://schemas.microsoft.com/office/powerpoint/2010/main" val="304386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0F59E5-92E1-41C3-A589-B48C6D61A1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083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22</a:t>
            </a:fld>
            <a:endParaRPr lang="en-GB"/>
          </a:p>
        </p:txBody>
      </p:sp>
    </p:spTree>
    <p:extLst>
      <p:ext uri="{BB962C8B-B14F-4D97-AF65-F5344CB8AC3E}">
        <p14:creationId xmlns:p14="http://schemas.microsoft.com/office/powerpoint/2010/main" val="3108519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23</a:t>
            </a:fld>
            <a:endParaRPr lang="en-GB"/>
          </a:p>
        </p:txBody>
      </p:sp>
    </p:spTree>
    <p:extLst>
      <p:ext uri="{BB962C8B-B14F-4D97-AF65-F5344CB8AC3E}">
        <p14:creationId xmlns:p14="http://schemas.microsoft.com/office/powerpoint/2010/main" val="46658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24</a:t>
            </a:fld>
            <a:endParaRPr lang="en-GB"/>
          </a:p>
        </p:txBody>
      </p:sp>
    </p:spTree>
    <p:extLst>
      <p:ext uri="{BB962C8B-B14F-4D97-AF65-F5344CB8AC3E}">
        <p14:creationId xmlns:p14="http://schemas.microsoft.com/office/powerpoint/2010/main" val="3872916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25</a:t>
            </a:fld>
            <a:endParaRPr lang="en-GB"/>
          </a:p>
        </p:txBody>
      </p:sp>
    </p:spTree>
    <p:extLst>
      <p:ext uri="{BB962C8B-B14F-4D97-AF65-F5344CB8AC3E}">
        <p14:creationId xmlns:p14="http://schemas.microsoft.com/office/powerpoint/2010/main" val="1639551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26</a:t>
            </a:fld>
            <a:endParaRPr lang="en-GB"/>
          </a:p>
        </p:txBody>
      </p:sp>
    </p:spTree>
    <p:extLst>
      <p:ext uri="{BB962C8B-B14F-4D97-AF65-F5344CB8AC3E}">
        <p14:creationId xmlns:p14="http://schemas.microsoft.com/office/powerpoint/2010/main" val="4074934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27</a:t>
            </a:fld>
            <a:endParaRPr lang="en-GB"/>
          </a:p>
        </p:txBody>
      </p:sp>
    </p:spTree>
    <p:extLst>
      <p:ext uri="{BB962C8B-B14F-4D97-AF65-F5344CB8AC3E}">
        <p14:creationId xmlns:p14="http://schemas.microsoft.com/office/powerpoint/2010/main" val="21313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28</a:t>
            </a:fld>
            <a:endParaRPr lang="en-GB"/>
          </a:p>
        </p:txBody>
      </p:sp>
    </p:spTree>
    <p:extLst>
      <p:ext uri="{BB962C8B-B14F-4D97-AF65-F5344CB8AC3E}">
        <p14:creationId xmlns:p14="http://schemas.microsoft.com/office/powerpoint/2010/main" val="2031058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07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300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31</a:t>
            </a:fld>
            <a:endParaRPr lang="en-GB"/>
          </a:p>
        </p:txBody>
      </p:sp>
    </p:spTree>
    <p:extLst>
      <p:ext uri="{BB962C8B-B14F-4D97-AF65-F5344CB8AC3E}">
        <p14:creationId xmlns:p14="http://schemas.microsoft.com/office/powerpoint/2010/main" val="71749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3</a:t>
            </a:fld>
            <a:endParaRPr lang="en-GB"/>
          </a:p>
        </p:txBody>
      </p:sp>
    </p:spTree>
    <p:extLst>
      <p:ext uri="{BB962C8B-B14F-4D97-AF65-F5344CB8AC3E}">
        <p14:creationId xmlns:p14="http://schemas.microsoft.com/office/powerpoint/2010/main" val="2732265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32</a:t>
            </a:fld>
            <a:endParaRPr lang="en-GB"/>
          </a:p>
        </p:txBody>
      </p:sp>
    </p:spTree>
    <p:extLst>
      <p:ext uri="{BB962C8B-B14F-4D97-AF65-F5344CB8AC3E}">
        <p14:creationId xmlns:p14="http://schemas.microsoft.com/office/powerpoint/2010/main" val="660833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33</a:t>
            </a:fld>
            <a:endParaRPr lang="en-GB"/>
          </a:p>
        </p:txBody>
      </p:sp>
    </p:spTree>
    <p:extLst>
      <p:ext uri="{BB962C8B-B14F-4D97-AF65-F5344CB8AC3E}">
        <p14:creationId xmlns:p14="http://schemas.microsoft.com/office/powerpoint/2010/main" val="72196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34</a:t>
            </a:fld>
            <a:endParaRPr lang="en-GB"/>
          </a:p>
        </p:txBody>
      </p:sp>
    </p:spTree>
    <p:extLst>
      <p:ext uri="{BB962C8B-B14F-4D97-AF65-F5344CB8AC3E}">
        <p14:creationId xmlns:p14="http://schemas.microsoft.com/office/powerpoint/2010/main" val="4252063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35</a:t>
            </a:fld>
            <a:endParaRPr lang="en-GB"/>
          </a:p>
        </p:txBody>
      </p:sp>
    </p:spTree>
    <p:extLst>
      <p:ext uri="{BB962C8B-B14F-4D97-AF65-F5344CB8AC3E}">
        <p14:creationId xmlns:p14="http://schemas.microsoft.com/office/powerpoint/2010/main" val="3162938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36</a:t>
            </a:fld>
            <a:endParaRPr lang="en-GB" dirty="0"/>
          </a:p>
        </p:txBody>
      </p:sp>
    </p:spTree>
    <p:extLst>
      <p:ext uri="{BB962C8B-B14F-4D97-AF65-F5344CB8AC3E}">
        <p14:creationId xmlns:p14="http://schemas.microsoft.com/office/powerpoint/2010/main" val="1054379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37</a:t>
            </a:fld>
            <a:endParaRPr lang="en-GB"/>
          </a:p>
        </p:txBody>
      </p:sp>
    </p:spTree>
    <p:extLst>
      <p:ext uri="{BB962C8B-B14F-4D97-AF65-F5344CB8AC3E}">
        <p14:creationId xmlns:p14="http://schemas.microsoft.com/office/powerpoint/2010/main" val="3327133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38</a:t>
            </a:fld>
            <a:endParaRPr lang="en-GB"/>
          </a:p>
        </p:txBody>
      </p:sp>
    </p:spTree>
    <p:extLst>
      <p:ext uri="{BB962C8B-B14F-4D97-AF65-F5344CB8AC3E}">
        <p14:creationId xmlns:p14="http://schemas.microsoft.com/office/powerpoint/2010/main" val="3327133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39</a:t>
            </a:fld>
            <a:endParaRPr lang="en-GB"/>
          </a:p>
        </p:txBody>
      </p:sp>
    </p:spTree>
    <p:extLst>
      <p:ext uri="{BB962C8B-B14F-4D97-AF65-F5344CB8AC3E}">
        <p14:creationId xmlns:p14="http://schemas.microsoft.com/office/powerpoint/2010/main" val="3327133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40</a:t>
            </a:fld>
            <a:endParaRPr lang="en-GB"/>
          </a:p>
        </p:txBody>
      </p:sp>
    </p:spTree>
    <p:extLst>
      <p:ext uri="{BB962C8B-B14F-4D97-AF65-F5344CB8AC3E}">
        <p14:creationId xmlns:p14="http://schemas.microsoft.com/office/powerpoint/2010/main" val="342824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41</a:t>
            </a:fld>
            <a:endParaRPr lang="en-GB"/>
          </a:p>
        </p:txBody>
      </p:sp>
    </p:spTree>
    <p:extLst>
      <p:ext uri="{BB962C8B-B14F-4D97-AF65-F5344CB8AC3E}">
        <p14:creationId xmlns:p14="http://schemas.microsoft.com/office/powerpoint/2010/main" val="2544802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36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5</a:t>
            </a:fld>
            <a:endParaRPr lang="en-GB" dirty="0"/>
          </a:p>
        </p:txBody>
      </p:sp>
    </p:spTree>
    <p:extLst>
      <p:ext uri="{BB962C8B-B14F-4D97-AF65-F5344CB8AC3E}">
        <p14:creationId xmlns:p14="http://schemas.microsoft.com/office/powerpoint/2010/main" val="344010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7</a:t>
            </a:fld>
            <a:endParaRPr lang="en-GB"/>
          </a:p>
        </p:txBody>
      </p:sp>
    </p:spTree>
    <p:extLst>
      <p:ext uri="{BB962C8B-B14F-4D97-AF65-F5344CB8AC3E}">
        <p14:creationId xmlns:p14="http://schemas.microsoft.com/office/powerpoint/2010/main" val="1387316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8</a:t>
            </a:fld>
            <a:endParaRPr lang="en-GB"/>
          </a:p>
        </p:txBody>
      </p:sp>
    </p:spTree>
    <p:extLst>
      <p:ext uri="{BB962C8B-B14F-4D97-AF65-F5344CB8AC3E}">
        <p14:creationId xmlns:p14="http://schemas.microsoft.com/office/powerpoint/2010/main" val="44113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9</a:t>
            </a:fld>
            <a:endParaRPr lang="en-GB"/>
          </a:p>
        </p:txBody>
      </p:sp>
    </p:spTree>
    <p:extLst>
      <p:ext uri="{BB962C8B-B14F-4D97-AF65-F5344CB8AC3E}">
        <p14:creationId xmlns:p14="http://schemas.microsoft.com/office/powerpoint/2010/main" val="108480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10</a:t>
            </a:fld>
            <a:endParaRPr lang="en-GB"/>
          </a:p>
        </p:txBody>
      </p:sp>
    </p:spTree>
    <p:extLst>
      <p:ext uri="{BB962C8B-B14F-4D97-AF65-F5344CB8AC3E}">
        <p14:creationId xmlns:p14="http://schemas.microsoft.com/office/powerpoint/2010/main" val="927764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emf"/><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a:t>Sett inn </a:t>
            </a:r>
            <a:r>
              <a:rPr lang="en-GB" err="1"/>
              <a:t>bilde</a:t>
            </a:r>
            <a:r>
              <a:rPr lang="en-GB"/>
              <a:t> </a:t>
            </a:r>
            <a:r>
              <a:rPr lang="en-GB" err="1"/>
              <a:t>fra</a:t>
            </a:r>
            <a:r>
              <a:rPr lang="en-GB"/>
              <a:t> </a:t>
            </a:r>
            <a:r>
              <a:rPr lang="en-GB" err="1"/>
              <a:t>menyen</a:t>
            </a:r>
            <a:r>
              <a:rPr lang="en-GB"/>
              <a:t>:</a:t>
            </a:r>
            <a:br>
              <a:rPr lang="en-GB"/>
            </a:br>
            <a:r>
              <a:rPr lang="en-GB"/>
              <a:t>“Sett inn/insert” -&gt; “Bilde/Picture”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a:t>Ola Nordmann</a:t>
            </a:r>
          </a:p>
          <a:p>
            <a:pPr lvl="0"/>
            <a:r>
              <a:rPr lang="en-GB"/>
              <a:t>Month 2016</a:t>
            </a:r>
          </a:p>
        </p:txBody>
      </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tel 9"/>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08466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098047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40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9" name="Tittel 1"/>
          <p:cNvSpPr>
            <a:spLocks noGrp="1"/>
          </p:cNvSpPr>
          <p:nvPr>
            <p:ph type="title" hasCustomPrompt="1"/>
          </p:nvPr>
        </p:nvSpPr>
        <p:spPr>
          <a:xfrm>
            <a:off x="954182" y="1883324"/>
            <a:ext cx="9001711" cy="3049624"/>
          </a:xfrm>
          <a:noFill/>
        </p:spPr>
        <p:txBody>
          <a:bodyPr tIns="360072" bIns="0" anchor="t">
            <a:normAutofit/>
          </a:bodyPr>
          <a:lstStyle>
            <a:lvl1pPr>
              <a:lnSpc>
                <a:spcPct val="70000"/>
              </a:lnSpc>
              <a:defRPr sz="8100" cap="all" baseline="0"/>
            </a:lvl1pPr>
          </a:lstStyle>
          <a:p>
            <a:r>
              <a:rPr lang="en-GB" err="1"/>
              <a:t>Klikk</a:t>
            </a:r>
            <a:r>
              <a:rPr lang="en-GB"/>
              <a:t> for å </a:t>
            </a:r>
            <a:r>
              <a:rPr lang="en-GB" err="1"/>
              <a:t>redigere</a:t>
            </a:r>
            <a:r>
              <a:rPr lang="en-GB"/>
              <a:t> </a:t>
            </a:r>
            <a:r>
              <a:rPr lang="en-GB" err="1"/>
              <a:t>tittelstil</a:t>
            </a:r>
            <a:endParaRPr lang="en-GB"/>
          </a:p>
        </p:txBody>
      </p:sp>
      <p:sp>
        <p:nvSpPr>
          <p:cNvPr id="11" name="Plassholder for tekst 2"/>
          <p:cNvSpPr>
            <a:spLocks noGrp="1"/>
          </p:cNvSpPr>
          <p:nvPr>
            <p:ph type="body" idx="1" hasCustomPrompt="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p:txBody>
      </p:sp>
    </p:spTree>
    <p:extLst>
      <p:ext uri="{BB962C8B-B14F-4D97-AF65-F5344CB8AC3E}">
        <p14:creationId xmlns:p14="http://schemas.microsoft.com/office/powerpoint/2010/main" val="329500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innhold 2"/>
          <p:cNvSpPr>
            <a:spLocks noGrp="1"/>
          </p:cNvSpPr>
          <p:nvPr>
            <p:ph idx="1" hasCustomPrompt="1"/>
          </p:nvPr>
        </p:nvSpPr>
        <p:spPr/>
        <p:txBody>
          <a:body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dato 3"/>
          <p:cNvSpPr>
            <a:spLocks noGrp="1"/>
          </p:cNvSpPr>
          <p:nvPr>
            <p:ph type="dt" sz="half" idx="10"/>
          </p:nvPr>
        </p:nvSpPr>
        <p:spPr/>
        <p:txBody>
          <a:bodyPr/>
          <a:lstStyle/>
          <a:p>
            <a:r>
              <a:rPr lang="en-GB"/>
              <a:t>Month 2016</a:t>
            </a:r>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869758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715276" y="2700338"/>
            <a:ext cx="4986948" cy="3420428"/>
          </a:xfrm>
        </p:spPr>
        <p:txBody>
          <a:body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8" name="Tittel 7"/>
          <p:cNvSpPr>
            <a:spLocks noGrp="1"/>
          </p:cNvSpPr>
          <p:nvPr>
            <p:ph type="title" hasCustomPrompt="1"/>
          </p:nvPr>
        </p:nvSpPr>
        <p:spPr>
          <a:xfrm>
            <a:off x="6715276" y="907674"/>
            <a:ext cx="4986948" cy="1344716"/>
          </a:xfrm>
        </p:spPr>
        <p:txBody>
          <a:bodyPr/>
          <a:lstStyle>
            <a:lvl1pPr>
              <a:lnSpc>
                <a:spcPct val="80000"/>
              </a:lnSpc>
              <a:defRPr/>
            </a:lvl1pPr>
          </a:lstStyle>
          <a:p>
            <a:r>
              <a:rPr lang="en-GB" err="1"/>
              <a:t>Klikk</a:t>
            </a:r>
            <a:r>
              <a:rPr lang="en-GB"/>
              <a:t> for å </a:t>
            </a:r>
            <a:r>
              <a:rPr lang="en-GB" err="1"/>
              <a:t>redigere</a:t>
            </a:r>
            <a:r>
              <a:rPr lang="en-GB"/>
              <a:t> </a:t>
            </a:r>
            <a:r>
              <a:rPr lang="en-GB" err="1"/>
              <a:t>tittelstil</a:t>
            </a:r>
            <a:endParaRPr lang="en-GB"/>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en-GB"/>
              <a:t>Month 2016</a:t>
            </a:r>
          </a:p>
        </p:txBody>
      </p:sp>
      <p:sp>
        <p:nvSpPr>
          <p:cNvPr id="5" name="Plassholder for bunntekst 4"/>
          <p:cNvSpPr>
            <a:spLocks noGrp="1"/>
          </p:cNvSpPr>
          <p:nvPr>
            <p:ph type="ftr" sz="quarter" idx="17"/>
          </p:nvPr>
        </p:nvSpPr>
        <p:spPr/>
        <p:txBody>
          <a:bodyPr/>
          <a:lstStyle/>
          <a:p>
            <a:endParaRPr lang="en-GB"/>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a:p>
        </p:txBody>
      </p:sp>
    </p:spTree>
    <p:extLst>
      <p:ext uri="{BB962C8B-B14F-4D97-AF65-F5344CB8AC3E}">
        <p14:creationId xmlns:p14="http://schemas.microsoft.com/office/powerpoint/2010/main" val="3454048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965263" y="2700338"/>
            <a:ext cx="4654854" cy="3420428"/>
          </a:xfrm>
        </p:spPr>
        <p:txBody>
          <a:bodyPr>
            <a:noAutofit/>
          </a:body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8" name="Tittel 7"/>
          <p:cNvSpPr>
            <a:spLocks noGrp="1"/>
          </p:cNvSpPr>
          <p:nvPr>
            <p:ph type="title" hasCustomPrompt="1"/>
          </p:nvPr>
        </p:nvSpPr>
        <p:spPr>
          <a:xfrm>
            <a:off x="965264" y="907674"/>
            <a:ext cx="4654853" cy="1344716"/>
          </a:xfrm>
        </p:spPr>
        <p:txBody>
          <a:bodyPr/>
          <a:lstStyle>
            <a:lvl1pPr>
              <a:lnSpc>
                <a:spcPct val="80000"/>
              </a:lnSpc>
              <a:defRPr/>
            </a:lvl1p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6"/>
          </p:nvPr>
        </p:nvSpPr>
        <p:spPr/>
        <p:txBody>
          <a:bodyPr/>
          <a:lstStyle/>
          <a:p>
            <a:r>
              <a:rPr lang="en-GB"/>
              <a:t>Month 2016</a:t>
            </a:r>
          </a:p>
        </p:txBody>
      </p:sp>
      <p:sp>
        <p:nvSpPr>
          <p:cNvPr id="5" name="Plassholder for bunntekst 4"/>
          <p:cNvSpPr>
            <a:spLocks noGrp="1"/>
          </p:cNvSpPr>
          <p:nvPr>
            <p:ph type="ftr" sz="quarter" idx="17"/>
          </p:nvPr>
        </p:nvSpPr>
        <p:spPr/>
        <p:txBody>
          <a:bodyPr/>
          <a:lstStyle/>
          <a:p>
            <a:endParaRPr lang="en-GB"/>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1"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933194907"/>
      </p:ext>
    </p:extLst>
  </p:cSld>
  <p:clrMapOvr>
    <a:masterClrMapping/>
  </p:clrMapOvr>
  <p:extLst>
    <p:ext uri="{DCECCB84-F9BA-43D5-87BE-67443E8EF086}">
      <p15:sldGuideLst xmlns:p15="http://schemas.microsoft.com/office/powerpoint/2012/main">
        <p15:guide id="1" pos="12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5"/>
          </p:nvPr>
        </p:nvSpPr>
        <p:spPr/>
        <p:txBody>
          <a:bodyPr/>
          <a:lstStyle/>
          <a:p>
            <a:r>
              <a:rPr lang="en-GB"/>
              <a:t>Month 2016</a:t>
            </a:r>
          </a:p>
        </p:txBody>
      </p:sp>
      <p:sp>
        <p:nvSpPr>
          <p:cNvPr id="4" name="Plassholder for bunntekst 3"/>
          <p:cNvSpPr>
            <a:spLocks noGrp="1"/>
          </p:cNvSpPr>
          <p:nvPr>
            <p:ph type="ftr" sz="quarter" idx="16"/>
          </p:nvPr>
        </p:nvSpPr>
        <p:spPr/>
        <p:txBody>
          <a:bodyPr/>
          <a:lstStyle/>
          <a:p>
            <a:endParaRPr lang="en-GB"/>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a:p>
        </p:txBody>
      </p:sp>
      <p:sp>
        <p:nvSpPr>
          <p:cNvPr id="12"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585981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1" y="2700338"/>
            <a:ext cx="4320821" cy="3420428"/>
          </a:xfrm>
        </p:spPr>
        <p:txBody>
          <a:body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innhold 3"/>
          <p:cNvSpPr>
            <a:spLocks noGrp="1"/>
          </p:cNvSpPr>
          <p:nvPr>
            <p:ph sz="half" idx="2" hasCustomPrompt="1"/>
          </p:nvPr>
        </p:nvSpPr>
        <p:spPr>
          <a:xfrm>
            <a:off x="5635070" y="2700338"/>
            <a:ext cx="4320821" cy="3420428"/>
          </a:xfrm>
        </p:spPr>
        <p:txBody>
          <a:body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Tree>
    <p:extLst>
      <p:ext uri="{BB962C8B-B14F-4D97-AF65-F5344CB8AC3E}">
        <p14:creationId xmlns:p14="http://schemas.microsoft.com/office/powerpoint/2010/main" val="1203240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innholdsdeler blå lite bilde høyre">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0" y="2700338"/>
            <a:ext cx="5980773" cy="3420428"/>
          </a:xfrm>
        </p:spPr>
        <p:txBody>
          <a:body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innhold 3"/>
          <p:cNvSpPr>
            <a:spLocks noGrp="1"/>
          </p:cNvSpPr>
          <p:nvPr>
            <p:ph sz="half" idx="2" hasCustomPrompt="1"/>
          </p:nvPr>
        </p:nvSpPr>
        <p:spPr>
          <a:xfrm>
            <a:off x="7075892" y="2700338"/>
            <a:ext cx="2880000" cy="3420428"/>
          </a:xfrm>
        </p:spPr>
        <p:txBody>
          <a:body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Tree>
    <p:extLst>
      <p:ext uri="{BB962C8B-B14F-4D97-AF65-F5344CB8AC3E}">
        <p14:creationId xmlns:p14="http://schemas.microsoft.com/office/powerpoint/2010/main" val="285902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innhold 2"/>
          <p:cNvSpPr>
            <a:spLocks noGrp="1"/>
          </p:cNvSpPr>
          <p:nvPr>
            <p:ph idx="1"/>
          </p:nvPr>
        </p:nvSpPr>
        <p:spPr/>
        <p:txBody>
          <a:bodyPr/>
          <a:lstStyle>
            <a:lvl2pPr marL="576115" indent="-216043">
              <a:buFont typeface="Calibri" panose="020F0502020204030204" pitchFamily="34" charset="0"/>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12558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p:txBody>
      </p:sp>
      <p:sp>
        <p:nvSpPr>
          <p:cNvPr id="4" name="Plassholder for innhold 3"/>
          <p:cNvSpPr>
            <a:spLocks noGrp="1"/>
          </p:cNvSpPr>
          <p:nvPr>
            <p:ph sz="half" idx="2" hasCustomPrompt="1"/>
          </p:nvPr>
        </p:nvSpPr>
        <p:spPr>
          <a:xfrm>
            <a:off x="954181" y="3285410"/>
            <a:ext cx="4320821" cy="2835355"/>
          </a:xfrm>
        </p:spPr>
        <p:txBody>
          <a:body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5" name="Plassholder for tekst 4"/>
          <p:cNvSpPr>
            <a:spLocks noGrp="1"/>
          </p:cNvSpPr>
          <p:nvPr>
            <p:ph type="body" sz="quarter" idx="3" hasCustomPrompt="1"/>
          </p:nvPr>
        </p:nvSpPr>
        <p:spPr>
          <a:xfrm>
            <a:off x="5635070"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p:txBody>
      </p:sp>
      <p:sp>
        <p:nvSpPr>
          <p:cNvPr id="6" name="Plassholder for innhold 5"/>
          <p:cNvSpPr>
            <a:spLocks noGrp="1"/>
          </p:cNvSpPr>
          <p:nvPr>
            <p:ph sz="quarter" idx="4" hasCustomPrompt="1"/>
          </p:nvPr>
        </p:nvSpPr>
        <p:spPr>
          <a:xfrm>
            <a:off x="5635070" y="3285410"/>
            <a:ext cx="4320821" cy="2835355"/>
          </a:xfrm>
        </p:spPr>
        <p:txBody>
          <a:bodyPr/>
          <a:lstStyle/>
          <a:p>
            <a:pPr lvl="0"/>
            <a:r>
              <a:rPr lang="en-GB" err="1"/>
              <a:t>Klikk</a:t>
            </a:r>
            <a:r>
              <a:rPr lang="en-GB"/>
              <a:t> for å </a:t>
            </a:r>
            <a:r>
              <a:rPr lang="en-GB" err="1"/>
              <a:t>redigere</a:t>
            </a:r>
            <a:r>
              <a:rPr lang="en-GB"/>
              <a:t> </a:t>
            </a:r>
            <a:r>
              <a:rPr lang="en-GB" err="1"/>
              <a:t>tekststiler</a:t>
            </a:r>
            <a:r>
              <a:rPr lang="en-GB"/>
              <a:t> i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7" name="Plassholder for dato 6"/>
          <p:cNvSpPr>
            <a:spLocks noGrp="1"/>
          </p:cNvSpPr>
          <p:nvPr>
            <p:ph type="dt" sz="half" idx="10"/>
          </p:nvPr>
        </p:nvSpPr>
        <p:spPr/>
        <p:txBody>
          <a:bodyPr/>
          <a:lstStyle/>
          <a:p>
            <a:r>
              <a:rPr lang="en-GB"/>
              <a:t>Month 2016</a:t>
            </a:r>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a:p>
        </p:txBody>
      </p:sp>
      <p:sp>
        <p:nvSpPr>
          <p:cNvPr id="10" name="Tittel 9"/>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Tree>
    <p:extLst>
      <p:ext uri="{BB962C8B-B14F-4D97-AF65-F5344CB8AC3E}">
        <p14:creationId xmlns:p14="http://schemas.microsoft.com/office/powerpoint/2010/main" val="27145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4" name="TekstSylinder 3"/>
          <p:cNvSpPr txBox="1"/>
          <p:nvPr userDrawn="1"/>
        </p:nvSpPr>
        <p:spPr>
          <a:xfrm>
            <a:off x="1274052" y="3605753"/>
            <a:ext cx="9510538" cy="432116"/>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mn-lt"/>
                <a:ea typeface="+mn-ea"/>
                <a:cs typeface="+mn-cs"/>
              </a:rPr>
              <a:t>Technology for a better society</a:t>
            </a:r>
            <a:endParaRPr lang="en-GB" sz="1799"/>
          </a:p>
        </p:txBody>
      </p:sp>
    </p:spTree>
    <p:extLst>
      <p:ext uri="{BB962C8B-B14F-4D97-AF65-F5344CB8AC3E}">
        <p14:creationId xmlns:p14="http://schemas.microsoft.com/office/powerpoint/2010/main" val="1300028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en-GB" sz="1799"/>
          </a:p>
        </p:txBody>
      </p:sp>
    </p:spTree>
    <p:extLst>
      <p:ext uri="{BB962C8B-B14F-4D97-AF65-F5344CB8AC3E}">
        <p14:creationId xmlns:p14="http://schemas.microsoft.com/office/powerpoint/2010/main" val="3891770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genda">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0"/>
          </p:nvPr>
        </p:nvSpPr>
        <p:spPr/>
        <p:txBody>
          <a:bodyPr/>
          <a:lstStyle/>
          <a:p>
            <a:r>
              <a:rPr lang="en-GB"/>
              <a:t>Month 2016</a:t>
            </a:r>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a:p>
        </p:txBody>
      </p:sp>
      <p:grpSp>
        <p:nvGrpSpPr>
          <p:cNvPr id="6" name="AGENDA" hidden="1"/>
          <p:cNvGrpSpPr/>
          <p:nvPr userDrawn="1"/>
        </p:nvGrpSpPr>
        <p:grpSpPr>
          <a:xfrm>
            <a:off x="3160200" y="1"/>
            <a:ext cx="5871600" cy="647304"/>
            <a:chOff x="3160200" y="1"/>
            <a:chExt cx="5871600" cy="647304"/>
          </a:xfrm>
        </p:grpSpPr>
        <p:sp>
          <p:nvSpPr>
            <p:cNvPr id="7" name="TXTBOKS"/>
            <p:cNvSpPr/>
            <p:nvPr userDrawn="1"/>
          </p:nvSpPr>
          <p:spPr>
            <a:xfrm>
              <a:off x="3160200" y="1"/>
              <a:ext cx="5871600" cy="622878"/>
            </a:xfrm>
            <a:prstGeom prst="rect">
              <a:avLst/>
            </a:prstGeom>
            <a:solidFill>
              <a:srgbClr val="1A466E"/>
            </a:solidFill>
            <a:ln w="72000">
              <a:noFill/>
            </a:ln>
          </p:spPr>
          <p:style>
            <a:lnRef idx="2">
              <a:schemeClr val="accent1">
                <a:shade val="50000"/>
              </a:schemeClr>
            </a:lnRef>
            <a:fillRef idx="1">
              <a:schemeClr val="accent1"/>
            </a:fillRef>
            <a:effectRef idx="0">
              <a:schemeClr val="accent1"/>
            </a:effectRef>
            <a:fontRef idx="minor">
              <a:schemeClr val="lt1"/>
            </a:fontRef>
          </p:style>
          <p:txBody>
            <a:bodyPr lIns="864000" tIns="0" bIns="0" rtlCol="0" anchor="ctr"/>
            <a:lstStyle/>
            <a:p>
              <a:pPr algn="l"/>
              <a:r>
                <a:rPr lang="nb-NO" sz="2400" err="1">
                  <a:solidFill>
                    <a:srgbClr val="99B0C1"/>
                  </a:solidFill>
                </a:rPr>
                <a:t>Text</a:t>
              </a:r>
              <a:endParaRPr lang="nb-NO" sz="2400">
                <a:solidFill>
                  <a:srgbClr val="99B0C1"/>
                </a:solidFill>
              </a:endParaRPr>
            </a:p>
          </p:txBody>
        </p:sp>
        <p:sp>
          <p:nvSpPr>
            <p:cNvPr id="8" name="NRBOKS"/>
            <p:cNvSpPr/>
            <p:nvPr userDrawn="1"/>
          </p:nvSpPr>
          <p:spPr>
            <a:xfrm>
              <a:off x="3240590" y="44644"/>
              <a:ext cx="522000" cy="522000"/>
            </a:xfrm>
            <a:prstGeom prst="roundRect">
              <a:avLst/>
            </a:prstGeom>
            <a:solidFill>
              <a:srgbClr val="003C65"/>
            </a:solidFill>
            <a:ln w="72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000" b="1">
                  <a:solidFill>
                    <a:srgbClr val="99B0C1"/>
                  </a:solidFill>
                </a:rPr>
                <a:t>1</a:t>
              </a:r>
            </a:p>
          </p:txBody>
        </p:sp>
        <p:sp>
          <p:nvSpPr>
            <p:cNvPr id="9" name="LINJE"/>
            <p:cNvSpPr/>
            <p:nvPr userDrawn="1"/>
          </p:nvSpPr>
          <p:spPr>
            <a:xfrm>
              <a:off x="3160200" y="622105"/>
              <a:ext cx="5871600" cy="25200"/>
            </a:xfrm>
            <a:prstGeom prst="rect">
              <a:avLst/>
            </a:prstGeom>
            <a:solidFill>
              <a:srgbClr val="3B6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342946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0"/>
          </p:nvPr>
        </p:nvSpPr>
        <p:spPr/>
        <p:txBody>
          <a:bodyPr/>
          <a:lstStyle/>
          <a:p>
            <a:r>
              <a:rPr lang="en-GB"/>
              <a:t>Month 2016</a:t>
            </a:r>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765830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a:t>Month 2016</a:t>
            </a:r>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111878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“Bilde/Picture”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dirty="0"/>
              <a:t>Ola Nordmann</a:t>
            </a:r>
          </a:p>
          <a:p>
            <a:pPr lvl="0"/>
            <a:r>
              <a:rPr lang="en-GB" dirty="0"/>
              <a:t>Month 2016</a:t>
            </a:r>
          </a:p>
        </p:txBody>
      </p:sp>
    </p:spTree>
    <p:extLst>
      <p:ext uri="{BB962C8B-B14F-4D97-AF65-F5344CB8AC3E}">
        <p14:creationId xmlns:p14="http://schemas.microsoft.com/office/powerpoint/2010/main" val="4290605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
        <p:nvSpPr>
          <p:cNvPr id="3" name="Plassholder for innhold 2"/>
          <p:cNvSpPr>
            <a:spLocks noGrp="1"/>
          </p:cNvSpPr>
          <p:nvPr>
            <p:ph idx="1"/>
          </p:nvPr>
        </p:nvSpPr>
        <p:spPr/>
        <p:txBody>
          <a:bodyPr/>
          <a:lstStyle>
            <a:lvl2pPr marL="576115" indent="-216043">
              <a:buFont typeface="Calibri" panose="020F0502020204030204" pitchFamily="34" charset="0"/>
              <a:buChar cha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69197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dirty="0"/>
              <a:t>Ola Nordmann</a:t>
            </a:r>
          </a:p>
          <a:p>
            <a:pPr lvl="0"/>
            <a:r>
              <a:rPr lang="en-GB" dirty="0"/>
              <a:t>Month 2016</a:t>
            </a:r>
          </a:p>
        </p:txBody>
      </p:sp>
      <p:pic>
        <p:nvPicPr>
          <p:cNvPr id="7" name="Picture 2" descr="https://camo.githubusercontent.com/c253d2829f9392b505182d44eb60e84009fcf184/68747470733a2f2f7261772e6769746875622e636f6d2f6e61666572676f2f6d616e75616c2d6c697672652d616e696d6163616f32642f67682d70616765732f696d672f696e74726f647563616f2f6372656174697665636f6d6d6f6e735f63632d62792d73612e706e67">
            <a:extLst>
              <a:ext uri="{FF2B5EF4-FFF2-40B4-BE49-F238E27FC236}">
                <a16:creationId xmlns:a16="http://schemas.microsoft.com/office/drawing/2014/main" id="{2849D3A4-3BA9-4547-8B74-94D9629D3B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9940" y="5897828"/>
            <a:ext cx="1659485" cy="6553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703785-6E94-444E-A01C-DD8D6D67F97F}"/>
              </a:ext>
            </a:extLst>
          </p:cNvPr>
          <p:cNvSpPr txBox="1"/>
          <p:nvPr userDrawn="1"/>
        </p:nvSpPr>
        <p:spPr>
          <a:xfrm>
            <a:off x="10334625" y="6495276"/>
            <a:ext cx="1790700" cy="276999"/>
          </a:xfrm>
          <a:prstGeom prst="rect">
            <a:avLst/>
          </a:prstGeom>
          <a:noFill/>
        </p:spPr>
        <p:txBody>
          <a:bodyPr wrap="square" rtlCol="0">
            <a:spAutoFit/>
          </a:bodyPr>
          <a:lstStyle/>
          <a:p>
            <a:r>
              <a:rPr lang="en-GB" sz="1200" dirty="0"/>
              <a:t>Copyright © SINTEF 2022</a:t>
            </a:r>
          </a:p>
        </p:txBody>
      </p:sp>
    </p:spTree>
    <p:extLst>
      <p:ext uri="{BB962C8B-B14F-4D97-AF65-F5344CB8AC3E}">
        <p14:creationId xmlns:p14="http://schemas.microsoft.com/office/powerpoint/2010/main" val="3396086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3" y="1883324"/>
            <a:ext cx="8042532" cy="2622001"/>
          </a:xfrm>
          <a:noFill/>
        </p:spPr>
        <p:txBody>
          <a:bodyPr tIns="360072" bIns="0" anchor="t">
            <a:normAutofit/>
          </a:bodyPr>
          <a:lstStyle>
            <a:lvl1pPr>
              <a:lnSpc>
                <a:spcPct val="70000"/>
              </a:lnSpc>
              <a:defRPr sz="6000" cap="small" baseline="0"/>
            </a:lvl1pPr>
          </a:lstStyle>
          <a:p>
            <a:r>
              <a:rPr lang="en-GB" dirty="0"/>
              <a:t>Click to edit Master title style</a:t>
            </a:r>
          </a:p>
        </p:txBody>
      </p:sp>
      <p:sp>
        <p:nvSpPr>
          <p:cNvPr id="3" name="Plassholder for tekst 2"/>
          <p:cNvSpPr>
            <a:spLocks noGrp="1"/>
          </p:cNvSpPr>
          <p:nvPr>
            <p:ph type="body" idx="1"/>
          </p:nvPr>
        </p:nvSpPr>
        <p:spPr>
          <a:xfrm>
            <a:off x="954183" y="3960000"/>
            <a:ext cx="8042532" cy="1558908"/>
          </a:xfrm>
        </p:spPr>
        <p:txBody>
          <a:bodyPr>
            <a:normAutofit/>
          </a:bodyPr>
          <a:lstStyle>
            <a:lvl1pPr marL="0" indent="0">
              <a:lnSpc>
                <a:spcPct val="100000"/>
              </a:lnSpc>
              <a:spcBef>
                <a:spcPts val="200"/>
              </a:spcBef>
              <a:buNone/>
              <a:defRPr sz="24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dirty="0"/>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Tree>
    <p:extLst>
      <p:ext uri="{BB962C8B-B14F-4D97-AF65-F5344CB8AC3E}">
        <p14:creationId xmlns:p14="http://schemas.microsoft.com/office/powerpoint/2010/main" val="181450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a:t>Ola Nordmann</a:t>
            </a:r>
          </a:p>
          <a:p>
            <a:pPr lvl="0"/>
            <a:r>
              <a:rPr lang="en-GB"/>
              <a:t>Month 2016</a:t>
            </a:r>
          </a:p>
        </p:txBody>
      </p:sp>
      <p:pic>
        <p:nvPicPr>
          <p:cNvPr id="7" name="Picture 2" descr="https://camo.githubusercontent.com/c253d2829f9392b505182d44eb60e84009fcf184/68747470733a2f2f7261772e6769746875622e636f6d2f6e61666572676f2f6d616e75616c2d6c697672652d616e696d6163616f32642f67682d70616765732f696d672f696e74726f647563616f2f6372656174697665636f6d6d6f6e735f63632d62792d73612e706e67">
            <a:extLst>
              <a:ext uri="{FF2B5EF4-FFF2-40B4-BE49-F238E27FC236}">
                <a16:creationId xmlns:a16="http://schemas.microsoft.com/office/drawing/2014/main" id="{4C957E1B-D03B-477B-8E7D-59BABA760DB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9940" y="5897828"/>
            <a:ext cx="1659485" cy="6553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D40506E-A3DC-461B-880C-054BDFEFCC08}"/>
              </a:ext>
            </a:extLst>
          </p:cNvPr>
          <p:cNvSpPr txBox="1"/>
          <p:nvPr userDrawn="1"/>
        </p:nvSpPr>
        <p:spPr>
          <a:xfrm>
            <a:off x="10334625" y="6495276"/>
            <a:ext cx="1790700" cy="276999"/>
          </a:xfrm>
          <a:prstGeom prst="rect">
            <a:avLst/>
          </a:prstGeom>
          <a:noFill/>
        </p:spPr>
        <p:txBody>
          <a:bodyPr wrap="square" rtlCol="0">
            <a:spAutoFit/>
          </a:bodyPr>
          <a:lstStyle/>
          <a:p>
            <a:r>
              <a:rPr lang="en-GB" sz="1200"/>
              <a:t>Copyright © SINTEF 2022</a:t>
            </a:r>
          </a:p>
        </p:txBody>
      </p:sp>
    </p:spTree>
    <p:extLst>
      <p:ext uri="{BB962C8B-B14F-4D97-AF65-F5344CB8AC3E}">
        <p14:creationId xmlns:p14="http://schemas.microsoft.com/office/powerpoint/2010/main" val="263130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6715276" y="945088"/>
            <a:ext cx="4986948"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Tree>
    <p:extLst>
      <p:ext uri="{BB962C8B-B14F-4D97-AF65-F5344CB8AC3E}">
        <p14:creationId xmlns:p14="http://schemas.microsoft.com/office/powerpoint/2010/main" val="3864709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954182" y="945088"/>
            <a:ext cx="4742139"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1645613846"/>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dirty="0"/>
              <a:t>Click icon to add picture</a:t>
            </a:r>
          </a:p>
        </p:txBody>
      </p:sp>
      <p:sp>
        <p:nvSpPr>
          <p:cNvPr id="2" name="Tittel 1"/>
          <p:cNvSpPr>
            <a:spLocks noGrp="1"/>
          </p:cNvSpPr>
          <p:nvPr>
            <p:ph type="title"/>
          </p:nvPr>
        </p:nvSpPr>
        <p:spPr/>
        <p:txBody>
          <a:bodyPr/>
          <a:lstStyle/>
          <a:p>
            <a:r>
              <a:rPr lang="en-GB" dirty="0"/>
              <a:t>Click to edit Master title style</a:t>
            </a:r>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421988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5635071" y="2700338"/>
            <a:ext cx="4320821"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1396927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5980773"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7075893" y="2700338"/>
            <a:ext cx="2880000"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328620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ittel 9"/>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206111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1127881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39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3" y="1883324"/>
            <a:ext cx="8042532" cy="2622001"/>
          </a:xfrm>
          <a:noFill/>
        </p:spPr>
        <p:txBody>
          <a:bodyPr tIns="360072" bIns="0" anchor="t">
            <a:normAutofit/>
          </a:bodyPr>
          <a:lstStyle>
            <a:lvl1pPr>
              <a:lnSpc>
                <a:spcPct val="70000"/>
              </a:lnSpc>
              <a:defRPr sz="6000" cap="small" baseline="0"/>
            </a:lvl1pPr>
          </a:lstStyle>
          <a:p>
            <a:r>
              <a:rPr lang="en-GB"/>
              <a:t>Click to edit Master title style</a:t>
            </a:r>
          </a:p>
        </p:txBody>
      </p:sp>
      <p:sp>
        <p:nvSpPr>
          <p:cNvPr id="3" name="Plassholder for tekst 2"/>
          <p:cNvSpPr>
            <a:spLocks noGrp="1"/>
          </p:cNvSpPr>
          <p:nvPr>
            <p:ph type="body" idx="1"/>
          </p:nvPr>
        </p:nvSpPr>
        <p:spPr>
          <a:xfrm>
            <a:off x="954183" y="3960000"/>
            <a:ext cx="8042532" cy="1558908"/>
          </a:xfrm>
        </p:spPr>
        <p:txBody>
          <a:bodyPr>
            <a:normAutofit/>
          </a:bodyPr>
          <a:lstStyle>
            <a:lvl1pPr marL="0" indent="0">
              <a:lnSpc>
                <a:spcPct val="100000"/>
              </a:lnSpc>
              <a:spcBef>
                <a:spcPts val="200"/>
              </a:spcBef>
              <a:buNone/>
              <a:defRPr sz="24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25841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6715276" y="945088"/>
            <a:ext cx="4986948" cy="1269887"/>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Tree>
    <p:extLst>
      <p:ext uri="{BB962C8B-B14F-4D97-AF65-F5344CB8AC3E}">
        <p14:creationId xmlns:p14="http://schemas.microsoft.com/office/powerpoint/2010/main" val="214295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954182" y="945088"/>
            <a:ext cx="4742139" cy="1269887"/>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pic>
        <p:nvPicPr>
          <p:cNvPr id="11"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32334733"/>
      </p:ext>
    </p:extLst>
  </p:cSld>
  <p:clrMapOvr>
    <a:masterClrMapping/>
  </p:clrMapOvr>
  <p:extLst>
    <p:ext uri="{DCECCB84-F9BA-43D5-87BE-67443E8EF086}">
      <p15:sldGuideLst xmlns:p15="http://schemas.microsoft.com/office/powerpoint/2012/main">
        <p15:guide id="1" pos="11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a:t>Click icon to add picture</a:t>
            </a:r>
          </a:p>
        </p:txBody>
      </p:sp>
      <p:sp>
        <p:nvSpPr>
          <p:cNvPr id="2" name="Tittel 1"/>
          <p:cNvSpPr>
            <a:spLocks noGrp="1"/>
          </p:cNvSpPr>
          <p:nvPr>
            <p:ph type="title"/>
          </p:nvPr>
        </p:nvSpPr>
        <p:spPr/>
        <p:txBody>
          <a:bodyPr/>
          <a:lstStyle/>
          <a:p>
            <a:r>
              <a:rPr lang="en-GB"/>
              <a:t>Click to edit Master title style</a:t>
            </a:r>
          </a:p>
        </p:txBody>
      </p:sp>
      <p:pic>
        <p:nvPicPr>
          <p:cNvPr id="14" name="logo_blaa"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62783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p:nvPr>
        </p:nvSpPr>
        <p:spPr>
          <a:xfrm>
            <a:off x="5635071" y="2700338"/>
            <a:ext cx="4320821"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21327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5980773"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p:nvPr>
        </p:nvSpPr>
        <p:spPr>
          <a:xfrm>
            <a:off x="7075893" y="2700338"/>
            <a:ext cx="2880000"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21520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emf"/><Relationship Id="rId2" Type="http://schemas.openxmlformats.org/officeDocument/2006/relationships/slideLayout" Target="../slideLayouts/slideLayout14.xml"/><Relationship Id="rId16" Type="http://schemas.openxmlformats.org/officeDocument/2006/relationships/image" Target="../media/image2.emf"/><Relationship Id="rId20"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19" Type="http://schemas.openxmlformats.org/officeDocument/2006/relationships/image" Target="../media/image5.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18" Type="http://schemas.openxmlformats.org/officeDocument/2006/relationships/image" Target="../media/image5.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emf"/><Relationship Id="rId2" Type="http://schemas.openxmlformats.org/officeDocument/2006/relationships/slideLayout" Target="../slideLayouts/slideLayout27.xml"/><Relationship Id="rId16" Type="http://schemas.openxmlformats.org/officeDocument/2006/relationships/image" Target="../media/image3.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emf"/><Relationship Id="rId10" Type="http://schemas.openxmlformats.org/officeDocument/2006/relationships/slideLayout" Target="../slideLayouts/slideLayout35.xml"/><Relationship Id="rId19" Type="http://schemas.openxmlformats.org/officeDocument/2006/relationships/image" Target="../media/image6.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331155"/>
            <a:ext cx="9001711" cy="888244"/>
          </a:xfrm>
          <a:prstGeom prst="rect">
            <a:avLst/>
          </a:prstGeom>
          <a:blipFill dpi="0" rotWithShape="1">
            <a:blip r:embed="rId14"/>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1548000"/>
            <a:ext cx="9001711" cy="4283999"/>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28" name="Picture 27" descr="Icon&#10;&#10;Description automatically generated">
            <a:extLst>
              <a:ext uri="{FF2B5EF4-FFF2-40B4-BE49-F238E27FC236}">
                <a16:creationId xmlns:a16="http://schemas.microsoft.com/office/drawing/2014/main" id="{7B33E1DD-7084-4FD3-AB2B-B00D756A4FC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449049" y="6321118"/>
            <a:ext cx="584551" cy="460682"/>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94" r:id="rId2"/>
    <p:sldLayoutId id="2147483676" r:id="rId3"/>
    <p:sldLayoutId id="2147483651" r:id="rId4"/>
    <p:sldLayoutId id="2147483656" r:id="rId5"/>
    <p:sldLayoutId id="2147483673" r:id="rId6"/>
    <p:sldLayoutId id="2147483657" r:id="rId7"/>
    <p:sldLayoutId id="2147483652" r:id="rId8"/>
    <p:sldLayoutId id="2147483679" r:id="rId9"/>
    <p:sldLayoutId id="2147483653" r:id="rId10"/>
    <p:sldLayoutId id="2147483654" r:id="rId11"/>
    <p:sldLayoutId id="2147483655" r:id="rId12"/>
  </p:sldLayoutIdLst>
  <p:hf hdr="0" ftr="0" dt="0"/>
  <p:txStyles>
    <p:titleStyle>
      <a:lvl1pPr algn="l" defTabSz="914537"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Wingdings" panose="05000000000000000000" pitchFamily="2" charset="2"/>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887946"/>
            <a:ext cx="9001711" cy="926662"/>
          </a:xfrm>
          <a:prstGeom prst="rect">
            <a:avLst/>
          </a:prstGeom>
          <a:blipFill dpi="0" rotWithShape="1">
            <a:blip r:embed="rId15"/>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a:t>Month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623041008"/>
      </p:ext>
    </p:extLst>
  </p:cSld>
  <p:clrMap bg1="dk1" tx1="lt1" bg2="dk2" tx2="lt2" accent1="accent1" accent2="accent2" accent3="accent3" accent4="accent4" accent5="accent5" accent6="accent6" hlink="hlink" folHlink="folHlink"/>
  <p:sldLayoutIdLst>
    <p:sldLayoutId id="2147483678" r:id="rId1"/>
    <p:sldLayoutId id="2147483661" r:id="rId2"/>
    <p:sldLayoutId id="2147483663" r:id="rId3"/>
    <p:sldLayoutId id="2147483674" r:id="rId4"/>
    <p:sldLayoutId id="2147483664" r:id="rId5"/>
    <p:sldLayoutId id="2147483666" r:id="rId6"/>
    <p:sldLayoutId id="2147483680" r:id="rId7"/>
    <p:sldLayoutId id="2147483667" r:id="rId8"/>
    <p:sldLayoutId id="2147483672" r:id="rId9"/>
    <p:sldLayoutId id="2147483675" r:id="rId10"/>
    <p:sldLayoutId id="2147483677" r:id="rId11"/>
    <p:sldLayoutId id="2147483668" r:id="rId12"/>
    <p:sldLayoutId id="2147483669" r:id="rId13"/>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60359"/>
            <a:ext cx="9001711" cy="888244"/>
          </a:xfrm>
          <a:prstGeom prst="rect">
            <a:avLst/>
          </a:prstGeom>
          <a:blipFill dpi="0" rotWithShape="1">
            <a:blip r:embed="rId14"/>
            <a:srcRect/>
            <a:tile tx="0" ty="0" sx="100000" sy="100000" flip="xy" algn="bl"/>
          </a:blipFill>
        </p:spPr>
        <p:txBody>
          <a:bodyPr vert="horz" wrap="square"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954182" y="1548000"/>
            <a:ext cx="9001711" cy="4283999"/>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27" name="Picture 26" descr="Icon&#10;&#10;Description automatically generated">
            <a:extLst>
              <a:ext uri="{FF2B5EF4-FFF2-40B4-BE49-F238E27FC236}">
                <a16:creationId xmlns:a16="http://schemas.microsoft.com/office/drawing/2014/main" id="{B358D162-8C9E-4F4B-8ECD-8AD7FD28AD1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449049" y="6321118"/>
            <a:ext cx="584551" cy="460682"/>
          </a:xfrm>
          <a:prstGeom prst="rect">
            <a:avLst/>
          </a:prstGeom>
        </p:spPr>
      </p:pic>
    </p:spTree>
    <p:extLst>
      <p:ext uri="{BB962C8B-B14F-4D97-AF65-F5344CB8AC3E}">
        <p14:creationId xmlns:p14="http://schemas.microsoft.com/office/powerpoint/2010/main" val="361234035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defTabSz="914537"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Wingdings" panose="05000000000000000000" pitchFamily="2" charset="2"/>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visualproject.org/" TargetMode="External"/><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hyperlink" Target="http://www.cjml.no/"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image" Target="../media/image54.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6.png"/><Relationship Id="rId11" Type="http://schemas.openxmlformats.org/officeDocument/2006/relationships/image" Target="../media/image53.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52.png"/><Relationship Id="rId4" Type="http://schemas.openxmlformats.org/officeDocument/2006/relationships/image" Target="../media/image55.png"/><Relationship Id="rId9" Type="http://schemas.openxmlformats.org/officeDocument/2006/relationships/image" Target="../media/image49.png"/><Relationship Id="rId1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hemeOverride" Target="../theme/themeOverride1.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23.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creativecommons.org/licenses/by-sa/4.0/" TargetMode="External"/><Relationship Id="rId7" Type="http://schemas.openxmlformats.org/officeDocument/2006/relationships/hyperlink" Target="https://wiki.creativecommons.org/wiki/Best_practices_for_attribution"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hyperlink" Target="https://creativecommons.org/use-remix/" TargetMode="External"/><Relationship Id="rId5" Type="http://schemas.openxmlformats.org/officeDocument/2006/relationships/image" Target="../media/image9.png"/><Relationship Id="rId4" Type="http://schemas.openxmlformats.org/officeDocument/2006/relationships/hyperlink" Target="https://creativecommons.org/licenses/by-sa/4.0/" TargetMode="External"/><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sintef.no/cjml" TargetMode="Externa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586740" y="2351285"/>
            <a:ext cx="11474045" cy="3435610"/>
          </a:xfrm>
        </p:spPr>
        <p:txBody>
          <a:bodyPr/>
          <a:lstStyle/>
          <a:p>
            <a:r>
              <a:rPr lang="en-GB" sz="4400" dirty="0">
                <a:solidFill>
                  <a:srgbClr val="2E75B6"/>
                </a:solidFill>
              </a:rPr>
              <a:t>Introduction</a:t>
            </a:r>
            <a:br>
              <a:rPr lang="en-GB" sz="4400" dirty="0">
                <a:solidFill>
                  <a:schemeClr val="accent2"/>
                </a:solidFill>
              </a:rPr>
            </a:br>
            <a:r>
              <a:rPr lang="en-GB" sz="4400" dirty="0"/>
              <a:t>C</a:t>
            </a:r>
            <a:r>
              <a:rPr lang="en-GB" sz="4400" cap="none" dirty="0"/>
              <a:t>JML - Customer Journey Modelling Language</a:t>
            </a:r>
            <a:br>
              <a:rPr lang="en-GB" sz="4400" cap="none" dirty="0"/>
            </a:br>
            <a:br>
              <a:rPr lang="en-GB" sz="4400" dirty="0"/>
            </a:br>
            <a:endParaRPr lang="en-GB" sz="4400" cap="none" dirty="0">
              <a:solidFill>
                <a:schemeClr val="accent2"/>
              </a:solidFill>
            </a:endParaRPr>
          </a:p>
        </p:txBody>
      </p:sp>
      <p:sp>
        <p:nvSpPr>
          <p:cNvPr id="8" name="Plassholder for tekst 7"/>
          <p:cNvSpPr>
            <a:spLocks noGrp="1"/>
          </p:cNvSpPr>
          <p:nvPr>
            <p:ph type="body" sz="quarter" idx="12"/>
          </p:nvPr>
        </p:nvSpPr>
        <p:spPr>
          <a:xfrm>
            <a:off x="1028700" y="4491579"/>
            <a:ext cx="6336030" cy="1316766"/>
          </a:xfrm>
        </p:spPr>
        <p:txBody>
          <a:bodyPr/>
          <a:lstStyle/>
          <a:p>
            <a:pPr>
              <a:lnSpc>
                <a:spcPct val="100000"/>
              </a:lnSpc>
              <a:spcAft>
                <a:spcPts val="500"/>
              </a:spcAft>
            </a:pPr>
            <a:r>
              <a:rPr lang="en-GB" sz="2800">
                <a:solidFill>
                  <a:srgbClr val="2E75B6"/>
                </a:solidFill>
              </a:rPr>
              <a:t>Version 2.0</a:t>
            </a:r>
          </a:p>
          <a:p>
            <a:pPr>
              <a:lnSpc>
                <a:spcPct val="100000"/>
              </a:lnSpc>
              <a:spcAft>
                <a:spcPts val="500"/>
              </a:spcAft>
            </a:pPr>
            <a:r>
              <a:rPr lang="en-GB" sz="1800">
                <a:solidFill>
                  <a:srgbClr val="2E75B6"/>
                </a:solidFill>
              </a:rPr>
              <a:t>SINTEF Digital</a:t>
            </a:r>
          </a:p>
          <a:p>
            <a:pPr>
              <a:lnSpc>
                <a:spcPct val="100000"/>
              </a:lnSpc>
              <a:spcAft>
                <a:spcPts val="500"/>
              </a:spcAft>
            </a:pPr>
            <a:r>
              <a:rPr lang="en-GB" sz="1800">
                <a:solidFill>
                  <a:srgbClr val="2E75B6"/>
                </a:solidFill>
              </a:rPr>
              <a:t>November 2022</a:t>
            </a:r>
          </a:p>
        </p:txBody>
      </p:sp>
      <p:pic>
        <p:nvPicPr>
          <p:cNvPr id="9" name="Picture 8" descr="A screenshot of a video game&#10;&#10;Description automatically generated with low confidence">
            <a:extLst>
              <a:ext uri="{FF2B5EF4-FFF2-40B4-BE49-F238E27FC236}">
                <a16:creationId xmlns:a16="http://schemas.microsoft.com/office/drawing/2014/main" id="{32805F01-CF47-4746-BF05-84D5C02A6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469" y="381009"/>
            <a:ext cx="3420000" cy="829315"/>
          </a:xfrm>
          <a:prstGeom prst="rect">
            <a:avLst/>
          </a:prstGeom>
        </p:spPr>
      </p:pic>
    </p:spTree>
    <p:extLst>
      <p:ext uri="{BB962C8B-B14F-4D97-AF65-F5344CB8AC3E}">
        <p14:creationId xmlns:p14="http://schemas.microsoft.com/office/powerpoint/2010/main" val="2094602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Key facts III</a:t>
            </a:r>
          </a:p>
        </p:txBody>
      </p:sp>
      <p:sp>
        <p:nvSpPr>
          <p:cNvPr id="3" name="Content Placeholder 2"/>
          <p:cNvSpPr>
            <a:spLocks noGrp="1"/>
          </p:cNvSpPr>
          <p:nvPr>
            <p:ph idx="1"/>
          </p:nvPr>
        </p:nvSpPr>
        <p:spPr>
          <a:xfrm>
            <a:off x="954182" y="1548000"/>
            <a:ext cx="7085637" cy="4283999"/>
          </a:xfrm>
        </p:spPr>
        <p:txBody>
          <a:bodyPr/>
          <a:lstStyle/>
          <a:p>
            <a:r>
              <a:rPr lang="en-GB" dirty="0"/>
              <a:t>CJML addresses the detailed interactions between </a:t>
            </a:r>
          </a:p>
          <a:p>
            <a:pPr lvl="1"/>
            <a:r>
              <a:rPr lang="en-GB" dirty="0"/>
              <a:t>a human and one or more service providers.</a:t>
            </a:r>
          </a:p>
          <a:p>
            <a:pPr lvl="1"/>
            <a:r>
              <a:rPr lang="en-GB" dirty="0"/>
              <a:t>or a network of users and service providers (C2C, B2C, B2B2C etc).</a:t>
            </a:r>
          </a:p>
          <a:p>
            <a:r>
              <a:rPr lang="en-GB" dirty="0"/>
              <a:t>CJML is well suited for service processes that extends over time and mediated by different communication channels.</a:t>
            </a:r>
          </a:p>
          <a:p>
            <a:r>
              <a:rPr lang="en-GB" dirty="0"/>
              <a:t>CJML is particularly targeting service processes that are technology-driven and repeated in high volumes.</a:t>
            </a:r>
          </a:p>
        </p:txBody>
      </p:sp>
      <p:grpSp>
        <p:nvGrpSpPr>
          <p:cNvPr id="9" name="Group 8">
            <a:extLst>
              <a:ext uri="{FF2B5EF4-FFF2-40B4-BE49-F238E27FC236}">
                <a16:creationId xmlns:a16="http://schemas.microsoft.com/office/drawing/2014/main" id="{BD87C661-F031-485E-9059-E290972539FD}"/>
              </a:ext>
            </a:extLst>
          </p:cNvPr>
          <p:cNvGrpSpPr/>
          <p:nvPr/>
        </p:nvGrpSpPr>
        <p:grpSpPr>
          <a:xfrm>
            <a:off x="1454210" y="6520740"/>
            <a:ext cx="8104912" cy="200677"/>
            <a:chOff x="1454210" y="6520740"/>
            <a:chExt cx="8104912" cy="200677"/>
          </a:xfrm>
        </p:grpSpPr>
        <p:sp>
          <p:nvSpPr>
            <p:cNvPr id="5" name="AutoShape 63">
              <a:extLst>
                <a:ext uri="{FF2B5EF4-FFF2-40B4-BE49-F238E27FC236}">
                  <a16:creationId xmlns:a16="http://schemas.microsoft.com/office/drawing/2014/main" id="{211979E6-41D6-467E-AEA4-7A3AADA9E6F6}"/>
                </a:ext>
              </a:extLst>
            </p:cNvPr>
            <p:cNvSpPr>
              <a:spLocks noChangeArrowheads="1"/>
            </p:cNvSpPr>
            <p:nvPr/>
          </p:nvSpPr>
          <p:spPr bwMode="auto">
            <a:xfrm>
              <a:off x="1454210" y="6520740"/>
              <a:ext cx="158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Introducing CJML</a:t>
              </a:r>
            </a:p>
          </p:txBody>
        </p:sp>
        <p:sp>
          <p:nvSpPr>
            <p:cNvPr id="6" name="AutoShape 64">
              <a:extLst>
                <a:ext uri="{FF2B5EF4-FFF2-40B4-BE49-F238E27FC236}">
                  <a16:creationId xmlns:a16="http://schemas.microsoft.com/office/drawing/2014/main" id="{58BE0250-3859-44DE-B3D6-DFF8AF266F87}"/>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7" name="AutoShape 65">
              <a:extLst>
                <a:ext uri="{FF2B5EF4-FFF2-40B4-BE49-F238E27FC236}">
                  <a16:creationId xmlns:a16="http://schemas.microsoft.com/office/drawing/2014/main" id="{8CA6A4BC-81EC-48A0-9C6B-37B9BF9DE351}"/>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8" name="AutoShape 64">
              <a:extLst>
                <a:ext uri="{FF2B5EF4-FFF2-40B4-BE49-F238E27FC236}">
                  <a16:creationId xmlns:a16="http://schemas.microsoft.com/office/drawing/2014/main" id="{44E51E1E-CB5E-45C1-AB33-875BDD667DD2}"/>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pic>
        <p:nvPicPr>
          <p:cNvPr id="10" name="Picture 9">
            <a:extLst>
              <a:ext uri="{FF2B5EF4-FFF2-40B4-BE49-F238E27FC236}">
                <a16:creationId xmlns:a16="http://schemas.microsoft.com/office/drawing/2014/main" id="{96DB3AAC-EE90-4BD6-A73C-A9955B845EED}"/>
              </a:ext>
            </a:extLst>
          </p:cNvPr>
          <p:cNvPicPr>
            <a:picLocks noChangeAspect="1"/>
          </p:cNvPicPr>
          <p:nvPr/>
        </p:nvPicPr>
        <p:blipFill>
          <a:blip r:embed="rId3"/>
          <a:stretch>
            <a:fillRect/>
          </a:stretch>
        </p:blipFill>
        <p:spPr>
          <a:xfrm>
            <a:off x="8224909" y="390406"/>
            <a:ext cx="1062627" cy="2050869"/>
          </a:xfrm>
          <a:prstGeom prst="rect">
            <a:avLst/>
          </a:prstGeom>
        </p:spPr>
      </p:pic>
      <p:pic>
        <p:nvPicPr>
          <p:cNvPr id="11" name="Picture 10">
            <a:extLst>
              <a:ext uri="{FF2B5EF4-FFF2-40B4-BE49-F238E27FC236}">
                <a16:creationId xmlns:a16="http://schemas.microsoft.com/office/drawing/2014/main" id="{BAA40063-F280-48FA-9FD0-387E3A0F8DB9}"/>
              </a:ext>
            </a:extLst>
          </p:cNvPr>
          <p:cNvPicPr>
            <a:picLocks noChangeAspect="1"/>
          </p:cNvPicPr>
          <p:nvPr/>
        </p:nvPicPr>
        <p:blipFill>
          <a:blip r:embed="rId4"/>
          <a:stretch>
            <a:fillRect/>
          </a:stretch>
        </p:blipFill>
        <p:spPr>
          <a:xfrm>
            <a:off x="9406979" y="390406"/>
            <a:ext cx="2616627" cy="2050869"/>
          </a:xfrm>
          <a:prstGeom prst="rect">
            <a:avLst/>
          </a:prstGeom>
        </p:spPr>
      </p:pic>
      <p:pic>
        <p:nvPicPr>
          <p:cNvPr id="4" name="Picture 3">
            <a:extLst>
              <a:ext uri="{FF2B5EF4-FFF2-40B4-BE49-F238E27FC236}">
                <a16:creationId xmlns:a16="http://schemas.microsoft.com/office/drawing/2014/main" id="{51579B42-0C56-41F3-ABBE-AD286A5AEA14}"/>
              </a:ext>
            </a:extLst>
          </p:cNvPr>
          <p:cNvPicPr>
            <a:picLocks noChangeAspect="1"/>
          </p:cNvPicPr>
          <p:nvPr/>
        </p:nvPicPr>
        <p:blipFill>
          <a:blip r:embed="rId5"/>
          <a:stretch>
            <a:fillRect/>
          </a:stretch>
        </p:blipFill>
        <p:spPr>
          <a:xfrm>
            <a:off x="9767890" y="2933903"/>
            <a:ext cx="1860902" cy="2284181"/>
          </a:xfrm>
          <a:prstGeom prst="rect">
            <a:avLst/>
          </a:prstGeom>
        </p:spPr>
      </p:pic>
    </p:spTree>
    <p:extLst>
      <p:ext uri="{BB962C8B-B14F-4D97-AF65-F5344CB8AC3E}">
        <p14:creationId xmlns:p14="http://schemas.microsoft.com/office/powerpoint/2010/main" val="2322008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2" y="331155"/>
            <a:ext cx="9001711" cy="888244"/>
          </a:xfrm>
        </p:spPr>
        <p:txBody>
          <a:bodyPr/>
          <a:lstStyle/>
          <a:p>
            <a:r>
              <a:rPr lang="en-GB" dirty="0"/>
              <a:t>Target group of CJML</a:t>
            </a:r>
          </a:p>
        </p:txBody>
      </p:sp>
      <p:sp>
        <p:nvSpPr>
          <p:cNvPr id="3" name="Content Placeholder 2"/>
          <p:cNvSpPr>
            <a:spLocks noGrp="1"/>
          </p:cNvSpPr>
          <p:nvPr>
            <p:ph idx="1"/>
          </p:nvPr>
        </p:nvSpPr>
        <p:spPr>
          <a:xfrm>
            <a:off x="954090" y="1547813"/>
            <a:ext cx="5486815" cy="3505449"/>
          </a:xfrm>
        </p:spPr>
        <p:txBody>
          <a:bodyPr>
            <a:normAutofit fontScale="70000" lnSpcReduction="20000"/>
          </a:bodyPr>
          <a:lstStyle/>
          <a:p>
            <a:r>
              <a:rPr lang="en-GB" dirty="0"/>
              <a:t>CJML is relevant to anyone who works with service research or service provisioning, whether you are engaged in service design, business development or customer support.</a:t>
            </a:r>
          </a:p>
          <a:p>
            <a:r>
              <a:rPr lang="en-GB" dirty="0"/>
              <a:t>The core elements of CJML targets a wide user group, in principle "everyone" in a service providing organization.</a:t>
            </a:r>
          </a:p>
          <a:p>
            <a:r>
              <a:rPr lang="en-GB" dirty="0"/>
              <a:t>CJML does not require a technical background.</a:t>
            </a:r>
          </a:p>
          <a:p>
            <a:r>
              <a:rPr lang="en-GB" dirty="0"/>
              <a:t>The more advanced features of CJML targets analysts,  system developers, and researchers.</a:t>
            </a:r>
          </a:p>
          <a:p>
            <a:r>
              <a:rPr lang="en-GB" dirty="0"/>
              <a:t>Systematic evaluations have shown that new users can easily adopt CJML and make customer journey diagrams with a high level of precision. </a:t>
            </a:r>
          </a:p>
        </p:txBody>
      </p:sp>
      <p:sp>
        <p:nvSpPr>
          <p:cNvPr id="5" name="TextBox 4">
            <a:extLst>
              <a:ext uri="{FF2B5EF4-FFF2-40B4-BE49-F238E27FC236}">
                <a16:creationId xmlns:a16="http://schemas.microsoft.com/office/drawing/2014/main" id="{2D7E0172-9D48-4A89-AD64-0D4B45DD9325}"/>
              </a:ext>
            </a:extLst>
          </p:cNvPr>
          <p:cNvSpPr txBox="1"/>
          <p:nvPr/>
        </p:nvSpPr>
        <p:spPr>
          <a:xfrm>
            <a:off x="1145808" y="5400218"/>
            <a:ext cx="7733497" cy="938719"/>
          </a:xfrm>
          <a:prstGeom prst="rect">
            <a:avLst/>
          </a:prstGeom>
          <a:noFill/>
        </p:spPr>
        <p:txBody>
          <a:bodyPr wrap="square" rtlCol="0">
            <a:spAutoFit/>
          </a:bodyPr>
          <a:lstStyle/>
          <a:p>
            <a:r>
              <a:rPr lang="en-GB" sz="1100" dirty="0">
                <a:solidFill>
                  <a:srgbClr val="C55A11"/>
                </a:solidFill>
              </a:rPr>
              <a:t>Halvorsrud, R., Sanchez, O., Boletsis, C., &amp; Skjuve, M. (2023). Involving users in the development of a </a:t>
            </a:r>
            <a:r>
              <a:rPr lang="en-GB" sz="1100" dirty="0" err="1">
                <a:solidFill>
                  <a:srgbClr val="C55A11"/>
                </a:solidFill>
              </a:rPr>
              <a:t>modeling</a:t>
            </a:r>
            <a:r>
              <a:rPr lang="en-GB" sz="1100" dirty="0">
                <a:solidFill>
                  <a:srgbClr val="C55A11"/>
                </a:solidFill>
              </a:rPr>
              <a:t> language for customer journeys. To appear in </a:t>
            </a:r>
            <a:r>
              <a:rPr lang="en-GB" sz="1100" dirty="0" err="1">
                <a:solidFill>
                  <a:srgbClr val="C55A11"/>
                </a:solidFill>
              </a:rPr>
              <a:t>SoSyM</a:t>
            </a:r>
            <a:r>
              <a:rPr lang="en-GB" sz="1100" dirty="0">
                <a:solidFill>
                  <a:srgbClr val="C55A11"/>
                </a:solidFill>
              </a:rPr>
              <a:t> (International Journal on Software and Systems)</a:t>
            </a:r>
          </a:p>
          <a:p>
            <a:endParaRPr lang="en-GB" sz="1100" dirty="0">
              <a:solidFill>
                <a:srgbClr val="C55A11"/>
              </a:solidFill>
            </a:endParaRPr>
          </a:p>
          <a:p>
            <a:r>
              <a:rPr lang="en-GB" sz="1100" dirty="0">
                <a:solidFill>
                  <a:srgbClr val="C55A11"/>
                </a:solidFill>
              </a:rPr>
              <a:t>Halvorsrud, R., Haugstveit, I. M., &amp; Pultier, A. (2016). Evaluation of a modelling language for customer journeys. Proceedings from the IEEE Symposium on Visual Languages and Human-Centric Computing, pp. 40-48. IEEE Xplore. doi:10.1109/VLHCC.2016.7739662</a:t>
            </a:r>
            <a:endParaRPr lang="en-GB" sz="1100" dirty="0">
              <a:solidFill>
                <a:schemeClr val="accent2"/>
              </a:solidFill>
            </a:endParaRPr>
          </a:p>
        </p:txBody>
      </p:sp>
      <p:grpSp>
        <p:nvGrpSpPr>
          <p:cNvPr id="6" name="Group 5">
            <a:extLst>
              <a:ext uri="{FF2B5EF4-FFF2-40B4-BE49-F238E27FC236}">
                <a16:creationId xmlns:a16="http://schemas.microsoft.com/office/drawing/2014/main" id="{6E3FDF2E-8D46-4528-A0F3-F539DADE8AF1}"/>
              </a:ext>
            </a:extLst>
          </p:cNvPr>
          <p:cNvGrpSpPr/>
          <p:nvPr/>
        </p:nvGrpSpPr>
        <p:grpSpPr>
          <a:xfrm>
            <a:off x="1454210" y="6520740"/>
            <a:ext cx="8104912" cy="200677"/>
            <a:chOff x="1454210" y="6520740"/>
            <a:chExt cx="8104912" cy="200677"/>
          </a:xfrm>
        </p:grpSpPr>
        <p:sp>
          <p:nvSpPr>
            <p:cNvPr id="7" name="AutoShape 63">
              <a:extLst>
                <a:ext uri="{FF2B5EF4-FFF2-40B4-BE49-F238E27FC236}">
                  <a16:creationId xmlns:a16="http://schemas.microsoft.com/office/drawing/2014/main" id="{C38271DE-5063-4F16-980C-B8EBF6E0BEB5}"/>
                </a:ext>
              </a:extLst>
            </p:cNvPr>
            <p:cNvSpPr>
              <a:spLocks noChangeArrowheads="1"/>
            </p:cNvSpPr>
            <p:nvPr/>
          </p:nvSpPr>
          <p:spPr bwMode="auto">
            <a:xfrm>
              <a:off x="1454210" y="6520740"/>
              <a:ext cx="158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Introducing CJML</a:t>
              </a:r>
            </a:p>
          </p:txBody>
        </p:sp>
        <p:sp>
          <p:nvSpPr>
            <p:cNvPr id="8" name="AutoShape 64">
              <a:extLst>
                <a:ext uri="{FF2B5EF4-FFF2-40B4-BE49-F238E27FC236}">
                  <a16:creationId xmlns:a16="http://schemas.microsoft.com/office/drawing/2014/main" id="{ACBB2EEB-8F1F-4E61-B248-BEEE7A5DD9B7}"/>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9" name="AutoShape 65">
              <a:extLst>
                <a:ext uri="{FF2B5EF4-FFF2-40B4-BE49-F238E27FC236}">
                  <a16:creationId xmlns:a16="http://schemas.microsoft.com/office/drawing/2014/main" id="{AA7D9F60-D00F-4053-A88C-1FBB8B175DD7}"/>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10" name="AutoShape 64">
              <a:extLst>
                <a:ext uri="{FF2B5EF4-FFF2-40B4-BE49-F238E27FC236}">
                  <a16:creationId xmlns:a16="http://schemas.microsoft.com/office/drawing/2014/main" id="{6ABD3E27-F0E6-441B-88CB-BE7C377477E2}"/>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pic>
        <p:nvPicPr>
          <p:cNvPr id="127" name="Picture 126">
            <a:extLst>
              <a:ext uri="{FF2B5EF4-FFF2-40B4-BE49-F238E27FC236}">
                <a16:creationId xmlns:a16="http://schemas.microsoft.com/office/drawing/2014/main" id="{43D2D4C9-5B11-4032-9B5A-8D95E8B9B11F}"/>
              </a:ext>
            </a:extLst>
          </p:cNvPr>
          <p:cNvPicPr>
            <a:picLocks noChangeAspect="1"/>
          </p:cNvPicPr>
          <p:nvPr/>
        </p:nvPicPr>
        <p:blipFill>
          <a:blip r:embed="rId3"/>
          <a:stretch>
            <a:fillRect/>
          </a:stretch>
        </p:blipFill>
        <p:spPr>
          <a:xfrm>
            <a:off x="7125819" y="962961"/>
            <a:ext cx="4529721" cy="3633531"/>
          </a:xfrm>
          <a:prstGeom prst="rect">
            <a:avLst/>
          </a:prstGeom>
        </p:spPr>
      </p:pic>
      <p:cxnSp>
        <p:nvCxnSpPr>
          <p:cNvPr id="11" name="Straight Arrow Connector 10">
            <a:extLst>
              <a:ext uri="{FF2B5EF4-FFF2-40B4-BE49-F238E27FC236}">
                <a16:creationId xmlns:a16="http://schemas.microsoft.com/office/drawing/2014/main" id="{FB588215-14F0-4E18-8AF0-7358E2B0234A}"/>
              </a:ext>
            </a:extLst>
          </p:cNvPr>
          <p:cNvCxnSpPr>
            <a:cxnSpLocks/>
          </p:cNvCxnSpPr>
          <p:nvPr/>
        </p:nvCxnSpPr>
        <p:spPr>
          <a:xfrm>
            <a:off x="6506308" y="1441938"/>
            <a:ext cx="619511" cy="514606"/>
          </a:xfrm>
          <a:prstGeom prst="straightConnector1">
            <a:avLst/>
          </a:prstGeom>
          <a:ln w="9525" cap="flat"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604E0195-5FAB-4E97-8152-153285155372}"/>
              </a:ext>
            </a:extLst>
          </p:cNvPr>
          <p:cNvSpPr txBox="1"/>
          <p:nvPr/>
        </p:nvSpPr>
        <p:spPr>
          <a:xfrm>
            <a:off x="5743116" y="1190762"/>
            <a:ext cx="1206213" cy="307777"/>
          </a:xfrm>
          <a:prstGeom prst="rect">
            <a:avLst/>
          </a:prstGeom>
          <a:noFill/>
        </p:spPr>
        <p:txBody>
          <a:bodyPr wrap="square">
            <a:spAutoFit/>
          </a:bodyPr>
          <a:lstStyle/>
          <a:p>
            <a:pPr algn="l"/>
            <a:r>
              <a:rPr lang="en-GB" sz="1400" dirty="0">
                <a:solidFill>
                  <a:srgbClr val="00B0F0"/>
                </a:solidFill>
              </a:rPr>
              <a:t>Target group</a:t>
            </a:r>
          </a:p>
        </p:txBody>
      </p:sp>
      <p:cxnSp>
        <p:nvCxnSpPr>
          <p:cNvPr id="16" name="Straight Arrow Connector 15">
            <a:extLst>
              <a:ext uri="{FF2B5EF4-FFF2-40B4-BE49-F238E27FC236}">
                <a16:creationId xmlns:a16="http://schemas.microsoft.com/office/drawing/2014/main" id="{D8AE8F8C-985D-45A8-AD25-4966FD744A3F}"/>
              </a:ext>
            </a:extLst>
          </p:cNvPr>
          <p:cNvCxnSpPr>
            <a:cxnSpLocks/>
          </p:cNvCxnSpPr>
          <p:nvPr/>
        </p:nvCxnSpPr>
        <p:spPr>
          <a:xfrm flipH="1">
            <a:off x="9559122" y="634547"/>
            <a:ext cx="147586" cy="328414"/>
          </a:xfrm>
          <a:prstGeom prst="straightConnector1">
            <a:avLst/>
          </a:prstGeom>
          <a:ln w="9525" cap="flat"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FA70C043-825A-400A-9F4C-1C1C1350D807}"/>
              </a:ext>
            </a:extLst>
          </p:cNvPr>
          <p:cNvSpPr txBox="1"/>
          <p:nvPr/>
        </p:nvSpPr>
        <p:spPr>
          <a:xfrm>
            <a:off x="8731122" y="326770"/>
            <a:ext cx="2965748" cy="307777"/>
          </a:xfrm>
          <a:prstGeom prst="rect">
            <a:avLst/>
          </a:prstGeom>
          <a:noFill/>
        </p:spPr>
        <p:txBody>
          <a:bodyPr wrap="square">
            <a:spAutoFit/>
          </a:bodyPr>
          <a:lstStyle/>
          <a:p>
            <a:pPr algn="l"/>
            <a:r>
              <a:rPr lang="en-GB" sz="1400" dirty="0">
                <a:solidFill>
                  <a:srgbClr val="00B0F0"/>
                </a:solidFill>
              </a:rPr>
              <a:t>The end-users embarking on a journey</a:t>
            </a:r>
          </a:p>
        </p:txBody>
      </p:sp>
    </p:spTree>
    <p:extLst>
      <p:ext uri="{BB962C8B-B14F-4D97-AF65-F5344CB8AC3E}">
        <p14:creationId xmlns:p14="http://schemas.microsoft.com/office/powerpoint/2010/main" val="341905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88CB6-9F2E-4E9A-B462-B3EE192170AF}"/>
              </a:ext>
            </a:extLst>
          </p:cNvPr>
          <p:cNvSpPr>
            <a:spLocks noGrp="1"/>
          </p:cNvSpPr>
          <p:nvPr>
            <p:ph type="title"/>
          </p:nvPr>
        </p:nvSpPr>
        <p:spPr/>
        <p:txBody>
          <a:bodyPr/>
          <a:lstStyle/>
          <a:p>
            <a:r>
              <a:rPr lang="en-GB" dirty="0"/>
              <a:t>Development and origin</a:t>
            </a:r>
          </a:p>
        </p:txBody>
      </p:sp>
      <p:graphicFrame>
        <p:nvGraphicFramePr>
          <p:cNvPr id="3" name="Diagram 2">
            <a:extLst>
              <a:ext uri="{FF2B5EF4-FFF2-40B4-BE49-F238E27FC236}">
                <a16:creationId xmlns:a16="http://schemas.microsoft.com/office/drawing/2014/main" id="{C63B5E17-965E-42F9-B759-DC7BC705FA74}"/>
              </a:ext>
            </a:extLst>
          </p:cNvPr>
          <p:cNvGraphicFramePr/>
          <p:nvPr>
            <p:extLst>
              <p:ext uri="{D42A27DB-BD31-4B8C-83A1-F6EECF244321}">
                <p14:modId xmlns:p14="http://schemas.microsoft.com/office/powerpoint/2010/main" val="3117366718"/>
              </p:ext>
            </p:extLst>
          </p:nvPr>
        </p:nvGraphicFramePr>
        <p:xfrm>
          <a:off x="633264" y="993687"/>
          <a:ext cx="11341358" cy="586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A48A5B57-A501-4A1D-B25F-BD1BBD43453F}"/>
              </a:ext>
            </a:extLst>
          </p:cNvPr>
          <p:cNvSpPr/>
          <p:nvPr/>
        </p:nvSpPr>
        <p:spPr>
          <a:xfrm>
            <a:off x="7031979" y="62257"/>
            <a:ext cx="3395341" cy="600164"/>
          </a:xfrm>
          <a:prstGeom prst="rect">
            <a:avLst/>
          </a:prstGeom>
          <a:noFill/>
        </p:spPr>
        <p:txBody>
          <a:bodyPr wrap="square" rtlCol="0">
            <a:spAutoFit/>
          </a:bodyPr>
          <a:lstStyle/>
          <a:p>
            <a:pPr defTabSz="914400"/>
            <a:r>
              <a:rPr lang="en-GB" sz="1100" kern="0" dirty="0">
                <a:solidFill>
                  <a:schemeClr val="accent2"/>
                </a:solidFill>
              </a:rPr>
              <a:t>The current version was released through the research project Smart Journey Mining funded by the Research Council of Norway (grant no. 312198).</a:t>
            </a:r>
          </a:p>
        </p:txBody>
      </p:sp>
      <p:pic>
        <p:nvPicPr>
          <p:cNvPr id="6" name="Picture 5">
            <a:extLst>
              <a:ext uri="{FF2B5EF4-FFF2-40B4-BE49-F238E27FC236}">
                <a16:creationId xmlns:a16="http://schemas.microsoft.com/office/drawing/2014/main" id="{9601E610-472C-43C8-85FD-2BCDC0EADC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7320" y="164822"/>
            <a:ext cx="1620995" cy="296008"/>
          </a:xfrm>
          <a:prstGeom prst="rect">
            <a:avLst/>
          </a:prstGeom>
        </p:spPr>
      </p:pic>
      <p:sp>
        <p:nvSpPr>
          <p:cNvPr id="7" name="Rectangle 6">
            <a:extLst>
              <a:ext uri="{FF2B5EF4-FFF2-40B4-BE49-F238E27FC236}">
                <a16:creationId xmlns:a16="http://schemas.microsoft.com/office/drawing/2014/main" id="{04CAC7AD-50EA-4A7C-8614-33A193F1AE30}"/>
              </a:ext>
            </a:extLst>
          </p:cNvPr>
          <p:cNvSpPr/>
          <p:nvPr/>
        </p:nvSpPr>
        <p:spPr>
          <a:xfrm>
            <a:off x="882033" y="1397106"/>
            <a:ext cx="6983426" cy="1323439"/>
          </a:xfrm>
          <a:prstGeom prst="rect">
            <a:avLst/>
          </a:prstGeom>
          <a:noFill/>
        </p:spPr>
        <p:txBody>
          <a:bodyPr wrap="square" rtlCol="0">
            <a:spAutoFit/>
          </a:bodyPr>
          <a:lstStyle/>
          <a:p>
            <a:pPr defTabSz="914400"/>
            <a:r>
              <a:rPr lang="en-GB" sz="1600" kern="0" dirty="0"/>
              <a:t>CJML has been developed in close collaboration with industry partners through multiple research and innovation projects from 2012 until today. </a:t>
            </a:r>
          </a:p>
          <a:p>
            <a:pPr defTabSz="914400"/>
            <a:endParaRPr lang="en-GB" sz="1600" kern="0" dirty="0"/>
          </a:p>
          <a:p>
            <a:pPr defTabSz="914400"/>
            <a:r>
              <a:rPr lang="en-GB" sz="1600" kern="0" dirty="0"/>
              <a:t>The development of CJML adheres to the seven guiding principles </a:t>
            </a:r>
            <a:br>
              <a:rPr lang="en-GB" sz="1600" kern="0" dirty="0"/>
            </a:br>
            <a:r>
              <a:rPr lang="en-GB" sz="1600" kern="0" dirty="0"/>
              <a:t>of design-science research. </a:t>
            </a:r>
          </a:p>
        </p:txBody>
      </p:sp>
      <p:sp>
        <p:nvSpPr>
          <p:cNvPr id="8" name="Content Placeholder 2">
            <a:extLst>
              <a:ext uri="{FF2B5EF4-FFF2-40B4-BE49-F238E27FC236}">
                <a16:creationId xmlns:a16="http://schemas.microsoft.com/office/drawing/2014/main" id="{1B6A155B-C30D-4DCB-8E47-700D267F5278}"/>
              </a:ext>
            </a:extLst>
          </p:cNvPr>
          <p:cNvSpPr txBox="1">
            <a:spLocks/>
          </p:cNvSpPr>
          <p:nvPr/>
        </p:nvSpPr>
        <p:spPr>
          <a:xfrm>
            <a:off x="9796501" y="5871461"/>
            <a:ext cx="2415500" cy="931430"/>
          </a:xfrm>
          <a:prstGeom prst="rect">
            <a:avLst/>
          </a:prstGeom>
          <a:noFill/>
        </p:spPr>
        <p:txBody>
          <a:bodyPr wrap="square" rtlCol="0">
            <a:spAutoFit/>
          </a:bodyPr>
          <a:lstStyle>
            <a:defPPr>
              <a:defRPr lang="nb-NO"/>
            </a:defPPr>
            <a:lvl1pPr defTabSz="914400">
              <a:defRPr sz="1100" kern="0">
                <a:solidFill>
                  <a:schemeClr val="accent2"/>
                </a:solidFill>
              </a:defRPr>
            </a:lvl1pPr>
            <a:lvl2pPr marL="576115" indent="-216043" algn="l" defTabSz="914537" rtl="0" eaLnBrk="1" latinLnBrk="0" hangingPunct="1">
              <a:lnSpc>
                <a:spcPct val="110000"/>
              </a:lnSpc>
              <a:spcBef>
                <a:spcPts val="500"/>
              </a:spcBef>
              <a:buFont typeface="Wingdings" panose="05000000000000000000" pitchFamily="2" charset="2"/>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early versions of CJML was called VISUAL, named after the VISUAL </a:t>
            </a:r>
            <a:r>
              <a:rPr lang="en-GB" sz="1050" i="1" dirty="0"/>
              <a:t>project</a:t>
            </a:r>
            <a:r>
              <a:rPr lang="en-GB" dirty="0"/>
              <a:t> (2013-2016). More information about this project can be found here: </a:t>
            </a:r>
            <a:r>
              <a:rPr lang="en-GB" dirty="0">
                <a:hlinkClick r:id="rId8"/>
              </a:rPr>
              <a:t>www.visualproject.org</a:t>
            </a:r>
            <a:r>
              <a:rPr lang="en-GB" dirty="0"/>
              <a:t> </a:t>
            </a:r>
          </a:p>
        </p:txBody>
      </p:sp>
      <p:sp>
        <p:nvSpPr>
          <p:cNvPr id="9" name="TextBox 8">
            <a:extLst>
              <a:ext uri="{FF2B5EF4-FFF2-40B4-BE49-F238E27FC236}">
                <a16:creationId xmlns:a16="http://schemas.microsoft.com/office/drawing/2014/main" id="{E270DD37-2DFB-46E8-BAE9-27B6A959FC2C}"/>
              </a:ext>
            </a:extLst>
          </p:cNvPr>
          <p:cNvSpPr txBox="1"/>
          <p:nvPr/>
        </p:nvSpPr>
        <p:spPr>
          <a:xfrm>
            <a:off x="954182" y="2720545"/>
            <a:ext cx="3977014" cy="430887"/>
          </a:xfrm>
          <a:prstGeom prst="rect">
            <a:avLst/>
          </a:prstGeom>
          <a:noFill/>
        </p:spPr>
        <p:txBody>
          <a:bodyPr wrap="square" rtlCol="0">
            <a:spAutoFit/>
          </a:bodyPr>
          <a:lstStyle/>
          <a:p>
            <a:r>
              <a:rPr lang="en-GB" sz="1100" dirty="0" err="1">
                <a:solidFill>
                  <a:srgbClr val="C55A11"/>
                </a:solidFill>
              </a:rPr>
              <a:t>Hevner</a:t>
            </a:r>
            <a:r>
              <a:rPr lang="en-GB" sz="1100" dirty="0">
                <a:solidFill>
                  <a:srgbClr val="C55A11"/>
                </a:solidFill>
              </a:rPr>
              <a:t>, A.R., March, S.T., Park, J., Ram, S.: Design science in information systems research. MIS Quarterly 28(1), 75–105 (2004)</a:t>
            </a:r>
            <a:endParaRPr lang="en-GB" sz="1100" dirty="0">
              <a:solidFill>
                <a:schemeClr val="accent2"/>
              </a:solidFill>
            </a:endParaRPr>
          </a:p>
        </p:txBody>
      </p:sp>
      <p:grpSp>
        <p:nvGrpSpPr>
          <p:cNvPr id="10" name="Group 9">
            <a:extLst>
              <a:ext uri="{FF2B5EF4-FFF2-40B4-BE49-F238E27FC236}">
                <a16:creationId xmlns:a16="http://schemas.microsoft.com/office/drawing/2014/main" id="{20F25FFF-AD9E-44E3-95B0-CF8F2C774852}"/>
              </a:ext>
            </a:extLst>
          </p:cNvPr>
          <p:cNvGrpSpPr/>
          <p:nvPr/>
        </p:nvGrpSpPr>
        <p:grpSpPr>
          <a:xfrm>
            <a:off x="1454210" y="6520740"/>
            <a:ext cx="8104912" cy="200677"/>
            <a:chOff x="1454210" y="6520740"/>
            <a:chExt cx="8104912" cy="200677"/>
          </a:xfrm>
        </p:grpSpPr>
        <p:sp>
          <p:nvSpPr>
            <p:cNvPr id="11" name="AutoShape 63">
              <a:extLst>
                <a:ext uri="{FF2B5EF4-FFF2-40B4-BE49-F238E27FC236}">
                  <a16:creationId xmlns:a16="http://schemas.microsoft.com/office/drawing/2014/main" id="{54A348E4-A6C4-4CF5-9D9C-F650DAD77F58}"/>
                </a:ext>
              </a:extLst>
            </p:cNvPr>
            <p:cNvSpPr>
              <a:spLocks noChangeArrowheads="1"/>
            </p:cNvSpPr>
            <p:nvPr/>
          </p:nvSpPr>
          <p:spPr bwMode="auto">
            <a:xfrm>
              <a:off x="1454210" y="6520740"/>
              <a:ext cx="158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Introducing CJML</a:t>
              </a:r>
            </a:p>
          </p:txBody>
        </p:sp>
        <p:sp>
          <p:nvSpPr>
            <p:cNvPr id="12" name="AutoShape 64">
              <a:extLst>
                <a:ext uri="{FF2B5EF4-FFF2-40B4-BE49-F238E27FC236}">
                  <a16:creationId xmlns:a16="http://schemas.microsoft.com/office/drawing/2014/main" id="{A46766E7-BCB8-4BE8-97A0-28983E139451}"/>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13" name="AutoShape 65">
              <a:extLst>
                <a:ext uri="{FF2B5EF4-FFF2-40B4-BE49-F238E27FC236}">
                  <a16:creationId xmlns:a16="http://schemas.microsoft.com/office/drawing/2014/main" id="{D0226629-3A43-478D-A568-EC94ED594B48}"/>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14" name="AutoShape 64">
              <a:extLst>
                <a:ext uri="{FF2B5EF4-FFF2-40B4-BE49-F238E27FC236}">
                  <a16:creationId xmlns:a16="http://schemas.microsoft.com/office/drawing/2014/main" id="{DAE9A78D-0697-45DA-9E19-88A89CBFD51F}"/>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Tree>
    <p:extLst>
      <p:ext uri="{BB962C8B-B14F-4D97-AF65-F5344CB8AC3E}">
        <p14:creationId xmlns:p14="http://schemas.microsoft.com/office/powerpoint/2010/main" val="4183395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6730-9CCD-4717-BE03-D62C6887A2F1}"/>
              </a:ext>
            </a:extLst>
          </p:cNvPr>
          <p:cNvSpPr>
            <a:spLocks noGrp="1"/>
          </p:cNvSpPr>
          <p:nvPr>
            <p:ph type="title"/>
          </p:nvPr>
        </p:nvSpPr>
        <p:spPr>
          <a:xfrm>
            <a:off x="954183" y="1883324"/>
            <a:ext cx="8042532" cy="2622001"/>
          </a:xfrm>
        </p:spPr>
        <p:txBody>
          <a:bodyPr/>
          <a:lstStyle/>
          <a:p>
            <a:r>
              <a:rPr lang="en-GB"/>
              <a:t>Theoretical foundation and modelling approach</a:t>
            </a:r>
          </a:p>
        </p:txBody>
      </p:sp>
      <p:sp>
        <p:nvSpPr>
          <p:cNvPr id="3" name="Text Placeholder 2">
            <a:extLst>
              <a:ext uri="{FF2B5EF4-FFF2-40B4-BE49-F238E27FC236}">
                <a16:creationId xmlns:a16="http://schemas.microsoft.com/office/drawing/2014/main" id="{BB7EEA35-A974-41C3-B310-23E12C424753}"/>
              </a:ext>
            </a:extLst>
          </p:cNvPr>
          <p:cNvSpPr>
            <a:spLocks noGrp="1"/>
          </p:cNvSpPr>
          <p:nvPr>
            <p:ph type="body" idx="1"/>
          </p:nvPr>
        </p:nvSpPr>
        <p:spPr>
          <a:xfrm>
            <a:off x="954183" y="3960000"/>
            <a:ext cx="8042532" cy="1558908"/>
          </a:xfrm>
        </p:spPr>
        <p:txBody>
          <a:bodyPr>
            <a:normAutofit/>
          </a:bodyPr>
          <a:lstStyle/>
          <a:p>
            <a:r>
              <a:rPr lang="en-GB"/>
              <a:t>Planned and actual journeys</a:t>
            </a:r>
          </a:p>
          <a:p>
            <a:r>
              <a:rPr lang="en-GB"/>
              <a:t>Journey types and examples</a:t>
            </a:r>
          </a:p>
          <a:p>
            <a:r>
              <a:rPr lang="en-GB"/>
              <a:t>Touchpoint typology </a:t>
            </a:r>
          </a:p>
          <a:p>
            <a:r>
              <a:rPr lang="en-GB"/>
              <a:t>Delineation of steps</a:t>
            </a:r>
          </a:p>
        </p:txBody>
      </p:sp>
    </p:spTree>
    <p:extLst>
      <p:ext uri="{BB962C8B-B14F-4D97-AF65-F5344CB8AC3E}">
        <p14:creationId xmlns:p14="http://schemas.microsoft.com/office/powerpoint/2010/main" val="160423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F1E08D4-2713-4BF2-9B27-E828E1E3887A}"/>
              </a:ext>
            </a:extLst>
          </p:cNvPr>
          <p:cNvPicPr>
            <a:picLocks noChangeAspect="1"/>
          </p:cNvPicPr>
          <p:nvPr/>
        </p:nvPicPr>
        <p:blipFill>
          <a:blip r:embed="rId3"/>
          <a:stretch>
            <a:fillRect/>
          </a:stretch>
        </p:blipFill>
        <p:spPr>
          <a:xfrm>
            <a:off x="6577921" y="4937702"/>
            <a:ext cx="4022369" cy="1374342"/>
          </a:xfrm>
          <a:prstGeom prst="rect">
            <a:avLst/>
          </a:prstGeom>
        </p:spPr>
      </p:pic>
      <p:sp>
        <p:nvSpPr>
          <p:cNvPr id="2" name="Title 1"/>
          <p:cNvSpPr>
            <a:spLocks noGrp="1"/>
          </p:cNvSpPr>
          <p:nvPr>
            <p:ph type="title"/>
          </p:nvPr>
        </p:nvSpPr>
        <p:spPr>
          <a:xfrm>
            <a:off x="954182" y="270757"/>
            <a:ext cx="9001711" cy="888244"/>
          </a:xfrm>
        </p:spPr>
        <p:txBody>
          <a:bodyPr/>
          <a:lstStyle/>
          <a:p>
            <a:r>
              <a:rPr lang="en-GB"/>
              <a:t>Two states of a service process </a:t>
            </a:r>
          </a:p>
        </p:txBody>
      </p:sp>
      <p:grpSp>
        <p:nvGrpSpPr>
          <p:cNvPr id="3" name="Group 2">
            <a:extLst>
              <a:ext uri="{FF2B5EF4-FFF2-40B4-BE49-F238E27FC236}">
                <a16:creationId xmlns:a16="http://schemas.microsoft.com/office/drawing/2014/main" id="{36963FB8-663A-4E14-8B80-BDB4147657FE}"/>
              </a:ext>
            </a:extLst>
          </p:cNvPr>
          <p:cNvGrpSpPr/>
          <p:nvPr/>
        </p:nvGrpSpPr>
        <p:grpSpPr>
          <a:xfrm>
            <a:off x="1454210" y="6520740"/>
            <a:ext cx="8104912" cy="200677"/>
            <a:chOff x="1454210" y="6520740"/>
            <a:chExt cx="8104912" cy="200677"/>
          </a:xfrm>
        </p:grpSpPr>
        <p:sp>
          <p:nvSpPr>
            <p:cNvPr id="19" name="AutoShape 63">
              <a:extLst>
                <a:ext uri="{FF2B5EF4-FFF2-40B4-BE49-F238E27FC236}">
                  <a16:creationId xmlns:a16="http://schemas.microsoft.com/office/drawing/2014/main" id="{0B19B90A-46E5-40CF-9E4B-51C2753AE466}"/>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20" name="AutoShape 64">
              <a:extLst>
                <a:ext uri="{FF2B5EF4-FFF2-40B4-BE49-F238E27FC236}">
                  <a16:creationId xmlns:a16="http://schemas.microsoft.com/office/drawing/2014/main" id="{7C7256C5-CD81-4E21-83C6-A9F6FF2C7154}"/>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21" name="AutoShape 65">
              <a:extLst>
                <a:ext uri="{FF2B5EF4-FFF2-40B4-BE49-F238E27FC236}">
                  <a16:creationId xmlns:a16="http://schemas.microsoft.com/office/drawing/2014/main" id="{64C234E2-EE01-45C3-8967-BD5ADD8080F5}"/>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22" name="AutoShape 64">
              <a:extLst>
                <a:ext uri="{FF2B5EF4-FFF2-40B4-BE49-F238E27FC236}">
                  <a16:creationId xmlns:a16="http://schemas.microsoft.com/office/drawing/2014/main" id="{073CCBD3-F792-4192-8863-A9B09256E9B7}"/>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
        <p:nvSpPr>
          <p:cNvPr id="24" name="Content Placeholder 2">
            <a:extLst>
              <a:ext uri="{FF2B5EF4-FFF2-40B4-BE49-F238E27FC236}">
                <a16:creationId xmlns:a16="http://schemas.microsoft.com/office/drawing/2014/main" id="{D26BC7E1-A2B0-4026-828B-C3B42D6F5CC3}"/>
              </a:ext>
            </a:extLst>
          </p:cNvPr>
          <p:cNvSpPr txBox="1">
            <a:spLocks/>
          </p:cNvSpPr>
          <p:nvPr/>
        </p:nvSpPr>
        <p:spPr>
          <a:xfrm>
            <a:off x="895865" y="1784053"/>
            <a:ext cx="4590535" cy="26552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lvl="0">
              <a:defRPr/>
            </a:pPr>
            <a:r>
              <a:rPr lang="en-GB" sz="1600" dirty="0">
                <a:solidFill>
                  <a:sysClr val="windowText" lastClr="000000"/>
                </a:solidFill>
              </a:rPr>
              <a:t>reflects how the service process is implemented by the service provider(s) -  regardless of whether it was deliberately designed or resulted from ad-hoc development.</a:t>
            </a:r>
          </a:p>
          <a:p>
            <a:pPr lvl="0">
              <a:defRPr/>
            </a:pPr>
            <a:r>
              <a:rPr lang="en-GB" sz="1600" dirty="0">
                <a:solidFill>
                  <a:sysClr val="windowText" lastClr="000000"/>
                </a:solidFill>
              </a:rPr>
              <a:t>may branch into alternative paths as a result of decisions made by the user (e.g. preferred channel) or the service provider.</a:t>
            </a:r>
            <a:endParaRPr kumimoji="0" lang="en-GB" sz="1800" b="0" i="0" u="none" strike="noStrike" kern="1200" cap="none" spc="0" normalizeH="0" baseline="0" noProof="0" dirty="0">
              <a:ln>
                <a:noFill/>
              </a:ln>
              <a:solidFill>
                <a:sysClr val="windowText" lastClr="000000"/>
              </a:solidFill>
              <a:effectLst/>
              <a:uLnTx/>
              <a:uFillTx/>
              <a:latin typeface="Calibri"/>
            </a:endParaRPr>
          </a:p>
        </p:txBody>
      </p:sp>
      <p:sp>
        <p:nvSpPr>
          <p:cNvPr id="25" name="Content Placeholder 5">
            <a:extLst>
              <a:ext uri="{FF2B5EF4-FFF2-40B4-BE49-F238E27FC236}">
                <a16:creationId xmlns:a16="http://schemas.microsoft.com/office/drawing/2014/main" id="{623102DF-A755-43AC-AD10-4D62467D3C3D}"/>
              </a:ext>
            </a:extLst>
          </p:cNvPr>
          <p:cNvSpPr txBox="1">
            <a:spLocks/>
          </p:cNvSpPr>
          <p:nvPr/>
        </p:nvSpPr>
        <p:spPr>
          <a:xfrm>
            <a:off x="6450226" y="1822592"/>
            <a:ext cx="4386649" cy="21253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defRPr/>
            </a:pPr>
            <a:r>
              <a:rPr lang="en-GB" sz="1700" dirty="0">
                <a:solidFill>
                  <a:sysClr val="windowText" lastClr="000000"/>
                </a:solidFill>
              </a:rPr>
              <a:t>always involves an individual end-user.</a:t>
            </a:r>
          </a:p>
          <a:p>
            <a:pPr>
              <a:defRPr/>
            </a:pPr>
            <a:r>
              <a:rPr lang="en-GB" sz="1700" dirty="0">
                <a:solidFill>
                  <a:sysClr val="windowText" lastClr="000000"/>
                </a:solidFill>
              </a:rPr>
              <a:t>may comply with the planned journey, but often deviates from the planned journey.</a:t>
            </a:r>
          </a:p>
          <a:p>
            <a:pPr>
              <a:defRPr/>
            </a:pPr>
            <a:r>
              <a:rPr lang="en-GB" sz="1700" dirty="0">
                <a:solidFill>
                  <a:sysClr val="windowText" lastClr="000000"/>
                </a:solidFill>
              </a:rPr>
              <a:t>is associated  with user experience, which is subjective, context dependent, and may change over time.</a:t>
            </a:r>
          </a:p>
          <a:p>
            <a:pPr lvl="0">
              <a:defRPr/>
            </a:pPr>
            <a:endParaRPr lang="en-GB" sz="1700" dirty="0">
              <a:solidFill>
                <a:sysClr val="windowText" lastClr="000000"/>
              </a:solidFill>
            </a:endParaRPr>
          </a:p>
        </p:txBody>
      </p:sp>
      <p:sp>
        <p:nvSpPr>
          <p:cNvPr id="26" name="Text Placeholder 3">
            <a:extLst>
              <a:ext uri="{FF2B5EF4-FFF2-40B4-BE49-F238E27FC236}">
                <a16:creationId xmlns:a16="http://schemas.microsoft.com/office/drawing/2014/main" id="{152EFD85-9581-47E9-BD09-1D3EB0D6CB96}"/>
              </a:ext>
            </a:extLst>
          </p:cNvPr>
          <p:cNvSpPr txBox="1">
            <a:spLocks/>
          </p:cNvSpPr>
          <p:nvPr/>
        </p:nvSpPr>
        <p:spPr>
          <a:xfrm>
            <a:off x="790187" y="1398540"/>
            <a:ext cx="4304962" cy="5170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solidFill>
                  <a:srgbClr val="00ADEE"/>
                </a:solidFill>
              </a:rPr>
              <a:t>The planned journey..</a:t>
            </a:r>
          </a:p>
        </p:txBody>
      </p:sp>
      <p:sp>
        <p:nvSpPr>
          <p:cNvPr id="27" name="Text Placeholder 4">
            <a:extLst>
              <a:ext uri="{FF2B5EF4-FFF2-40B4-BE49-F238E27FC236}">
                <a16:creationId xmlns:a16="http://schemas.microsoft.com/office/drawing/2014/main" id="{1C56EA41-766B-43A8-B63B-56141C26BA5E}"/>
              </a:ext>
            </a:extLst>
          </p:cNvPr>
          <p:cNvSpPr txBox="1">
            <a:spLocks/>
          </p:cNvSpPr>
          <p:nvPr/>
        </p:nvSpPr>
        <p:spPr>
          <a:xfrm>
            <a:off x="6283732" y="1398539"/>
            <a:ext cx="4235106" cy="517079"/>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solidFill>
                  <a:srgbClr val="00ADEE"/>
                </a:solidFill>
              </a:rPr>
              <a:t>The actual journey..</a:t>
            </a:r>
          </a:p>
        </p:txBody>
      </p:sp>
      <p:sp>
        <p:nvSpPr>
          <p:cNvPr id="31" name="TextBox 30">
            <a:extLst>
              <a:ext uri="{FF2B5EF4-FFF2-40B4-BE49-F238E27FC236}">
                <a16:creationId xmlns:a16="http://schemas.microsoft.com/office/drawing/2014/main" id="{25FB78D1-133C-4B39-B7B3-2E58AA5F702B}"/>
              </a:ext>
            </a:extLst>
          </p:cNvPr>
          <p:cNvSpPr txBox="1"/>
          <p:nvPr/>
        </p:nvSpPr>
        <p:spPr>
          <a:xfrm>
            <a:off x="1099237" y="4406151"/>
            <a:ext cx="2694290" cy="338554"/>
          </a:xfrm>
          <a:prstGeom prst="rect">
            <a:avLst/>
          </a:prstGeom>
          <a:noFill/>
        </p:spPr>
        <p:txBody>
          <a:bodyPr wrap="square" rtlCol="0">
            <a:spAutoFit/>
          </a:bodyPr>
          <a:lstStyle/>
          <a:p>
            <a:r>
              <a:rPr lang="en-GB" sz="1600" dirty="0">
                <a:solidFill>
                  <a:srgbClr val="00ADEE"/>
                </a:solidFill>
              </a:rPr>
              <a:t>Planned journey </a:t>
            </a:r>
            <a:r>
              <a:rPr lang="en-GB" sz="1600" dirty="0">
                <a:solidFill>
                  <a:srgbClr val="C00000"/>
                </a:solidFill>
              </a:rPr>
              <a:t>= “theory”</a:t>
            </a:r>
          </a:p>
        </p:txBody>
      </p:sp>
      <p:sp>
        <p:nvSpPr>
          <p:cNvPr id="32" name="TextBox 31">
            <a:extLst>
              <a:ext uri="{FF2B5EF4-FFF2-40B4-BE49-F238E27FC236}">
                <a16:creationId xmlns:a16="http://schemas.microsoft.com/office/drawing/2014/main" id="{29EBB725-E6C6-48E2-8C25-945E9FB226F2}"/>
              </a:ext>
            </a:extLst>
          </p:cNvPr>
          <p:cNvSpPr txBox="1"/>
          <p:nvPr/>
        </p:nvSpPr>
        <p:spPr>
          <a:xfrm>
            <a:off x="6536755" y="4406151"/>
            <a:ext cx="3504288" cy="338554"/>
          </a:xfrm>
          <a:prstGeom prst="rect">
            <a:avLst/>
          </a:prstGeom>
          <a:noFill/>
        </p:spPr>
        <p:txBody>
          <a:bodyPr wrap="square" rtlCol="0">
            <a:spAutoFit/>
          </a:bodyPr>
          <a:lstStyle/>
          <a:p>
            <a:r>
              <a:rPr lang="en-GB" sz="1600" dirty="0">
                <a:solidFill>
                  <a:srgbClr val="00ADEE"/>
                </a:solidFill>
              </a:rPr>
              <a:t>Actual journey </a:t>
            </a:r>
            <a:r>
              <a:rPr lang="en-GB" sz="1600" dirty="0">
                <a:solidFill>
                  <a:srgbClr val="C00000"/>
                </a:solidFill>
              </a:rPr>
              <a:t>= reality</a:t>
            </a:r>
          </a:p>
        </p:txBody>
      </p:sp>
      <p:pic>
        <p:nvPicPr>
          <p:cNvPr id="33" name="Picture 32">
            <a:extLst>
              <a:ext uri="{FF2B5EF4-FFF2-40B4-BE49-F238E27FC236}">
                <a16:creationId xmlns:a16="http://schemas.microsoft.com/office/drawing/2014/main" id="{C49A6C20-AC5D-4965-A79E-9B3CADAEA173}"/>
              </a:ext>
            </a:extLst>
          </p:cNvPr>
          <p:cNvPicPr>
            <a:picLocks noChangeAspect="1"/>
          </p:cNvPicPr>
          <p:nvPr/>
        </p:nvPicPr>
        <p:blipFill>
          <a:blip r:embed="rId4"/>
          <a:stretch>
            <a:fillRect/>
          </a:stretch>
        </p:blipFill>
        <p:spPr>
          <a:xfrm>
            <a:off x="1156050" y="4956637"/>
            <a:ext cx="3492476" cy="546043"/>
          </a:xfrm>
          <a:prstGeom prst="rect">
            <a:avLst/>
          </a:prstGeom>
        </p:spPr>
      </p:pic>
    </p:spTree>
    <p:extLst>
      <p:ext uri="{BB962C8B-B14F-4D97-AF65-F5344CB8AC3E}">
        <p14:creationId xmlns:p14="http://schemas.microsoft.com/office/powerpoint/2010/main" val="454487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647" y="328502"/>
            <a:ext cx="9001711" cy="888244"/>
          </a:xfrm>
        </p:spPr>
        <p:txBody>
          <a:bodyPr/>
          <a:lstStyle/>
          <a:p>
            <a:r>
              <a:rPr lang="en-GB" dirty="0"/>
              <a:t>Group versus single journey</a:t>
            </a:r>
          </a:p>
        </p:txBody>
      </p:sp>
      <p:sp>
        <p:nvSpPr>
          <p:cNvPr id="3" name="Content Placeholder 2"/>
          <p:cNvSpPr>
            <a:spLocks noGrp="1"/>
          </p:cNvSpPr>
          <p:nvPr>
            <p:ph idx="1"/>
          </p:nvPr>
        </p:nvSpPr>
        <p:spPr>
          <a:xfrm>
            <a:off x="855045" y="1340432"/>
            <a:ext cx="10570142" cy="799964"/>
          </a:xfrm>
        </p:spPr>
        <p:txBody>
          <a:bodyPr>
            <a:normAutofit/>
          </a:bodyPr>
          <a:lstStyle/>
          <a:p>
            <a:pPr marL="0" indent="0">
              <a:buNone/>
            </a:pPr>
            <a:r>
              <a:rPr lang="en-GB" sz="1800"/>
              <a:t>The planned and actual service processes are modelled  as planned and actual customer journeys, respectively. The generic journeys are the collection of alternative paths of the service process.   </a:t>
            </a:r>
          </a:p>
        </p:txBody>
      </p:sp>
      <p:sp>
        <p:nvSpPr>
          <p:cNvPr id="14" name="Content Placeholder 2"/>
          <p:cNvSpPr txBox="1">
            <a:spLocks/>
          </p:cNvSpPr>
          <p:nvPr/>
        </p:nvSpPr>
        <p:spPr>
          <a:xfrm>
            <a:off x="1185553" y="2216757"/>
            <a:ext cx="5270852" cy="393989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100" lvl="1" indent="-342900">
              <a:lnSpc>
                <a:spcPct val="120000"/>
              </a:lnSpc>
              <a:buFont typeface="+mj-lt"/>
              <a:buAutoNum type="arabicPeriod"/>
            </a:pPr>
            <a:r>
              <a:rPr lang="en-GB" dirty="0">
                <a:solidFill>
                  <a:srgbClr val="00ADEE"/>
                </a:solidFill>
              </a:rPr>
              <a:t>Group of planned journeys</a:t>
            </a:r>
            <a:br>
              <a:rPr lang="en-GB" dirty="0">
                <a:solidFill>
                  <a:srgbClr val="00ADEE"/>
                </a:solidFill>
              </a:rPr>
            </a:br>
            <a:r>
              <a:rPr lang="en-GB" dirty="0"/>
              <a:t>A set of related journeys that represents alternative ways to achieve a common user goal (e.g. parallel channels).  Also, alternatives may result from configurations and dependencies in the business case. </a:t>
            </a:r>
          </a:p>
          <a:p>
            <a:pPr marL="800100" lvl="1" indent="-342900">
              <a:lnSpc>
                <a:spcPct val="120000"/>
              </a:lnSpc>
              <a:buFont typeface="+mj-lt"/>
              <a:buAutoNum type="arabicPeriod"/>
            </a:pPr>
            <a:endParaRPr lang="en-GB" dirty="0"/>
          </a:p>
          <a:p>
            <a:pPr marL="800100" lvl="1" indent="-342900">
              <a:lnSpc>
                <a:spcPct val="120000"/>
              </a:lnSpc>
              <a:buFont typeface="+mj-lt"/>
              <a:buAutoNum type="arabicPeriod"/>
            </a:pPr>
            <a:r>
              <a:rPr lang="en-GB" dirty="0">
                <a:solidFill>
                  <a:srgbClr val="00ADEE"/>
                </a:solidFill>
              </a:rPr>
              <a:t>Planned journey</a:t>
            </a:r>
            <a:br>
              <a:rPr lang="en-GB" dirty="0">
                <a:solidFill>
                  <a:srgbClr val="00ADEE"/>
                </a:solidFill>
              </a:rPr>
            </a:br>
            <a:r>
              <a:rPr lang="en-GB" dirty="0"/>
              <a:t>One specific journey, as implemented (or planned for the future) by the service provider, given the service conditions</a:t>
            </a:r>
          </a:p>
          <a:p>
            <a:pPr marL="800100" lvl="1" indent="-342900">
              <a:lnSpc>
                <a:spcPct val="120000"/>
              </a:lnSpc>
              <a:buFont typeface="+mj-lt"/>
              <a:buAutoNum type="arabicPeriod"/>
            </a:pPr>
            <a:endParaRPr lang="en-GB" dirty="0">
              <a:solidFill>
                <a:srgbClr val="00ADEE"/>
              </a:solidFill>
            </a:endParaRPr>
          </a:p>
          <a:p>
            <a:pPr marL="800100" lvl="1" indent="-342900">
              <a:lnSpc>
                <a:spcPct val="120000"/>
              </a:lnSpc>
              <a:buFont typeface="+mj-lt"/>
              <a:buAutoNum type="arabicPeriod"/>
            </a:pPr>
            <a:r>
              <a:rPr lang="en-GB" dirty="0">
                <a:solidFill>
                  <a:srgbClr val="00ADEE"/>
                </a:solidFill>
              </a:rPr>
              <a:t>Actual journey</a:t>
            </a:r>
            <a:br>
              <a:rPr lang="en-GB" dirty="0">
                <a:solidFill>
                  <a:srgbClr val="00ADEE"/>
                </a:solidFill>
              </a:rPr>
            </a:br>
            <a:r>
              <a:rPr lang="en-GB" dirty="0"/>
              <a:t>The customer journey as experienced by an individual customer during execution of the service process. The example shows several deviations.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320" y="2235348"/>
            <a:ext cx="3027752" cy="10113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3696" y="5076631"/>
            <a:ext cx="2582153" cy="132783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456" y="3957418"/>
            <a:ext cx="2517078" cy="440162"/>
          </a:xfrm>
          <a:prstGeom prst="rect">
            <a:avLst/>
          </a:prstGeom>
        </p:spPr>
      </p:pic>
      <p:grpSp>
        <p:nvGrpSpPr>
          <p:cNvPr id="11" name="Group 10">
            <a:extLst>
              <a:ext uri="{FF2B5EF4-FFF2-40B4-BE49-F238E27FC236}">
                <a16:creationId xmlns:a16="http://schemas.microsoft.com/office/drawing/2014/main" id="{0A47A70C-5373-4E76-AF7F-B1960D81F901}"/>
              </a:ext>
            </a:extLst>
          </p:cNvPr>
          <p:cNvGrpSpPr/>
          <p:nvPr/>
        </p:nvGrpSpPr>
        <p:grpSpPr>
          <a:xfrm>
            <a:off x="1454210" y="6520740"/>
            <a:ext cx="8104912" cy="200677"/>
            <a:chOff x="1454210" y="6520740"/>
            <a:chExt cx="8104912" cy="200677"/>
          </a:xfrm>
        </p:grpSpPr>
        <p:sp>
          <p:nvSpPr>
            <p:cNvPr id="12" name="AutoShape 63">
              <a:extLst>
                <a:ext uri="{FF2B5EF4-FFF2-40B4-BE49-F238E27FC236}">
                  <a16:creationId xmlns:a16="http://schemas.microsoft.com/office/drawing/2014/main" id="{BB3F901A-AAC9-40FF-94DC-83849D0374EC}"/>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13" name="AutoShape 64">
              <a:extLst>
                <a:ext uri="{FF2B5EF4-FFF2-40B4-BE49-F238E27FC236}">
                  <a16:creationId xmlns:a16="http://schemas.microsoft.com/office/drawing/2014/main" id="{81CDC9B3-C019-4149-B9DA-7DD720DC18F1}"/>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15" name="AutoShape 65">
              <a:extLst>
                <a:ext uri="{FF2B5EF4-FFF2-40B4-BE49-F238E27FC236}">
                  <a16:creationId xmlns:a16="http://schemas.microsoft.com/office/drawing/2014/main" id="{4069CE7A-957E-4A92-9449-0715989C38DC}"/>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16" name="AutoShape 64">
              <a:extLst>
                <a:ext uri="{FF2B5EF4-FFF2-40B4-BE49-F238E27FC236}">
                  <a16:creationId xmlns:a16="http://schemas.microsoft.com/office/drawing/2014/main" id="{FE7E19EA-59D6-4559-A9AD-ED3A0BE71A78}"/>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
        <p:nvSpPr>
          <p:cNvPr id="18" name="Rectangle 17">
            <a:extLst>
              <a:ext uri="{FF2B5EF4-FFF2-40B4-BE49-F238E27FC236}">
                <a16:creationId xmlns:a16="http://schemas.microsoft.com/office/drawing/2014/main" id="{04FF3104-1EAB-4E6A-BA22-E4CC1C0B84F1}"/>
              </a:ext>
            </a:extLst>
          </p:cNvPr>
          <p:cNvSpPr/>
          <p:nvPr/>
        </p:nvSpPr>
        <p:spPr>
          <a:xfrm>
            <a:off x="10516787" y="5050522"/>
            <a:ext cx="1463090" cy="830997"/>
          </a:xfrm>
          <a:prstGeom prst="rect">
            <a:avLst/>
          </a:prstGeom>
          <a:noFill/>
        </p:spPr>
        <p:txBody>
          <a:bodyPr wrap="square" rtlCol="0">
            <a:spAutoFit/>
          </a:bodyPr>
          <a:lstStyle/>
          <a:p>
            <a:pPr defTabSz="914400"/>
            <a:r>
              <a:rPr lang="en-GB" sz="1200" kern="0" dirty="0">
                <a:solidFill>
                  <a:schemeClr val="accent4">
                    <a:lumMod val="50000"/>
                  </a:schemeClr>
                </a:solidFill>
              </a:rPr>
              <a:t>An actor’s symbol at the beginning of a journey indicates an actual journey.</a:t>
            </a:r>
          </a:p>
        </p:txBody>
      </p:sp>
      <p:pic>
        <p:nvPicPr>
          <p:cNvPr id="19" name="Picture 4" descr="Bilderesultat for light bulb free clipart">
            <a:extLst>
              <a:ext uri="{FF2B5EF4-FFF2-40B4-BE49-F238E27FC236}">
                <a16:creationId xmlns:a16="http://schemas.microsoft.com/office/drawing/2014/main" id="{B36646F6-FB8E-4EA7-9F61-4F472AA64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247207" y="5127608"/>
            <a:ext cx="159386" cy="21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359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2" y="392710"/>
            <a:ext cx="9001711" cy="765134"/>
          </a:xfrm>
        </p:spPr>
        <p:txBody>
          <a:bodyPr/>
          <a:lstStyle/>
          <a:p>
            <a:r>
              <a:rPr lang="en-GB" sz="3200" dirty="0"/>
              <a:t>Two types of touchpoints and diagrams</a:t>
            </a:r>
          </a:p>
        </p:txBody>
      </p:sp>
      <p:sp>
        <p:nvSpPr>
          <p:cNvPr id="5" name="Content Placeholder 2"/>
          <p:cNvSpPr>
            <a:spLocks noGrp="1"/>
          </p:cNvSpPr>
          <p:nvPr>
            <p:ph idx="1"/>
          </p:nvPr>
        </p:nvSpPr>
        <p:spPr>
          <a:xfrm>
            <a:off x="954182" y="1548000"/>
            <a:ext cx="9233963" cy="4283999"/>
          </a:xfrm>
        </p:spPr>
        <p:txBody>
          <a:bodyPr>
            <a:normAutofit/>
          </a:bodyPr>
          <a:lstStyle/>
          <a:p>
            <a:pPr lvl="0"/>
            <a:r>
              <a:rPr lang="en-GB" sz="2000" dirty="0">
                <a:solidFill>
                  <a:schemeClr val="dk1"/>
                </a:solidFill>
              </a:rPr>
              <a:t>A journey is modelled as a sequence of touchpoints involved for a human user to achieve a specific goal.</a:t>
            </a:r>
          </a:p>
          <a:p>
            <a:pPr lvl="0"/>
            <a:r>
              <a:rPr lang="en-GB" sz="2000" dirty="0">
                <a:solidFill>
                  <a:schemeClr val="dk1"/>
                </a:solidFill>
              </a:rPr>
              <a:t>The </a:t>
            </a:r>
            <a:r>
              <a:rPr lang="en-GB" sz="2000" i="1" dirty="0">
                <a:solidFill>
                  <a:schemeClr val="dk1"/>
                </a:solidFill>
              </a:rPr>
              <a:t>scope </a:t>
            </a:r>
            <a:r>
              <a:rPr lang="en-GB" sz="2000" dirty="0">
                <a:solidFill>
                  <a:schemeClr val="dk1"/>
                </a:solidFill>
              </a:rPr>
              <a:t>of a  journey should be defined in relation to the </a:t>
            </a:r>
            <a:r>
              <a:rPr lang="en-GB" sz="2000" i="1" dirty="0">
                <a:solidFill>
                  <a:schemeClr val="dk1"/>
                </a:solidFill>
              </a:rPr>
              <a:t>purpose</a:t>
            </a:r>
            <a:r>
              <a:rPr lang="en-GB" sz="2000" dirty="0">
                <a:solidFill>
                  <a:schemeClr val="dk1"/>
                </a:solidFill>
              </a:rPr>
              <a:t> of the study.</a:t>
            </a:r>
          </a:p>
          <a:p>
            <a:pPr lvl="0"/>
            <a:endParaRPr lang="en-GB" sz="1600" dirty="0">
              <a:solidFill>
                <a:schemeClr val="dk1"/>
              </a:solidFill>
            </a:endParaRPr>
          </a:p>
          <a:p>
            <a:pPr lvl="0"/>
            <a:endParaRPr lang="en-GB" sz="1600" dirty="0">
              <a:solidFill>
                <a:schemeClr val="dk1"/>
              </a:solidFill>
            </a:endParaRPr>
          </a:p>
          <a:p>
            <a:pPr lvl="0"/>
            <a:endParaRPr lang="en-GB" sz="1600" dirty="0">
              <a:solidFill>
                <a:schemeClr val="dk1"/>
              </a:solidFill>
            </a:endParaRPr>
          </a:p>
        </p:txBody>
      </p:sp>
      <p:sp>
        <p:nvSpPr>
          <p:cNvPr id="22" name="TextBox 21"/>
          <p:cNvSpPr txBox="1"/>
          <p:nvPr/>
        </p:nvSpPr>
        <p:spPr>
          <a:xfrm>
            <a:off x="1717487" y="3032551"/>
            <a:ext cx="2746564" cy="1077218"/>
          </a:xfrm>
          <a:prstGeom prst="rect">
            <a:avLst/>
          </a:prstGeom>
          <a:noFill/>
        </p:spPr>
        <p:txBody>
          <a:bodyPr wrap="square" rtlCol="0">
            <a:spAutoFit/>
          </a:bodyPr>
          <a:lstStyle/>
          <a:p>
            <a:pPr defTabSz="457200"/>
            <a:r>
              <a:rPr lang="en-GB" sz="1600" b="1">
                <a:solidFill>
                  <a:srgbClr val="00ADEE"/>
                </a:solidFill>
                <a:latin typeface="Calibri"/>
              </a:rPr>
              <a:t>Communication points </a:t>
            </a:r>
            <a:r>
              <a:rPr lang="en-GB" sz="1600">
                <a:solidFill>
                  <a:prstClr val="black"/>
                </a:solidFill>
                <a:latin typeface="Calibri"/>
              </a:rPr>
              <a:t>are instances of communication or interaction between a user and a service provider</a:t>
            </a:r>
          </a:p>
        </p:txBody>
      </p:sp>
      <p:sp>
        <p:nvSpPr>
          <p:cNvPr id="23" name="TextBox 22"/>
          <p:cNvSpPr txBox="1"/>
          <p:nvPr/>
        </p:nvSpPr>
        <p:spPr>
          <a:xfrm>
            <a:off x="4856262" y="3032551"/>
            <a:ext cx="2886297" cy="1077218"/>
          </a:xfrm>
          <a:prstGeom prst="rect">
            <a:avLst/>
          </a:prstGeom>
          <a:noFill/>
        </p:spPr>
        <p:txBody>
          <a:bodyPr wrap="square" rtlCol="0">
            <a:spAutoFit/>
          </a:bodyPr>
          <a:lstStyle/>
          <a:p>
            <a:pPr defTabSz="457200"/>
            <a:r>
              <a:rPr lang="en-GB" sz="1600" b="1" dirty="0">
                <a:solidFill>
                  <a:srgbClr val="00ADEE"/>
                </a:solidFill>
                <a:latin typeface="Calibri"/>
              </a:rPr>
              <a:t>Actions</a:t>
            </a:r>
            <a:r>
              <a:rPr lang="en-GB" sz="1600" dirty="0">
                <a:solidFill>
                  <a:srgbClr val="00ADEE"/>
                </a:solidFill>
                <a:latin typeface="Calibri"/>
              </a:rPr>
              <a:t> </a:t>
            </a:r>
            <a:r>
              <a:rPr lang="en-GB" sz="1600" dirty="0">
                <a:solidFill>
                  <a:prstClr val="black"/>
                </a:solidFill>
                <a:latin typeface="Calibri"/>
              </a:rPr>
              <a:t>are non-communicative events or activities conducted by an actor as part of a customer journey</a:t>
            </a:r>
          </a:p>
        </p:txBody>
      </p:sp>
      <p:cxnSp>
        <p:nvCxnSpPr>
          <p:cNvPr id="24" name="Straight Arrow Connector 23"/>
          <p:cNvCxnSpPr/>
          <p:nvPr/>
        </p:nvCxnSpPr>
        <p:spPr>
          <a:xfrm>
            <a:off x="3033313" y="4224282"/>
            <a:ext cx="0" cy="612000"/>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a:off x="5056081" y="4220267"/>
            <a:ext cx="1" cy="612000"/>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63E11F35-21E2-4EA2-AFF5-D6C3FFEA5950}"/>
              </a:ext>
            </a:extLst>
          </p:cNvPr>
          <p:cNvPicPr>
            <a:picLocks noChangeAspect="1"/>
          </p:cNvPicPr>
          <p:nvPr/>
        </p:nvPicPr>
        <p:blipFill rotWithShape="1">
          <a:blip r:embed="rId3"/>
          <a:srcRect t="18585"/>
          <a:stretch/>
        </p:blipFill>
        <p:spPr>
          <a:xfrm>
            <a:off x="2300362" y="4783272"/>
            <a:ext cx="5469655" cy="1587898"/>
          </a:xfrm>
          <a:prstGeom prst="rect">
            <a:avLst/>
          </a:prstGeom>
        </p:spPr>
      </p:pic>
      <p:sp>
        <p:nvSpPr>
          <p:cNvPr id="12" name="Rectangle 11">
            <a:extLst>
              <a:ext uri="{FF2B5EF4-FFF2-40B4-BE49-F238E27FC236}">
                <a16:creationId xmlns:a16="http://schemas.microsoft.com/office/drawing/2014/main" id="{339E844B-912A-4321-A1AA-A05B6B5B5EFF}"/>
              </a:ext>
            </a:extLst>
          </p:cNvPr>
          <p:cNvSpPr/>
          <p:nvPr/>
        </p:nvSpPr>
        <p:spPr>
          <a:xfrm>
            <a:off x="9163677" y="3094106"/>
            <a:ext cx="1734981" cy="461665"/>
          </a:xfrm>
          <a:prstGeom prst="rect">
            <a:avLst/>
          </a:prstGeom>
          <a:noFill/>
        </p:spPr>
        <p:txBody>
          <a:bodyPr wrap="square" rtlCol="0">
            <a:spAutoFit/>
          </a:bodyPr>
          <a:lstStyle/>
          <a:p>
            <a:pPr defTabSz="914400"/>
            <a:r>
              <a:rPr lang="en-GB" sz="1200" kern="0" dirty="0">
                <a:solidFill>
                  <a:schemeClr val="accent4">
                    <a:lumMod val="50000"/>
                  </a:schemeClr>
                </a:solidFill>
              </a:rPr>
              <a:t>There are two different types of touchpoints.</a:t>
            </a:r>
          </a:p>
        </p:txBody>
      </p:sp>
      <p:pic>
        <p:nvPicPr>
          <p:cNvPr id="13" name="Picture 4" descr="Bilderesultat for light bulb free clipart">
            <a:extLst>
              <a:ext uri="{FF2B5EF4-FFF2-40B4-BE49-F238E27FC236}">
                <a16:creationId xmlns:a16="http://schemas.microsoft.com/office/drawing/2014/main" id="{06292905-3334-43C4-BACC-7C1284DCA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898852" y="3199209"/>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11D24E2-2181-4E23-8BDB-772A85F4B7E1}"/>
              </a:ext>
            </a:extLst>
          </p:cNvPr>
          <p:cNvGrpSpPr/>
          <p:nvPr/>
        </p:nvGrpSpPr>
        <p:grpSpPr>
          <a:xfrm>
            <a:off x="1454210" y="6520740"/>
            <a:ext cx="8104912" cy="200677"/>
            <a:chOff x="1454210" y="6520740"/>
            <a:chExt cx="8104912" cy="200677"/>
          </a:xfrm>
        </p:grpSpPr>
        <p:sp>
          <p:nvSpPr>
            <p:cNvPr id="16" name="AutoShape 63">
              <a:extLst>
                <a:ext uri="{FF2B5EF4-FFF2-40B4-BE49-F238E27FC236}">
                  <a16:creationId xmlns:a16="http://schemas.microsoft.com/office/drawing/2014/main" id="{27896305-3E15-4429-A683-D2BEF5CB38CF}"/>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17" name="AutoShape 64">
              <a:extLst>
                <a:ext uri="{FF2B5EF4-FFF2-40B4-BE49-F238E27FC236}">
                  <a16:creationId xmlns:a16="http://schemas.microsoft.com/office/drawing/2014/main" id="{3CAD6223-530D-48AE-B7B8-60E2348BC679}"/>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18" name="AutoShape 65">
              <a:extLst>
                <a:ext uri="{FF2B5EF4-FFF2-40B4-BE49-F238E27FC236}">
                  <a16:creationId xmlns:a16="http://schemas.microsoft.com/office/drawing/2014/main" id="{9F5F8587-02D6-4954-B3E8-5A19F5F649A3}"/>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19" name="AutoShape 64">
              <a:extLst>
                <a:ext uri="{FF2B5EF4-FFF2-40B4-BE49-F238E27FC236}">
                  <a16:creationId xmlns:a16="http://schemas.microsoft.com/office/drawing/2014/main" id="{5C090E06-B0FB-4DEF-951D-7219E24BCD41}"/>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
        <p:nvSpPr>
          <p:cNvPr id="21" name="Rectangle 20">
            <a:extLst>
              <a:ext uri="{FF2B5EF4-FFF2-40B4-BE49-F238E27FC236}">
                <a16:creationId xmlns:a16="http://schemas.microsoft.com/office/drawing/2014/main" id="{2FE053FF-3C0D-4109-982B-791AB2E35667}"/>
              </a:ext>
            </a:extLst>
          </p:cNvPr>
          <p:cNvSpPr/>
          <p:nvPr/>
        </p:nvSpPr>
        <p:spPr>
          <a:xfrm>
            <a:off x="9163676" y="4856754"/>
            <a:ext cx="2358999" cy="830997"/>
          </a:xfrm>
          <a:prstGeom prst="rect">
            <a:avLst/>
          </a:prstGeom>
          <a:noFill/>
        </p:spPr>
        <p:txBody>
          <a:bodyPr wrap="square" rtlCol="0">
            <a:spAutoFit/>
          </a:bodyPr>
          <a:lstStyle/>
          <a:p>
            <a:pPr defTabSz="914400"/>
            <a:r>
              <a:rPr lang="en-GB" sz="1200" kern="0" dirty="0">
                <a:solidFill>
                  <a:schemeClr val="accent4">
                    <a:lumMod val="50000"/>
                  </a:schemeClr>
                </a:solidFill>
              </a:rPr>
              <a:t>This diagram is called the plain journey diagram. There is also a second type available for journeys involving many actors. </a:t>
            </a:r>
          </a:p>
        </p:txBody>
      </p:sp>
      <p:pic>
        <p:nvPicPr>
          <p:cNvPr id="25" name="Picture 4" descr="Bilderesultat for light bulb free clipart">
            <a:extLst>
              <a:ext uri="{FF2B5EF4-FFF2-40B4-BE49-F238E27FC236}">
                <a16:creationId xmlns:a16="http://schemas.microsoft.com/office/drawing/2014/main" id="{6CA3C3BA-AC90-4A9D-9665-C7FA43673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898852" y="4961857"/>
            <a:ext cx="179319" cy="21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329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7EC0E-8CFE-424D-8AF5-64D77111E340}"/>
              </a:ext>
            </a:extLst>
          </p:cNvPr>
          <p:cNvSpPr>
            <a:spLocks noGrp="1"/>
          </p:cNvSpPr>
          <p:nvPr>
            <p:ph type="title"/>
          </p:nvPr>
        </p:nvSpPr>
        <p:spPr>
          <a:xfrm>
            <a:off x="954181" y="331155"/>
            <a:ext cx="11088000" cy="888244"/>
          </a:xfrm>
        </p:spPr>
        <p:txBody>
          <a:bodyPr/>
          <a:lstStyle/>
          <a:p>
            <a:r>
              <a:rPr lang="en-GB" dirty="0"/>
              <a:t>Example: Group of planned journeys</a:t>
            </a:r>
          </a:p>
        </p:txBody>
      </p:sp>
      <p:sp>
        <p:nvSpPr>
          <p:cNvPr id="305" name="TextBox 304">
            <a:extLst>
              <a:ext uri="{FF2B5EF4-FFF2-40B4-BE49-F238E27FC236}">
                <a16:creationId xmlns:a16="http://schemas.microsoft.com/office/drawing/2014/main" id="{0DBF0D01-D33F-4C68-91B2-C55C2397487D}"/>
              </a:ext>
            </a:extLst>
          </p:cNvPr>
          <p:cNvSpPr txBox="1"/>
          <p:nvPr/>
        </p:nvSpPr>
        <p:spPr>
          <a:xfrm>
            <a:off x="8806066" y="1505064"/>
            <a:ext cx="3160265" cy="954107"/>
          </a:xfrm>
          <a:prstGeom prst="rect">
            <a:avLst/>
          </a:prstGeom>
          <a:noFill/>
        </p:spPr>
        <p:txBody>
          <a:bodyPr wrap="square" rtlCol="0">
            <a:spAutoFit/>
          </a:bodyPr>
          <a:lstStyle/>
          <a:p>
            <a:r>
              <a:rPr lang="en-GB" sz="1400" dirty="0">
                <a:solidFill>
                  <a:schemeClr val="accent2"/>
                </a:solidFill>
              </a:rPr>
              <a:t>Each circle represents a communication point where the company and customer communicate through e.g.  e-mail, SMS, or an app.</a:t>
            </a:r>
          </a:p>
        </p:txBody>
      </p:sp>
      <p:sp>
        <p:nvSpPr>
          <p:cNvPr id="313" name="TextBox 312">
            <a:extLst>
              <a:ext uri="{FF2B5EF4-FFF2-40B4-BE49-F238E27FC236}">
                <a16:creationId xmlns:a16="http://schemas.microsoft.com/office/drawing/2014/main" id="{426AB4B2-A908-41D8-AA22-63EF3139CEE0}"/>
              </a:ext>
            </a:extLst>
          </p:cNvPr>
          <p:cNvSpPr txBox="1"/>
          <p:nvPr/>
        </p:nvSpPr>
        <p:spPr>
          <a:xfrm>
            <a:off x="3553205" y="6476068"/>
            <a:ext cx="6958828"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Calibri" panose="020F0502020204030204"/>
                <a:ea typeface="+mn-ea"/>
                <a:cs typeface="+mn-cs"/>
              </a:rPr>
              <a:t>    9                            x                     18                                                           x                4            =         648</a:t>
            </a:r>
          </a:p>
        </p:txBody>
      </p:sp>
      <p:sp>
        <p:nvSpPr>
          <p:cNvPr id="314" name="TextBox 313">
            <a:extLst>
              <a:ext uri="{FF2B5EF4-FFF2-40B4-BE49-F238E27FC236}">
                <a16:creationId xmlns:a16="http://schemas.microsoft.com/office/drawing/2014/main" id="{F621B33F-B7F9-4AF7-B1DE-B5A9FBF7725B}"/>
              </a:ext>
            </a:extLst>
          </p:cNvPr>
          <p:cNvSpPr txBox="1"/>
          <p:nvPr/>
        </p:nvSpPr>
        <p:spPr>
          <a:xfrm>
            <a:off x="1471617" y="6474729"/>
            <a:ext cx="2081588"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Calibri" panose="020F0502020204030204"/>
                <a:ea typeface="+mn-ea"/>
                <a:cs typeface="+mn-cs"/>
              </a:rPr>
              <a:t>Number of journeys       = </a:t>
            </a:r>
          </a:p>
        </p:txBody>
      </p:sp>
      <p:sp>
        <p:nvSpPr>
          <p:cNvPr id="324" name="TextBox 323">
            <a:extLst>
              <a:ext uri="{FF2B5EF4-FFF2-40B4-BE49-F238E27FC236}">
                <a16:creationId xmlns:a16="http://schemas.microsoft.com/office/drawing/2014/main" id="{47415B12-0750-459D-BE0E-062084D40829}"/>
              </a:ext>
            </a:extLst>
          </p:cNvPr>
          <p:cNvSpPr txBox="1"/>
          <p:nvPr/>
        </p:nvSpPr>
        <p:spPr>
          <a:xfrm>
            <a:off x="8806066" y="4718339"/>
            <a:ext cx="2758649" cy="738664"/>
          </a:xfrm>
          <a:prstGeom prst="rect">
            <a:avLst/>
          </a:prstGeom>
          <a:noFill/>
        </p:spPr>
        <p:txBody>
          <a:bodyPr wrap="square" rtlCol="0">
            <a:spAutoFit/>
          </a:bodyPr>
          <a:lstStyle/>
          <a:p>
            <a:r>
              <a:rPr lang="en-GB" sz="1400" dirty="0">
                <a:solidFill>
                  <a:schemeClr val="accent2"/>
                </a:solidFill>
              </a:rPr>
              <a:t>All the digital touchpoints leave traces and involves internal systems and work processes.</a:t>
            </a:r>
          </a:p>
        </p:txBody>
      </p:sp>
      <p:sp>
        <p:nvSpPr>
          <p:cNvPr id="304" name="TextBox 303">
            <a:extLst>
              <a:ext uri="{FF2B5EF4-FFF2-40B4-BE49-F238E27FC236}">
                <a16:creationId xmlns:a16="http://schemas.microsoft.com/office/drawing/2014/main" id="{2FD50C6A-B612-4A84-97B0-8559407A6AEA}"/>
              </a:ext>
            </a:extLst>
          </p:cNvPr>
          <p:cNvSpPr txBox="1"/>
          <p:nvPr/>
        </p:nvSpPr>
        <p:spPr>
          <a:xfrm>
            <a:off x="2942288" y="1668126"/>
            <a:ext cx="256859" cy="261610"/>
          </a:xfrm>
          <a:prstGeom prst="rect">
            <a:avLst/>
          </a:prstGeom>
          <a:noFill/>
        </p:spPr>
        <p:txBody>
          <a:bodyPr wrap="square" rtlCol="0">
            <a:spAutoFit/>
          </a:bodyPr>
          <a:lstStyle/>
          <a:p>
            <a:pPr algn="ctr"/>
            <a:r>
              <a:rPr lang="en-GB" sz="1100"/>
              <a:t>1</a:t>
            </a:r>
          </a:p>
        </p:txBody>
      </p:sp>
      <p:sp>
        <p:nvSpPr>
          <p:cNvPr id="312" name="TextBox 311">
            <a:extLst>
              <a:ext uri="{FF2B5EF4-FFF2-40B4-BE49-F238E27FC236}">
                <a16:creationId xmlns:a16="http://schemas.microsoft.com/office/drawing/2014/main" id="{CBA04089-660F-48DB-A9DA-103CD50424D1}"/>
              </a:ext>
            </a:extLst>
          </p:cNvPr>
          <p:cNvSpPr txBox="1"/>
          <p:nvPr/>
        </p:nvSpPr>
        <p:spPr>
          <a:xfrm>
            <a:off x="2942288" y="2490280"/>
            <a:ext cx="256859" cy="261610"/>
          </a:xfrm>
          <a:prstGeom prst="rect">
            <a:avLst/>
          </a:prstGeom>
          <a:noFill/>
        </p:spPr>
        <p:txBody>
          <a:bodyPr wrap="square" rtlCol="0">
            <a:spAutoFit/>
          </a:bodyPr>
          <a:lstStyle/>
          <a:p>
            <a:pPr algn="ctr"/>
            <a:r>
              <a:rPr lang="en-GB" sz="1100"/>
              <a:t>2</a:t>
            </a:r>
          </a:p>
        </p:txBody>
      </p:sp>
      <p:sp>
        <p:nvSpPr>
          <p:cNvPr id="316" name="TextBox 315">
            <a:extLst>
              <a:ext uri="{FF2B5EF4-FFF2-40B4-BE49-F238E27FC236}">
                <a16:creationId xmlns:a16="http://schemas.microsoft.com/office/drawing/2014/main" id="{01CD7F00-19ED-41FE-854A-58904506D9CA}"/>
              </a:ext>
            </a:extLst>
          </p:cNvPr>
          <p:cNvSpPr txBox="1"/>
          <p:nvPr/>
        </p:nvSpPr>
        <p:spPr>
          <a:xfrm>
            <a:off x="2942288" y="3597902"/>
            <a:ext cx="256859" cy="261610"/>
          </a:xfrm>
          <a:prstGeom prst="rect">
            <a:avLst/>
          </a:prstGeom>
          <a:noFill/>
        </p:spPr>
        <p:txBody>
          <a:bodyPr wrap="square" rtlCol="0">
            <a:spAutoFit/>
          </a:bodyPr>
          <a:lstStyle/>
          <a:p>
            <a:pPr algn="ctr"/>
            <a:r>
              <a:rPr lang="en-GB" sz="1100"/>
              <a:t>3</a:t>
            </a:r>
          </a:p>
        </p:txBody>
      </p:sp>
      <p:sp>
        <p:nvSpPr>
          <p:cNvPr id="317" name="TextBox 316">
            <a:extLst>
              <a:ext uri="{FF2B5EF4-FFF2-40B4-BE49-F238E27FC236}">
                <a16:creationId xmlns:a16="http://schemas.microsoft.com/office/drawing/2014/main" id="{50B9AA24-AE42-492C-BE01-216416CFDD8D}"/>
              </a:ext>
            </a:extLst>
          </p:cNvPr>
          <p:cNvSpPr txBox="1"/>
          <p:nvPr/>
        </p:nvSpPr>
        <p:spPr>
          <a:xfrm>
            <a:off x="2942288" y="4411275"/>
            <a:ext cx="256859" cy="261610"/>
          </a:xfrm>
          <a:prstGeom prst="rect">
            <a:avLst/>
          </a:prstGeom>
          <a:noFill/>
        </p:spPr>
        <p:txBody>
          <a:bodyPr wrap="square" rtlCol="0">
            <a:spAutoFit/>
          </a:bodyPr>
          <a:lstStyle/>
          <a:p>
            <a:pPr algn="ctr"/>
            <a:r>
              <a:rPr lang="en-GB" sz="1100"/>
              <a:t>4</a:t>
            </a:r>
          </a:p>
        </p:txBody>
      </p:sp>
      <p:sp>
        <p:nvSpPr>
          <p:cNvPr id="318" name="TextBox 317">
            <a:extLst>
              <a:ext uri="{FF2B5EF4-FFF2-40B4-BE49-F238E27FC236}">
                <a16:creationId xmlns:a16="http://schemas.microsoft.com/office/drawing/2014/main" id="{25F7C903-6933-4811-9CC5-EF6D11782231}"/>
              </a:ext>
            </a:extLst>
          </p:cNvPr>
          <p:cNvSpPr txBox="1"/>
          <p:nvPr/>
        </p:nvSpPr>
        <p:spPr>
          <a:xfrm>
            <a:off x="2942288" y="4977995"/>
            <a:ext cx="256859" cy="261610"/>
          </a:xfrm>
          <a:prstGeom prst="rect">
            <a:avLst/>
          </a:prstGeom>
          <a:noFill/>
        </p:spPr>
        <p:txBody>
          <a:bodyPr wrap="square" rtlCol="0">
            <a:spAutoFit/>
          </a:bodyPr>
          <a:lstStyle/>
          <a:p>
            <a:pPr algn="ctr"/>
            <a:r>
              <a:rPr lang="en-GB" sz="1100"/>
              <a:t>5</a:t>
            </a:r>
          </a:p>
        </p:txBody>
      </p:sp>
      <p:sp>
        <p:nvSpPr>
          <p:cNvPr id="15" name="TextBox 14">
            <a:extLst>
              <a:ext uri="{FF2B5EF4-FFF2-40B4-BE49-F238E27FC236}">
                <a16:creationId xmlns:a16="http://schemas.microsoft.com/office/drawing/2014/main" id="{764B82CF-3A9F-48EE-B612-84FDDC74BBD9}"/>
              </a:ext>
            </a:extLst>
          </p:cNvPr>
          <p:cNvSpPr txBox="1"/>
          <p:nvPr/>
        </p:nvSpPr>
        <p:spPr>
          <a:xfrm>
            <a:off x="413861" y="1505064"/>
            <a:ext cx="2391123" cy="2246769"/>
          </a:xfrm>
          <a:prstGeom prst="rect">
            <a:avLst/>
          </a:prstGeom>
          <a:noFill/>
        </p:spPr>
        <p:txBody>
          <a:bodyPr wrap="square" rtlCol="0">
            <a:spAutoFit/>
          </a:bodyPr>
          <a:lstStyle/>
          <a:p>
            <a:r>
              <a:rPr lang="en-GB" sz="1400" dirty="0">
                <a:solidFill>
                  <a:schemeClr val="accent2"/>
                </a:solidFill>
              </a:rPr>
              <a:t>A utility company offers five different ways to become a new customer.</a:t>
            </a:r>
          </a:p>
          <a:p>
            <a:endParaRPr lang="en-GB" sz="1400" dirty="0">
              <a:solidFill>
                <a:schemeClr val="accent2"/>
              </a:solidFill>
            </a:endParaRPr>
          </a:p>
          <a:p>
            <a:endParaRPr lang="en-GB" sz="1400" dirty="0">
              <a:solidFill>
                <a:schemeClr val="accent2"/>
              </a:solidFill>
            </a:endParaRPr>
          </a:p>
          <a:p>
            <a:r>
              <a:rPr lang="en-GB" sz="1400" dirty="0">
                <a:solidFill>
                  <a:schemeClr val="accent2"/>
                </a:solidFill>
              </a:rPr>
              <a:t>The many choices of  communication channels and messages result in as many as N = 648 unique, alternative journeys</a:t>
            </a:r>
          </a:p>
        </p:txBody>
      </p:sp>
      <p:grpSp>
        <p:nvGrpSpPr>
          <p:cNvPr id="14" name="Group 13">
            <a:extLst>
              <a:ext uri="{FF2B5EF4-FFF2-40B4-BE49-F238E27FC236}">
                <a16:creationId xmlns:a16="http://schemas.microsoft.com/office/drawing/2014/main" id="{E2BCAB85-4231-4A56-A7C8-3321AFE9EC17}"/>
              </a:ext>
            </a:extLst>
          </p:cNvPr>
          <p:cNvGrpSpPr/>
          <p:nvPr/>
        </p:nvGrpSpPr>
        <p:grpSpPr>
          <a:xfrm>
            <a:off x="3168810" y="1441054"/>
            <a:ext cx="6508589" cy="4824000"/>
            <a:chOff x="3168810" y="1441054"/>
            <a:chExt cx="6508589" cy="4824000"/>
          </a:xfrm>
        </p:grpSpPr>
        <p:grpSp>
          <p:nvGrpSpPr>
            <p:cNvPr id="16" name="Group 15">
              <a:extLst>
                <a:ext uri="{FF2B5EF4-FFF2-40B4-BE49-F238E27FC236}">
                  <a16:creationId xmlns:a16="http://schemas.microsoft.com/office/drawing/2014/main" id="{56099782-E382-453C-A557-F70EC6123048}"/>
                </a:ext>
              </a:extLst>
            </p:cNvPr>
            <p:cNvGrpSpPr/>
            <p:nvPr/>
          </p:nvGrpSpPr>
          <p:grpSpPr>
            <a:xfrm>
              <a:off x="5078642" y="1441054"/>
              <a:ext cx="2553864" cy="1526686"/>
              <a:chOff x="4654336" y="459542"/>
              <a:chExt cx="2558587" cy="1529635"/>
            </a:xfrm>
          </p:grpSpPr>
          <p:cxnSp>
            <p:nvCxnSpPr>
              <p:cNvPr id="248" name="Straight Connector 247">
                <a:extLst>
                  <a:ext uri="{FF2B5EF4-FFF2-40B4-BE49-F238E27FC236}">
                    <a16:creationId xmlns:a16="http://schemas.microsoft.com/office/drawing/2014/main" id="{6C08AE82-B0EE-4ED4-83C9-B4ACDEA07BF3}"/>
                  </a:ext>
                </a:extLst>
              </p:cNvPr>
              <p:cNvCxnSpPr>
                <a:cxnSpLocks/>
                <a:stCxn id="256" idx="6"/>
                <a:endCxn id="302" idx="2"/>
              </p:cNvCxnSpPr>
              <p:nvPr/>
            </p:nvCxnSpPr>
            <p:spPr>
              <a:xfrm flipV="1">
                <a:off x="4708336" y="808503"/>
                <a:ext cx="2450587" cy="16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49" name="Oval 248">
                <a:extLst>
                  <a:ext uri="{FF2B5EF4-FFF2-40B4-BE49-F238E27FC236}">
                    <a16:creationId xmlns:a16="http://schemas.microsoft.com/office/drawing/2014/main" id="{07E4D1A4-E0E4-473D-B943-F5135CF5EEB8}"/>
                  </a:ext>
                </a:extLst>
              </p:cNvPr>
              <p:cNvSpPr>
                <a:spLocks noChangeAspect="1"/>
              </p:cNvSpPr>
              <p:nvPr/>
            </p:nvSpPr>
            <p:spPr>
              <a:xfrm>
                <a:off x="4830340" y="7366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50" name="Oval 249">
                <a:extLst>
                  <a:ext uri="{FF2B5EF4-FFF2-40B4-BE49-F238E27FC236}">
                    <a16:creationId xmlns:a16="http://schemas.microsoft.com/office/drawing/2014/main" id="{36602CC6-A864-44C4-AD74-3878B5C1D969}"/>
                  </a:ext>
                </a:extLst>
              </p:cNvPr>
              <p:cNvSpPr>
                <a:spLocks noChangeAspect="1"/>
              </p:cNvSpPr>
              <p:nvPr/>
            </p:nvSpPr>
            <p:spPr>
              <a:xfrm>
                <a:off x="5173188" y="7366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51" name="Oval 250">
                <a:extLst>
                  <a:ext uri="{FF2B5EF4-FFF2-40B4-BE49-F238E27FC236}">
                    <a16:creationId xmlns:a16="http://schemas.microsoft.com/office/drawing/2014/main" id="{95A6CA1C-A4B0-49E9-B311-4787E77677F1}"/>
                  </a:ext>
                </a:extLst>
              </p:cNvPr>
              <p:cNvSpPr>
                <a:spLocks noChangeAspect="1"/>
              </p:cNvSpPr>
              <p:nvPr/>
            </p:nvSpPr>
            <p:spPr>
              <a:xfrm>
                <a:off x="5516036" y="7366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52" name="Oval 251">
                <a:extLst>
                  <a:ext uri="{FF2B5EF4-FFF2-40B4-BE49-F238E27FC236}">
                    <a16:creationId xmlns:a16="http://schemas.microsoft.com/office/drawing/2014/main" id="{D9C51536-C210-4125-BCF2-B6D63FEA921A}"/>
                  </a:ext>
                </a:extLst>
              </p:cNvPr>
              <p:cNvSpPr>
                <a:spLocks noChangeAspect="1"/>
              </p:cNvSpPr>
              <p:nvPr/>
            </p:nvSpPr>
            <p:spPr>
              <a:xfrm>
                <a:off x="5858884" y="7366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53" name="Oval 252">
                <a:extLst>
                  <a:ext uri="{FF2B5EF4-FFF2-40B4-BE49-F238E27FC236}">
                    <a16:creationId xmlns:a16="http://schemas.microsoft.com/office/drawing/2014/main" id="{72279C4C-1D52-4C39-B5A3-9AE7516D483D}"/>
                  </a:ext>
                </a:extLst>
              </p:cNvPr>
              <p:cNvSpPr>
                <a:spLocks noChangeAspect="1"/>
              </p:cNvSpPr>
              <p:nvPr/>
            </p:nvSpPr>
            <p:spPr>
              <a:xfrm>
                <a:off x="6201732" y="7366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54" name="Oval 253">
                <a:extLst>
                  <a:ext uri="{FF2B5EF4-FFF2-40B4-BE49-F238E27FC236}">
                    <a16:creationId xmlns:a16="http://schemas.microsoft.com/office/drawing/2014/main" id="{C586334E-EAEC-43B1-80F2-4ACADD823599}"/>
                  </a:ext>
                </a:extLst>
              </p:cNvPr>
              <p:cNvSpPr>
                <a:spLocks noChangeAspect="1"/>
              </p:cNvSpPr>
              <p:nvPr/>
            </p:nvSpPr>
            <p:spPr>
              <a:xfrm>
                <a:off x="6544580" y="7366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55" name="Oval 254">
                <a:extLst>
                  <a:ext uri="{FF2B5EF4-FFF2-40B4-BE49-F238E27FC236}">
                    <a16:creationId xmlns:a16="http://schemas.microsoft.com/office/drawing/2014/main" id="{182512FA-1492-4740-A9DD-4010D52C5504}"/>
                  </a:ext>
                </a:extLst>
              </p:cNvPr>
              <p:cNvSpPr>
                <a:spLocks noChangeAspect="1"/>
              </p:cNvSpPr>
              <p:nvPr/>
            </p:nvSpPr>
            <p:spPr>
              <a:xfrm>
                <a:off x="6887427" y="7366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56" name="Oval 255">
                <a:extLst>
                  <a:ext uri="{FF2B5EF4-FFF2-40B4-BE49-F238E27FC236}">
                    <a16:creationId xmlns:a16="http://schemas.microsoft.com/office/drawing/2014/main" id="{62DA8CBD-968B-4D15-AA70-1ED4FF8FA052}"/>
                  </a:ext>
                </a:extLst>
              </p:cNvPr>
              <p:cNvSpPr>
                <a:spLocks noChangeAspect="1"/>
              </p:cNvSpPr>
              <p:nvPr/>
            </p:nvSpPr>
            <p:spPr>
              <a:xfrm>
                <a:off x="4654336" y="781669"/>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57" name="Straight Connector 256">
                <a:extLst>
                  <a:ext uri="{FF2B5EF4-FFF2-40B4-BE49-F238E27FC236}">
                    <a16:creationId xmlns:a16="http://schemas.microsoft.com/office/drawing/2014/main" id="{FAF6E369-91F3-4BBF-B401-34FC63495307}"/>
                  </a:ext>
                </a:extLst>
              </p:cNvPr>
              <p:cNvCxnSpPr>
                <a:cxnSpLocks/>
                <a:stCxn id="265" idx="6"/>
                <a:endCxn id="303" idx="2"/>
              </p:cNvCxnSpPr>
              <p:nvPr/>
            </p:nvCxnSpPr>
            <p:spPr>
              <a:xfrm flipV="1">
                <a:off x="4708336" y="1085630"/>
                <a:ext cx="2450587" cy="16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58" name="Oval 257">
                <a:extLst>
                  <a:ext uri="{FF2B5EF4-FFF2-40B4-BE49-F238E27FC236}">
                    <a16:creationId xmlns:a16="http://schemas.microsoft.com/office/drawing/2014/main" id="{95DD2ECC-B09E-41CB-B770-ECF0DB1BF9A3}"/>
                  </a:ext>
                </a:extLst>
              </p:cNvPr>
              <p:cNvSpPr>
                <a:spLocks noChangeAspect="1"/>
              </p:cNvSpPr>
              <p:nvPr/>
            </p:nvSpPr>
            <p:spPr>
              <a:xfrm>
                <a:off x="4830340" y="1013796"/>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59" name="Oval 258">
                <a:extLst>
                  <a:ext uri="{FF2B5EF4-FFF2-40B4-BE49-F238E27FC236}">
                    <a16:creationId xmlns:a16="http://schemas.microsoft.com/office/drawing/2014/main" id="{CB079CAD-5937-4CC8-A26A-CAF637E69593}"/>
                  </a:ext>
                </a:extLst>
              </p:cNvPr>
              <p:cNvSpPr>
                <a:spLocks noChangeAspect="1"/>
              </p:cNvSpPr>
              <p:nvPr/>
            </p:nvSpPr>
            <p:spPr>
              <a:xfrm>
                <a:off x="5173188" y="1013796"/>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60" name="Oval 259">
                <a:extLst>
                  <a:ext uri="{FF2B5EF4-FFF2-40B4-BE49-F238E27FC236}">
                    <a16:creationId xmlns:a16="http://schemas.microsoft.com/office/drawing/2014/main" id="{7DC5E286-EFEF-4B22-9DA0-6B044D553121}"/>
                  </a:ext>
                </a:extLst>
              </p:cNvPr>
              <p:cNvSpPr>
                <a:spLocks noChangeAspect="1"/>
              </p:cNvSpPr>
              <p:nvPr/>
            </p:nvSpPr>
            <p:spPr>
              <a:xfrm>
                <a:off x="5516036" y="1013796"/>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61" name="Oval 260">
                <a:extLst>
                  <a:ext uri="{FF2B5EF4-FFF2-40B4-BE49-F238E27FC236}">
                    <a16:creationId xmlns:a16="http://schemas.microsoft.com/office/drawing/2014/main" id="{F4002CF6-8348-4815-9B8B-A13B08C45D57}"/>
                  </a:ext>
                </a:extLst>
              </p:cNvPr>
              <p:cNvSpPr>
                <a:spLocks noChangeAspect="1"/>
              </p:cNvSpPr>
              <p:nvPr/>
            </p:nvSpPr>
            <p:spPr>
              <a:xfrm>
                <a:off x="5858884" y="1013796"/>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62" name="Oval 261">
                <a:extLst>
                  <a:ext uri="{FF2B5EF4-FFF2-40B4-BE49-F238E27FC236}">
                    <a16:creationId xmlns:a16="http://schemas.microsoft.com/office/drawing/2014/main" id="{3904F145-C447-46FD-8AC0-BEBB5A0C20C3}"/>
                  </a:ext>
                </a:extLst>
              </p:cNvPr>
              <p:cNvSpPr>
                <a:spLocks noChangeAspect="1"/>
              </p:cNvSpPr>
              <p:nvPr/>
            </p:nvSpPr>
            <p:spPr>
              <a:xfrm>
                <a:off x="6201732" y="1013796"/>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63" name="Oval 262">
                <a:extLst>
                  <a:ext uri="{FF2B5EF4-FFF2-40B4-BE49-F238E27FC236}">
                    <a16:creationId xmlns:a16="http://schemas.microsoft.com/office/drawing/2014/main" id="{6E8078E4-9A90-4007-AD77-A604799BF11B}"/>
                  </a:ext>
                </a:extLst>
              </p:cNvPr>
              <p:cNvSpPr>
                <a:spLocks noChangeAspect="1"/>
              </p:cNvSpPr>
              <p:nvPr/>
            </p:nvSpPr>
            <p:spPr>
              <a:xfrm>
                <a:off x="6544580" y="1013796"/>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64" name="Oval 263">
                <a:extLst>
                  <a:ext uri="{FF2B5EF4-FFF2-40B4-BE49-F238E27FC236}">
                    <a16:creationId xmlns:a16="http://schemas.microsoft.com/office/drawing/2014/main" id="{31DA88B7-8220-4AD6-B51A-7513E8A905FD}"/>
                  </a:ext>
                </a:extLst>
              </p:cNvPr>
              <p:cNvSpPr>
                <a:spLocks noChangeAspect="1"/>
              </p:cNvSpPr>
              <p:nvPr/>
            </p:nvSpPr>
            <p:spPr>
              <a:xfrm>
                <a:off x="6887427" y="1013796"/>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65" name="Oval 264">
                <a:extLst>
                  <a:ext uri="{FF2B5EF4-FFF2-40B4-BE49-F238E27FC236}">
                    <a16:creationId xmlns:a16="http://schemas.microsoft.com/office/drawing/2014/main" id="{F4BA612B-7C78-42BD-B043-DF856EBE56F6}"/>
                  </a:ext>
                </a:extLst>
              </p:cNvPr>
              <p:cNvSpPr>
                <a:spLocks noChangeAspect="1"/>
              </p:cNvSpPr>
              <p:nvPr/>
            </p:nvSpPr>
            <p:spPr>
              <a:xfrm>
                <a:off x="4654336" y="1058796"/>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66" name="Straight Connector 265">
                <a:extLst>
                  <a:ext uri="{FF2B5EF4-FFF2-40B4-BE49-F238E27FC236}">
                    <a16:creationId xmlns:a16="http://schemas.microsoft.com/office/drawing/2014/main" id="{EAE6FD33-5358-4F15-AA45-BFD810835798}"/>
                  </a:ext>
                </a:extLst>
              </p:cNvPr>
              <p:cNvCxnSpPr>
                <a:cxnSpLocks/>
                <a:stCxn id="274" idx="6"/>
                <a:endCxn id="307" idx="2"/>
              </p:cNvCxnSpPr>
              <p:nvPr/>
            </p:nvCxnSpPr>
            <p:spPr>
              <a:xfrm flipV="1">
                <a:off x="4708336" y="1362757"/>
                <a:ext cx="2450587" cy="16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67" name="Oval 266">
                <a:extLst>
                  <a:ext uri="{FF2B5EF4-FFF2-40B4-BE49-F238E27FC236}">
                    <a16:creationId xmlns:a16="http://schemas.microsoft.com/office/drawing/2014/main" id="{633C8A47-1A05-4D14-917D-BDF6B76136E3}"/>
                  </a:ext>
                </a:extLst>
              </p:cNvPr>
              <p:cNvSpPr>
                <a:spLocks noChangeAspect="1"/>
              </p:cNvSpPr>
              <p:nvPr/>
            </p:nvSpPr>
            <p:spPr>
              <a:xfrm>
                <a:off x="4830340" y="1290923"/>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68" name="Oval 267">
                <a:extLst>
                  <a:ext uri="{FF2B5EF4-FFF2-40B4-BE49-F238E27FC236}">
                    <a16:creationId xmlns:a16="http://schemas.microsoft.com/office/drawing/2014/main" id="{8E4FABFB-397F-47AD-925F-E4A7392C0276}"/>
                  </a:ext>
                </a:extLst>
              </p:cNvPr>
              <p:cNvSpPr>
                <a:spLocks noChangeAspect="1"/>
              </p:cNvSpPr>
              <p:nvPr/>
            </p:nvSpPr>
            <p:spPr>
              <a:xfrm>
                <a:off x="5173188" y="1290923"/>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69" name="Oval 268">
                <a:extLst>
                  <a:ext uri="{FF2B5EF4-FFF2-40B4-BE49-F238E27FC236}">
                    <a16:creationId xmlns:a16="http://schemas.microsoft.com/office/drawing/2014/main" id="{06CF5CAB-F017-4881-BA7B-6768E231F65D}"/>
                  </a:ext>
                </a:extLst>
              </p:cNvPr>
              <p:cNvSpPr>
                <a:spLocks noChangeAspect="1"/>
              </p:cNvSpPr>
              <p:nvPr/>
            </p:nvSpPr>
            <p:spPr>
              <a:xfrm>
                <a:off x="5516036" y="1290923"/>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70" name="Oval 269">
                <a:extLst>
                  <a:ext uri="{FF2B5EF4-FFF2-40B4-BE49-F238E27FC236}">
                    <a16:creationId xmlns:a16="http://schemas.microsoft.com/office/drawing/2014/main" id="{262117FA-4937-4D84-9EAD-C40BECF99E1A}"/>
                  </a:ext>
                </a:extLst>
              </p:cNvPr>
              <p:cNvSpPr>
                <a:spLocks noChangeAspect="1"/>
              </p:cNvSpPr>
              <p:nvPr/>
            </p:nvSpPr>
            <p:spPr>
              <a:xfrm>
                <a:off x="5858884" y="1290923"/>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71" name="Oval 270">
                <a:extLst>
                  <a:ext uri="{FF2B5EF4-FFF2-40B4-BE49-F238E27FC236}">
                    <a16:creationId xmlns:a16="http://schemas.microsoft.com/office/drawing/2014/main" id="{9CCCD781-9A39-42E5-809F-572281C71631}"/>
                  </a:ext>
                </a:extLst>
              </p:cNvPr>
              <p:cNvSpPr>
                <a:spLocks noChangeAspect="1"/>
              </p:cNvSpPr>
              <p:nvPr/>
            </p:nvSpPr>
            <p:spPr>
              <a:xfrm>
                <a:off x="6201732" y="1290923"/>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72" name="Oval 271">
                <a:extLst>
                  <a:ext uri="{FF2B5EF4-FFF2-40B4-BE49-F238E27FC236}">
                    <a16:creationId xmlns:a16="http://schemas.microsoft.com/office/drawing/2014/main" id="{75B00634-AE5A-4288-8113-1C7A469BA890}"/>
                  </a:ext>
                </a:extLst>
              </p:cNvPr>
              <p:cNvSpPr>
                <a:spLocks noChangeAspect="1"/>
              </p:cNvSpPr>
              <p:nvPr/>
            </p:nvSpPr>
            <p:spPr>
              <a:xfrm>
                <a:off x="6544580" y="1290923"/>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73" name="Oval 272">
                <a:extLst>
                  <a:ext uri="{FF2B5EF4-FFF2-40B4-BE49-F238E27FC236}">
                    <a16:creationId xmlns:a16="http://schemas.microsoft.com/office/drawing/2014/main" id="{DAA8ACDB-CC60-45DF-9E85-73C2C644C562}"/>
                  </a:ext>
                </a:extLst>
              </p:cNvPr>
              <p:cNvSpPr>
                <a:spLocks noChangeAspect="1"/>
              </p:cNvSpPr>
              <p:nvPr/>
            </p:nvSpPr>
            <p:spPr>
              <a:xfrm>
                <a:off x="6887427" y="1290923"/>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74" name="Oval 273">
                <a:extLst>
                  <a:ext uri="{FF2B5EF4-FFF2-40B4-BE49-F238E27FC236}">
                    <a16:creationId xmlns:a16="http://schemas.microsoft.com/office/drawing/2014/main" id="{052A33D6-116C-4A1D-B749-DE1F2CA907CF}"/>
                  </a:ext>
                </a:extLst>
              </p:cNvPr>
              <p:cNvSpPr>
                <a:spLocks noChangeAspect="1"/>
              </p:cNvSpPr>
              <p:nvPr/>
            </p:nvSpPr>
            <p:spPr>
              <a:xfrm>
                <a:off x="4654336" y="1335923"/>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75" name="Straight Connector 274">
                <a:extLst>
                  <a:ext uri="{FF2B5EF4-FFF2-40B4-BE49-F238E27FC236}">
                    <a16:creationId xmlns:a16="http://schemas.microsoft.com/office/drawing/2014/main" id="{EBCC479A-95C6-4200-9219-2E55536D4B0B}"/>
                  </a:ext>
                </a:extLst>
              </p:cNvPr>
              <p:cNvCxnSpPr>
                <a:cxnSpLocks/>
                <a:stCxn id="283" idx="6"/>
                <a:endCxn id="308" idx="2"/>
              </p:cNvCxnSpPr>
              <p:nvPr/>
            </p:nvCxnSpPr>
            <p:spPr>
              <a:xfrm flipV="1">
                <a:off x="4708336" y="1639884"/>
                <a:ext cx="2450587" cy="16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76" name="Oval 275">
                <a:extLst>
                  <a:ext uri="{FF2B5EF4-FFF2-40B4-BE49-F238E27FC236}">
                    <a16:creationId xmlns:a16="http://schemas.microsoft.com/office/drawing/2014/main" id="{F5001B4B-0F83-405C-ABA8-BFB181715B2D}"/>
                  </a:ext>
                </a:extLst>
              </p:cNvPr>
              <p:cNvSpPr>
                <a:spLocks noChangeAspect="1"/>
              </p:cNvSpPr>
              <p:nvPr/>
            </p:nvSpPr>
            <p:spPr>
              <a:xfrm>
                <a:off x="4830340" y="1568050"/>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77" name="Oval 276">
                <a:extLst>
                  <a:ext uri="{FF2B5EF4-FFF2-40B4-BE49-F238E27FC236}">
                    <a16:creationId xmlns:a16="http://schemas.microsoft.com/office/drawing/2014/main" id="{A92B683C-64BE-4ABF-85F8-5C037780DDD6}"/>
                  </a:ext>
                </a:extLst>
              </p:cNvPr>
              <p:cNvSpPr>
                <a:spLocks noChangeAspect="1"/>
              </p:cNvSpPr>
              <p:nvPr/>
            </p:nvSpPr>
            <p:spPr>
              <a:xfrm>
                <a:off x="5173188" y="1568050"/>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78" name="Oval 277">
                <a:extLst>
                  <a:ext uri="{FF2B5EF4-FFF2-40B4-BE49-F238E27FC236}">
                    <a16:creationId xmlns:a16="http://schemas.microsoft.com/office/drawing/2014/main" id="{2D2CDC63-8F94-4986-9A72-319FA5B98F1D}"/>
                  </a:ext>
                </a:extLst>
              </p:cNvPr>
              <p:cNvSpPr>
                <a:spLocks noChangeAspect="1"/>
              </p:cNvSpPr>
              <p:nvPr/>
            </p:nvSpPr>
            <p:spPr>
              <a:xfrm>
                <a:off x="5516036" y="1568050"/>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79" name="Oval 278">
                <a:extLst>
                  <a:ext uri="{FF2B5EF4-FFF2-40B4-BE49-F238E27FC236}">
                    <a16:creationId xmlns:a16="http://schemas.microsoft.com/office/drawing/2014/main" id="{FD498956-4BBE-4075-8E4E-C381C48BD631}"/>
                  </a:ext>
                </a:extLst>
              </p:cNvPr>
              <p:cNvSpPr>
                <a:spLocks noChangeAspect="1"/>
              </p:cNvSpPr>
              <p:nvPr/>
            </p:nvSpPr>
            <p:spPr>
              <a:xfrm>
                <a:off x="5858884" y="1568050"/>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80" name="Oval 279">
                <a:extLst>
                  <a:ext uri="{FF2B5EF4-FFF2-40B4-BE49-F238E27FC236}">
                    <a16:creationId xmlns:a16="http://schemas.microsoft.com/office/drawing/2014/main" id="{ABC6FC2B-7165-41AD-8141-16F34C425D9E}"/>
                  </a:ext>
                </a:extLst>
              </p:cNvPr>
              <p:cNvSpPr>
                <a:spLocks noChangeAspect="1"/>
              </p:cNvSpPr>
              <p:nvPr/>
            </p:nvSpPr>
            <p:spPr>
              <a:xfrm>
                <a:off x="6201732" y="1568050"/>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81" name="Oval 280">
                <a:extLst>
                  <a:ext uri="{FF2B5EF4-FFF2-40B4-BE49-F238E27FC236}">
                    <a16:creationId xmlns:a16="http://schemas.microsoft.com/office/drawing/2014/main" id="{9A31FD6F-E054-4C18-826E-8FF600D0D203}"/>
                  </a:ext>
                </a:extLst>
              </p:cNvPr>
              <p:cNvSpPr>
                <a:spLocks noChangeAspect="1"/>
              </p:cNvSpPr>
              <p:nvPr/>
            </p:nvSpPr>
            <p:spPr>
              <a:xfrm>
                <a:off x="6544580" y="1568050"/>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82" name="Oval 281">
                <a:extLst>
                  <a:ext uri="{FF2B5EF4-FFF2-40B4-BE49-F238E27FC236}">
                    <a16:creationId xmlns:a16="http://schemas.microsoft.com/office/drawing/2014/main" id="{2A953CE4-AB2E-43F2-A883-9FEE707A43DE}"/>
                  </a:ext>
                </a:extLst>
              </p:cNvPr>
              <p:cNvSpPr>
                <a:spLocks noChangeAspect="1"/>
              </p:cNvSpPr>
              <p:nvPr/>
            </p:nvSpPr>
            <p:spPr>
              <a:xfrm>
                <a:off x="6887427" y="1568050"/>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83" name="Oval 282">
                <a:extLst>
                  <a:ext uri="{FF2B5EF4-FFF2-40B4-BE49-F238E27FC236}">
                    <a16:creationId xmlns:a16="http://schemas.microsoft.com/office/drawing/2014/main" id="{46464D98-C951-42A3-908C-DF5F851D34C1}"/>
                  </a:ext>
                </a:extLst>
              </p:cNvPr>
              <p:cNvSpPr>
                <a:spLocks noChangeAspect="1"/>
              </p:cNvSpPr>
              <p:nvPr/>
            </p:nvSpPr>
            <p:spPr>
              <a:xfrm>
                <a:off x="4654336" y="1613050"/>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84" name="Straight Connector 283">
                <a:extLst>
                  <a:ext uri="{FF2B5EF4-FFF2-40B4-BE49-F238E27FC236}">
                    <a16:creationId xmlns:a16="http://schemas.microsoft.com/office/drawing/2014/main" id="{DC8B9769-3F7C-4ACD-8184-1869469BC4ED}"/>
                  </a:ext>
                </a:extLst>
              </p:cNvPr>
              <p:cNvCxnSpPr>
                <a:cxnSpLocks/>
                <a:stCxn id="292" idx="6"/>
                <a:endCxn id="309" idx="2"/>
              </p:cNvCxnSpPr>
              <p:nvPr/>
            </p:nvCxnSpPr>
            <p:spPr>
              <a:xfrm flipV="1">
                <a:off x="4708336" y="1917011"/>
                <a:ext cx="2450587" cy="16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85" name="Oval 284">
                <a:extLst>
                  <a:ext uri="{FF2B5EF4-FFF2-40B4-BE49-F238E27FC236}">
                    <a16:creationId xmlns:a16="http://schemas.microsoft.com/office/drawing/2014/main" id="{86146BAA-877E-4196-B160-109CD1129B68}"/>
                  </a:ext>
                </a:extLst>
              </p:cNvPr>
              <p:cNvSpPr>
                <a:spLocks noChangeAspect="1"/>
              </p:cNvSpPr>
              <p:nvPr/>
            </p:nvSpPr>
            <p:spPr>
              <a:xfrm>
                <a:off x="4830340" y="1845177"/>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86" name="Oval 285">
                <a:extLst>
                  <a:ext uri="{FF2B5EF4-FFF2-40B4-BE49-F238E27FC236}">
                    <a16:creationId xmlns:a16="http://schemas.microsoft.com/office/drawing/2014/main" id="{9A623ED8-4B72-4146-A69F-0B995179CB98}"/>
                  </a:ext>
                </a:extLst>
              </p:cNvPr>
              <p:cNvSpPr>
                <a:spLocks noChangeAspect="1"/>
              </p:cNvSpPr>
              <p:nvPr/>
            </p:nvSpPr>
            <p:spPr>
              <a:xfrm>
                <a:off x="5173188" y="1845177"/>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87" name="Oval 286">
                <a:extLst>
                  <a:ext uri="{FF2B5EF4-FFF2-40B4-BE49-F238E27FC236}">
                    <a16:creationId xmlns:a16="http://schemas.microsoft.com/office/drawing/2014/main" id="{7E63AC7D-3B40-42C1-BF2E-91F305D919AE}"/>
                  </a:ext>
                </a:extLst>
              </p:cNvPr>
              <p:cNvSpPr>
                <a:spLocks noChangeAspect="1"/>
              </p:cNvSpPr>
              <p:nvPr/>
            </p:nvSpPr>
            <p:spPr>
              <a:xfrm>
                <a:off x="5516036" y="1845177"/>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88" name="Oval 287">
                <a:extLst>
                  <a:ext uri="{FF2B5EF4-FFF2-40B4-BE49-F238E27FC236}">
                    <a16:creationId xmlns:a16="http://schemas.microsoft.com/office/drawing/2014/main" id="{FE0AF689-4407-4733-B829-72901226E09D}"/>
                  </a:ext>
                </a:extLst>
              </p:cNvPr>
              <p:cNvSpPr>
                <a:spLocks noChangeAspect="1"/>
              </p:cNvSpPr>
              <p:nvPr/>
            </p:nvSpPr>
            <p:spPr>
              <a:xfrm>
                <a:off x="5858884" y="1845177"/>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89" name="Oval 288">
                <a:extLst>
                  <a:ext uri="{FF2B5EF4-FFF2-40B4-BE49-F238E27FC236}">
                    <a16:creationId xmlns:a16="http://schemas.microsoft.com/office/drawing/2014/main" id="{AC0E2518-744E-4B32-B4DC-B69C9E11FBC4}"/>
                  </a:ext>
                </a:extLst>
              </p:cNvPr>
              <p:cNvSpPr>
                <a:spLocks noChangeAspect="1"/>
              </p:cNvSpPr>
              <p:nvPr/>
            </p:nvSpPr>
            <p:spPr>
              <a:xfrm>
                <a:off x="6201732" y="1845177"/>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90" name="Oval 289">
                <a:extLst>
                  <a:ext uri="{FF2B5EF4-FFF2-40B4-BE49-F238E27FC236}">
                    <a16:creationId xmlns:a16="http://schemas.microsoft.com/office/drawing/2014/main" id="{A69169CD-D423-4F17-BA69-0C5D35123EA3}"/>
                  </a:ext>
                </a:extLst>
              </p:cNvPr>
              <p:cNvSpPr>
                <a:spLocks noChangeAspect="1"/>
              </p:cNvSpPr>
              <p:nvPr/>
            </p:nvSpPr>
            <p:spPr>
              <a:xfrm>
                <a:off x="6544580" y="1845177"/>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91" name="Oval 290">
                <a:extLst>
                  <a:ext uri="{FF2B5EF4-FFF2-40B4-BE49-F238E27FC236}">
                    <a16:creationId xmlns:a16="http://schemas.microsoft.com/office/drawing/2014/main" id="{73C3B220-C0E0-4C71-84A8-6067949083B9}"/>
                  </a:ext>
                </a:extLst>
              </p:cNvPr>
              <p:cNvSpPr>
                <a:spLocks noChangeAspect="1"/>
              </p:cNvSpPr>
              <p:nvPr/>
            </p:nvSpPr>
            <p:spPr>
              <a:xfrm>
                <a:off x="6887427" y="1845177"/>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92" name="Oval 291">
                <a:extLst>
                  <a:ext uri="{FF2B5EF4-FFF2-40B4-BE49-F238E27FC236}">
                    <a16:creationId xmlns:a16="http://schemas.microsoft.com/office/drawing/2014/main" id="{0C9F340A-4A33-4F5D-BDB5-8592DCAC2F9F}"/>
                  </a:ext>
                </a:extLst>
              </p:cNvPr>
              <p:cNvSpPr>
                <a:spLocks noChangeAspect="1"/>
              </p:cNvSpPr>
              <p:nvPr/>
            </p:nvSpPr>
            <p:spPr>
              <a:xfrm>
                <a:off x="4654336" y="1890177"/>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93" name="Straight Connector 292">
                <a:extLst>
                  <a:ext uri="{FF2B5EF4-FFF2-40B4-BE49-F238E27FC236}">
                    <a16:creationId xmlns:a16="http://schemas.microsoft.com/office/drawing/2014/main" id="{792C82DB-8D1E-45A9-BD14-6F219B5B65B6}"/>
                  </a:ext>
                </a:extLst>
              </p:cNvPr>
              <p:cNvCxnSpPr>
                <a:cxnSpLocks/>
                <a:stCxn id="301" idx="6"/>
                <a:endCxn id="310" idx="2"/>
              </p:cNvCxnSpPr>
              <p:nvPr/>
            </p:nvCxnSpPr>
            <p:spPr>
              <a:xfrm flipV="1">
                <a:off x="4708336" y="531376"/>
                <a:ext cx="2450587" cy="16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94" name="Oval 293">
                <a:extLst>
                  <a:ext uri="{FF2B5EF4-FFF2-40B4-BE49-F238E27FC236}">
                    <a16:creationId xmlns:a16="http://schemas.microsoft.com/office/drawing/2014/main" id="{7EA9659E-CD62-4037-9D49-3131E362B3C9}"/>
                  </a:ext>
                </a:extLst>
              </p:cNvPr>
              <p:cNvSpPr>
                <a:spLocks noChangeAspect="1"/>
              </p:cNvSpPr>
              <p:nvPr/>
            </p:nvSpPr>
            <p:spPr>
              <a:xfrm>
                <a:off x="4830340" y="4595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95" name="Oval 294">
                <a:extLst>
                  <a:ext uri="{FF2B5EF4-FFF2-40B4-BE49-F238E27FC236}">
                    <a16:creationId xmlns:a16="http://schemas.microsoft.com/office/drawing/2014/main" id="{60DA5FC5-E7B5-4376-BB55-F3682F1A196D}"/>
                  </a:ext>
                </a:extLst>
              </p:cNvPr>
              <p:cNvSpPr>
                <a:spLocks noChangeAspect="1"/>
              </p:cNvSpPr>
              <p:nvPr/>
            </p:nvSpPr>
            <p:spPr>
              <a:xfrm>
                <a:off x="5173188" y="4595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96" name="Oval 295">
                <a:extLst>
                  <a:ext uri="{FF2B5EF4-FFF2-40B4-BE49-F238E27FC236}">
                    <a16:creationId xmlns:a16="http://schemas.microsoft.com/office/drawing/2014/main" id="{42D1AAD6-2B40-42DF-BC61-99E0B1A7A108}"/>
                  </a:ext>
                </a:extLst>
              </p:cNvPr>
              <p:cNvSpPr>
                <a:spLocks noChangeAspect="1"/>
              </p:cNvSpPr>
              <p:nvPr/>
            </p:nvSpPr>
            <p:spPr>
              <a:xfrm>
                <a:off x="5516036" y="4595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97" name="Oval 296">
                <a:extLst>
                  <a:ext uri="{FF2B5EF4-FFF2-40B4-BE49-F238E27FC236}">
                    <a16:creationId xmlns:a16="http://schemas.microsoft.com/office/drawing/2014/main" id="{F7BC12E2-EC4D-43E3-A08A-671600D2BE78}"/>
                  </a:ext>
                </a:extLst>
              </p:cNvPr>
              <p:cNvSpPr>
                <a:spLocks noChangeAspect="1"/>
              </p:cNvSpPr>
              <p:nvPr/>
            </p:nvSpPr>
            <p:spPr>
              <a:xfrm>
                <a:off x="5858884" y="4595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98" name="Oval 297">
                <a:extLst>
                  <a:ext uri="{FF2B5EF4-FFF2-40B4-BE49-F238E27FC236}">
                    <a16:creationId xmlns:a16="http://schemas.microsoft.com/office/drawing/2014/main" id="{0884E659-A5B4-4AB6-8B0C-3B71267D3C3E}"/>
                  </a:ext>
                </a:extLst>
              </p:cNvPr>
              <p:cNvSpPr>
                <a:spLocks noChangeAspect="1"/>
              </p:cNvSpPr>
              <p:nvPr/>
            </p:nvSpPr>
            <p:spPr>
              <a:xfrm>
                <a:off x="6201732" y="4595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99" name="Oval 298">
                <a:extLst>
                  <a:ext uri="{FF2B5EF4-FFF2-40B4-BE49-F238E27FC236}">
                    <a16:creationId xmlns:a16="http://schemas.microsoft.com/office/drawing/2014/main" id="{70AEF0ED-F80D-408E-B944-582C502F97DA}"/>
                  </a:ext>
                </a:extLst>
              </p:cNvPr>
              <p:cNvSpPr>
                <a:spLocks noChangeAspect="1"/>
              </p:cNvSpPr>
              <p:nvPr/>
            </p:nvSpPr>
            <p:spPr>
              <a:xfrm>
                <a:off x="6544580" y="4595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00" name="Oval 299">
                <a:extLst>
                  <a:ext uri="{FF2B5EF4-FFF2-40B4-BE49-F238E27FC236}">
                    <a16:creationId xmlns:a16="http://schemas.microsoft.com/office/drawing/2014/main" id="{9CC3724A-83A6-4499-9060-6F6D2E930372}"/>
                  </a:ext>
                </a:extLst>
              </p:cNvPr>
              <p:cNvSpPr>
                <a:spLocks noChangeAspect="1"/>
              </p:cNvSpPr>
              <p:nvPr/>
            </p:nvSpPr>
            <p:spPr>
              <a:xfrm>
                <a:off x="6887427" y="4595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01" name="Oval 300">
                <a:extLst>
                  <a:ext uri="{FF2B5EF4-FFF2-40B4-BE49-F238E27FC236}">
                    <a16:creationId xmlns:a16="http://schemas.microsoft.com/office/drawing/2014/main" id="{B373A96E-C889-4CDB-9C5F-9CB84275C759}"/>
                  </a:ext>
                </a:extLst>
              </p:cNvPr>
              <p:cNvSpPr>
                <a:spLocks noChangeAspect="1"/>
              </p:cNvSpPr>
              <p:nvPr/>
            </p:nvSpPr>
            <p:spPr>
              <a:xfrm>
                <a:off x="4654336" y="504542"/>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02" name="Oval 301">
                <a:extLst>
                  <a:ext uri="{FF2B5EF4-FFF2-40B4-BE49-F238E27FC236}">
                    <a16:creationId xmlns:a16="http://schemas.microsoft.com/office/drawing/2014/main" id="{53DFE014-9F4B-40A5-BCF3-1497CD5AC1F9}"/>
                  </a:ext>
                </a:extLst>
              </p:cNvPr>
              <p:cNvSpPr>
                <a:spLocks noChangeAspect="1"/>
              </p:cNvSpPr>
              <p:nvPr/>
            </p:nvSpPr>
            <p:spPr>
              <a:xfrm>
                <a:off x="7158923" y="781503"/>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03" name="Oval 302">
                <a:extLst>
                  <a:ext uri="{FF2B5EF4-FFF2-40B4-BE49-F238E27FC236}">
                    <a16:creationId xmlns:a16="http://schemas.microsoft.com/office/drawing/2014/main" id="{E31AE6D1-3A8C-4C81-975D-58113D0DD9D7}"/>
                  </a:ext>
                </a:extLst>
              </p:cNvPr>
              <p:cNvSpPr>
                <a:spLocks noChangeAspect="1"/>
              </p:cNvSpPr>
              <p:nvPr/>
            </p:nvSpPr>
            <p:spPr>
              <a:xfrm>
                <a:off x="7158923" y="1058630"/>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07" name="Oval 306">
                <a:extLst>
                  <a:ext uri="{FF2B5EF4-FFF2-40B4-BE49-F238E27FC236}">
                    <a16:creationId xmlns:a16="http://schemas.microsoft.com/office/drawing/2014/main" id="{331DB604-7B6E-40FE-91C1-FC07AF3A7753}"/>
                  </a:ext>
                </a:extLst>
              </p:cNvPr>
              <p:cNvSpPr>
                <a:spLocks noChangeAspect="1"/>
              </p:cNvSpPr>
              <p:nvPr/>
            </p:nvSpPr>
            <p:spPr>
              <a:xfrm>
                <a:off x="7158923" y="1335757"/>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08" name="Oval 307">
                <a:extLst>
                  <a:ext uri="{FF2B5EF4-FFF2-40B4-BE49-F238E27FC236}">
                    <a16:creationId xmlns:a16="http://schemas.microsoft.com/office/drawing/2014/main" id="{3B2C6C7E-2C7B-44CB-8BE8-D959EFDC8725}"/>
                  </a:ext>
                </a:extLst>
              </p:cNvPr>
              <p:cNvSpPr>
                <a:spLocks noChangeAspect="1"/>
              </p:cNvSpPr>
              <p:nvPr/>
            </p:nvSpPr>
            <p:spPr>
              <a:xfrm>
                <a:off x="7158923" y="1612884"/>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09" name="Oval 308">
                <a:extLst>
                  <a:ext uri="{FF2B5EF4-FFF2-40B4-BE49-F238E27FC236}">
                    <a16:creationId xmlns:a16="http://schemas.microsoft.com/office/drawing/2014/main" id="{1CE7D904-6C79-42E0-B576-C8BB3543C267}"/>
                  </a:ext>
                </a:extLst>
              </p:cNvPr>
              <p:cNvSpPr>
                <a:spLocks noChangeAspect="1"/>
              </p:cNvSpPr>
              <p:nvPr/>
            </p:nvSpPr>
            <p:spPr>
              <a:xfrm>
                <a:off x="7158923" y="1890011"/>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10" name="Oval 309">
                <a:extLst>
                  <a:ext uri="{FF2B5EF4-FFF2-40B4-BE49-F238E27FC236}">
                    <a16:creationId xmlns:a16="http://schemas.microsoft.com/office/drawing/2014/main" id="{B7AB72E2-0B55-4112-95B2-108B403A4A22}"/>
                  </a:ext>
                </a:extLst>
              </p:cNvPr>
              <p:cNvSpPr>
                <a:spLocks noChangeAspect="1"/>
              </p:cNvSpPr>
              <p:nvPr/>
            </p:nvSpPr>
            <p:spPr>
              <a:xfrm>
                <a:off x="7158923" y="504376"/>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311" name="Straight Connector 310">
                <a:extLst>
                  <a:ext uri="{FF2B5EF4-FFF2-40B4-BE49-F238E27FC236}">
                    <a16:creationId xmlns:a16="http://schemas.microsoft.com/office/drawing/2014/main" id="{20489787-D41B-4D34-AA21-BD4D8B00E3B1}"/>
                  </a:ext>
                </a:extLst>
              </p:cNvPr>
              <p:cNvCxnSpPr>
                <a:stCxn id="309" idx="0"/>
                <a:endCxn id="308" idx="4"/>
              </p:cNvCxnSpPr>
              <p:nvPr/>
            </p:nvCxnSpPr>
            <p:spPr>
              <a:xfrm flipV="1">
                <a:off x="7185923" y="1666884"/>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315" name="Straight Connector 314">
                <a:extLst>
                  <a:ext uri="{FF2B5EF4-FFF2-40B4-BE49-F238E27FC236}">
                    <a16:creationId xmlns:a16="http://schemas.microsoft.com/office/drawing/2014/main" id="{7E09D9B9-B002-4E53-9306-03BAE47F5B1F}"/>
                  </a:ext>
                </a:extLst>
              </p:cNvPr>
              <p:cNvCxnSpPr>
                <a:stCxn id="308" idx="0"/>
                <a:endCxn id="307" idx="4"/>
              </p:cNvCxnSpPr>
              <p:nvPr/>
            </p:nvCxnSpPr>
            <p:spPr>
              <a:xfrm flipV="1">
                <a:off x="7185923" y="1389757"/>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319" name="Straight Connector 318">
                <a:extLst>
                  <a:ext uri="{FF2B5EF4-FFF2-40B4-BE49-F238E27FC236}">
                    <a16:creationId xmlns:a16="http://schemas.microsoft.com/office/drawing/2014/main" id="{6744920B-C144-4A43-936E-917EDCB81A3C}"/>
                  </a:ext>
                </a:extLst>
              </p:cNvPr>
              <p:cNvCxnSpPr>
                <a:stCxn id="307" idx="0"/>
                <a:endCxn id="303" idx="4"/>
              </p:cNvCxnSpPr>
              <p:nvPr/>
            </p:nvCxnSpPr>
            <p:spPr>
              <a:xfrm flipV="1">
                <a:off x="7185923" y="1112630"/>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320" name="Straight Connector 319">
                <a:extLst>
                  <a:ext uri="{FF2B5EF4-FFF2-40B4-BE49-F238E27FC236}">
                    <a16:creationId xmlns:a16="http://schemas.microsoft.com/office/drawing/2014/main" id="{58362199-2AB5-4643-BE47-CEA7EE92C350}"/>
                  </a:ext>
                </a:extLst>
              </p:cNvPr>
              <p:cNvCxnSpPr>
                <a:stCxn id="303" idx="0"/>
                <a:endCxn id="302" idx="4"/>
              </p:cNvCxnSpPr>
              <p:nvPr/>
            </p:nvCxnSpPr>
            <p:spPr>
              <a:xfrm flipV="1">
                <a:off x="7185923" y="835503"/>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321" name="Straight Connector 320">
                <a:extLst>
                  <a:ext uri="{FF2B5EF4-FFF2-40B4-BE49-F238E27FC236}">
                    <a16:creationId xmlns:a16="http://schemas.microsoft.com/office/drawing/2014/main" id="{418A9A2D-AF18-4D6D-904A-937C21F41DB9}"/>
                  </a:ext>
                </a:extLst>
              </p:cNvPr>
              <p:cNvCxnSpPr>
                <a:stCxn id="302" idx="0"/>
                <a:endCxn id="310" idx="4"/>
              </p:cNvCxnSpPr>
              <p:nvPr/>
            </p:nvCxnSpPr>
            <p:spPr>
              <a:xfrm flipV="1">
                <a:off x="7185923" y="558376"/>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322" name="Straight Connector 321">
                <a:extLst>
                  <a:ext uri="{FF2B5EF4-FFF2-40B4-BE49-F238E27FC236}">
                    <a16:creationId xmlns:a16="http://schemas.microsoft.com/office/drawing/2014/main" id="{4DF9B4D8-446D-498A-BF79-C59EF54CEE15}"/>
                  </a:ext>
                </a:extLst>
              </p:cNvPr>
              <p:cNvCxnSpPr>
                <a:stCxn id="301" idx="4"/>
                <a:endCxn id="256" idx="0"/>
              </p:cNvCxnSpPr>
              <p:nvPr/>
            </p:nvCxnSpPr>
            <p:spPr>
              <a:xfrm>
                <a:off x="4681336" y="558542"/>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323" name="Straight Connector 322">
                <a:extLst>
                  <a:ext uri="{FF2B5EF4-FFF2-40B4-BE49-F238E27FC236}">
                    <a16:creationId xmlns:a16="http://schemas.microsoft.com/office/drawing/2014/main" id="{C909FE26-8644-4A3D-BFA3-ADF1DFBC05E3}"/>
                  </a:ext>
                </a:extLst>
              </p:cNvPr>
              <p:cNvCxnSpPr>
                <a:cxnSpLocks/>
                <a:stCxn id="256" idx="4"/>
                <a:endCxn id="265" idx="0"/>
              </p:cNvCxnSpPr>
              <p:nvPr/>
            </p:nvCxnSpPr>
            <p:spPr>
              <a:xfrm>
                <a:off x="4681336" y="835669"/>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325" name="Straight Connector 324">
                <a:extLst>
                  <a:ext uri="{FF2B5EF4-FFF2-40B4-BE49-F238E27FC236}">
                    <a16:creationId xmlns:a16="http://schemas.microsoft.com/office/drawing/2014/main" id="{096A5BD4-4CA5-4E1A-903D-90DC6B2D5629}"/>
                  </a:ext>
                </a:extLst>
              </p:cNvPr>
              <p:cNvCxnSpPr>
                <a:stCxn id="265" idx="4"/>
                <a:endCxn id="274" idx="0"/>
              </p:cNvCxnSpPr>
              <p:nvPr/>
            </p:nvCxnSpPr>
            <p:spPr>
              <a:xfrm>
                <a:off x="4681336" y="1112796"/>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326" name="Straight Connector 325">
                <a:extLst>
                  <a:ext uri="{FF2B5EF4-FFF2-40B4-BE49-F238E27FC236}">
                    <a16:creationId xmlns:a16="http://schemas.microsoft.com/office/drawing/2014/main" id="{DE2D4E49-3450-4FBA-94C1-24FC88BDC794}"/>
                  </a:ext>
                </a:extLst>
              </p:cNvPr>
              <p:cNvCxnSpPr>
                <a:stCxn id="274" idx="4"/>
                <a:endCxn id="283" idx="0"/>
              </p:cNvCxnSpPr>
              <p:nvPr/>
            </p:nvCxnSpPr>
            <p:spPr>
              <a:xfrm>
                <a:off x="4681336" y="1389923"/>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327" name="Straight Connector 326">
                <a:extLst>
                  <a:ext uri="{FF2B5EF4-FFF2-40B4-BE49-F238E27FC236}">
                    <a16:creationId xmlns:a16="http://schemas.microsoft.com/office/drawing/2014/main" id="{F6625561-2413-49D9-A2EA-36A23AF61E98}"/>
                  </a:ext>
                </a:extLst>
              </p:cNvPr>
              <p:cNvCxnSpPr>
                <a:stCxn id="283" idx="4"/>
                <a:endCxn id="292" idx="0"/>
              </p:cNvCxnSpPr>
              <p:nvPr/>
            </p:nvCxnSpPr>
            <p:spPr>
              <a:xfrm>
                <a:off x="4681336" y="1667050"/>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grpSp>
        <p:cxnSp>
          <p:nvCxnSpPr>
            <p:cNvPr id="17" name="Straight Connector 16">
              <a:extLst>
                <a:ext uri="{FF2B5EF4-FFF2-40B4-BE49-F238E27FC236}">
                  <a16:creationId xmlns:a16="http://schemas.microsoft.com/office/drawing/2014/main" id="{0B64890A-A8AE-459D-BCF3-BD138CBE884B}"/>
                </a:ext>
              </a:extLst>
            </p:cNvPr>
            <p:cNvCxnSpPr>
              <a:cxnSpLocks/>
              <a:stCxn id="23" idx="6"/>
              <a:endCxn id="52" idx="2"/>
            </p:cNvCxnSpPr>
            <p:nvPr/>
          </p:nvCxnSpPr>
          <p:spPr>
            <a:xfrm>
              <a:off x="5132543" y="3156262"/>
              <a:ext cx="2445582"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8" name="Oval 17">
              <a:extLst>
                <a:ext uri="{FF2B5EF4-FFF2-40B4-BE49-F238E27FC236}">
                  <a16:creationId xmlns:a16="http://schemas.microsoft.com/office/drawing/2014/main" id="{8F89E951-16D6-428D-BC5E-4A7D09E07AB7}"/>
                </a:ext>
              </a:extLst>
            </p:cNvPr>
            <p:cNvSpPr>
              <a:spLocks noChangeAspect="1"/>
            </p:cNvSpPr>
            <p:nvPr/>
          </p:nvSpPr>
          <p:spPr>
            <a:xfrm>
              <a:off x="5254322" y="3084400"/>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9" name="Oval 18">
              <a:extLst>
                <a:ext uri="{FF2B5EF4-FFF2-40B4-BE49-F238E27FC236}">
                  <a16:creationId xmlns:a16="http://schemas.microsoft.com/office/drawing/2014/main" id="{10E01DEC-98E7-4B12-AB56-40CC406A749D}"/>
                </a:ext>
              </a:extLst>
            </p:cNvPr>
            <p:cNvSpPr>
              <a:spLocks noChangeAspect="1"/>
            </p:cNvSpPr>
            <p:nvPr/>
          </p:nvSpPr>
          <p:spPr>
            <a:xfrm>
              <a:off x="5596537" y="3084400"/>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0" name="Oval 19">
              <a:extLst>
                <a:ext uri="{FF2B5EF4-FFF2-40B4-BE49-F238E27FC236}">
                  <a16:creationId xmlns:a16="http://schemas.microsoft.com/office/drawing/2014/main" id="{C5915BDC-7FA7-4069-B168-2A0C18EFE3D5}"/>
                </a:ext>
              </a:extLst>
            </p:cNvPr>
            <p:cNvSpPr>
              <a:spLocks noChangeAspect="1"/>
            </p:cNvSpPr>
            <p:nvPr/>
          </p:nvSpPr>
          <p:spPr>
            <a:xfrm>
              <a:off x="5938752" y="3084400"/>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1" name="Oval 20">
              <a:extLst>
                <a:ext uri="{FF2B5EF4-FFF2-40B4-BE49-F238E27FC236}">
                  <a16:creationId xmlns:a16="http://schemas.microsoft.com/office/drawing/2014/main" id="{F834AA3C-118E-4586-A2AC-0ACDDAE49019}"/>
                </a:ext>
              </a:extLst>
            </p:cNvPr>
            <p:cNvSpPr>
              <a:spLocks noChangeAspect="1"/>
            </p:cNvSpPr>
            <p:nvPr/>
          </p:nvSpPr>
          <p:spPr>
            <a:xfrm>
              <a:off x="6280967" y="3084400"/>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2" name="Oval 21">
              <a:extLst>
                <a:ext uri="{FF2B5EF4-FFF2-40B4-BE49-F238E27FC236}">
                  <a16:creationId xmlns:a16="http://schemas.microsoft.com/office/drawing/2014/main" id="{BDD6FF01-5729-455E-841D-5E19FD18EBEC}"/>
                </a:ext>
              </a:extLst>
            </p:cNvPr>
            <p:cNvSpPr>
              <a:spLocks noChangeAspect="1"/>
            </p:cNvSpPr>
            <p:nvPr/>
          </p:nvSpPr>
          <p:spPr>
            <a:xfrm>
              <a:off x="6623182" y="3084400"/>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 name="Oval 22">
              <a:extLst>
                <a:ext uri="{FF2B5EF4-FFF2-40B4-BE49-F238E27FC236}">
                  <a16:creationId xmlns:a16="http://schemas.microsoft.com/office/drawing/2014/main" id="{17EF3C12-3E78-4EA0-979F-82EC9C5DF138}"/>
                </a:ext>
              </a:extLst>
            </p:cNvPr>
            <p:cNvSpPr>
              <a:spLocks noChangeAspect="1"/>
            </p:cNvSpPr>
            <p:nvPr/>
          </p:nvSpPr>
          <p:spPr>
            <a:xfrm>
              <a:off x="5078642" y="3129314"/>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4" name="Straight Connector 23">
              <a:extLst>
                <a:ext uri="{FF2B5EF4-FFF2-40B4-BE49-F238E27FC236}">
                  <a16:creationId xmlns:a16="http://schemas.microsoft.com/office/drawing/2014/main" id="{C218DE92-21D0-4439-8668-0CFFA8341064}"/>
                </a:ext>
              </a:extLst>
            </p:cNvPr>
            <p:cNvCxnSpPr>
              <a:cxnSpLocks/>
              <a:stCxn id="30" idx="6"/>
              <a:endCxn id="53" idx="2"/>
            </p:cNvCxnSpPr>
            <p:nvPr/>
          </p:nvCxnSpPr>
          <p:spPr>
            <a:xfrm>
              <a:off x="5132543" y="3432854"/>
              <a:ext cx="2445582"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5" name="Oval 24">
              <a:extLst>
                <a:ext uri="{FF2B5EF4-FFF2-40B4-BE49-F238E27FC236}">
                  <a16:creationId xmlns:a16="http://schemas.microsoft.com/office/drawing/2014/main" id="{3F41C37F-1634-4F25-A083-C716F41F900A}"/>
                </a:ext>
              </a:extLst>
            </p:cNvPr>
            <p:cNvSpPr>
              <a:spLocks noChangeAspect="1"/>
            </p:cNvSpPr>
            <p:nvPr/>
          </p:nvSpPr>
          <p:spPr>
            <a:xfrm>
              <a:off x="5254322" y="3360993"/>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6" name="Oval 25">
              <a:extLst>
                <a:ext uri="{FF2B5EF4-FFF2-40B4-BE49-F238E27FC236}">
                  <a16:creationId xmlns:a16="http://schemas.microsoft.com/office/drawing/2014/main" id="{161BF083-B22E-450F-A07C-7153394D1600}"/>
                </a:ext>
              </a:extLst>
            </p:cNvPr>
            <p:cNvSpPr>
              <a:spLocks noChangeAspect="1"/>
            </p:cNvSpPr>
            <p:nvPr/>
          </p:nvSpPr>
          <p:spPr>
            <a:xfrm>
              <a:off x="5596537" y="3360993"/>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7" name="Oval 26">
              <a:extLst>
                <a:ext uri="{FF2B5EF4-FFF2-40B4-BE49-F238E27FC236}">
                  <a16:creationId xmlns:a16="http://schemas.microsoft.com/office/drawing/2014/main" id="{1FD6174A-4609-4084-B146-551CD69AF669}"/>
                </a:ext>
              </a:extLst>
            </p:cNvPr>
            <p:cNvSpPr>
              <a:spLocks noChangeAspect="1"/>
            </p:cNvSpPr>
            <p:nvPr/>
          </p:nvSpPr>
          <p:spPr>
            <a:xfrm>
              <a:off x="5938752" y="3360993"/>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8" name="Oval 27">
              <a:extLst>
                <a:ext uri="{FF2B5EF4-FFF2-40B4-BE49-F238E27FC236}">
                  <a16:creationId xmlns:a16="http://schemas.microsoft.com/office/drawing/2014/main" id="{56C3366A-3251-4A94-8E42-BE06E720DD01}"/>
                </a:ext>
              </a:extLst>
            </p:cNvPr>
            <p:cNvSpPr>
              <a:spLocks noChangeAspect="1"/>
            </p:cNvSpPr>
            <p:nvPr/>
          </p:nvSpPr>
          <p:spPr>
            <a:xfrm>
              <a:off x="6280967" y="3360993"/>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9" name="Oval 28">
              <a:extLst>
                <a:ext uri="{FF2B5EF4-FFF2-40B4-BE49-F238E27FC236}">
                  <a16:creationId xmlns:a16="http://schemas.microsoft.com/office/drawing/2014/main" id="{D7484C0D-04FA-4048-93B1-016789D24FDC}"/>
                </a:ext>
              </a:extLst>
            </p:cNvPr>
            <p:cNvSpPr>
              <a:spLocks noChangeAspect="1"/>
            </p:cNvSpPr>
            <p:nvPr/>
          </p:nvSpPr>
          <p:spPr>
            <a:xfrm>
              <a:off x="6623182" y="3360993"/>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0" name="Oval 29">
              <a:extLst>
                <a:ext uri="{FF2B5EF4-FFF2-40B4-BE49-F238E27FC236}">
                  <a16:creationId xmlns:a16="http://schemas.microsoft.com/office/drawing/2014/main" id="{450000EE-FE7A-4628-8FB3-4FA411D407F8}"/>
                </a:ext>
              </a:extLst>
            </p:cNvPr>
            <p:cNvSpPr>
              <a:spLocks noChangeAspect="1"/>
            </p:cNvSpPr>
            <p:nvPr/>
          </p:nvSpPr>
          <p:spPr>
            <a:xfrm>
              <a:off x="5078642" y="3405906"/>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31" name="Straight Connector 30">
              <a:extLst>
                <a:ext uri="{FF2B5EF4-FFF2-40B4-BE49-F238E27FC236}">
                  <a16:creationId xmlns:a16="http://schemas.microsoft.com/office/drawing/2014/main" id="{29849E77-E462-4600-8CBB-26781760CE82}"/>
                </a:ext>
              </a:extLst>
            </p:cNvPr>
            <p:cNvCxnSpPr>
              <a:cxnSpLocks/>
              <a:stCxn id="37" idx="6"/>
              <a:endCxn id="54" idx="2"/>
            </p:cNvCxnSpPr>
            <p:nvPr/>
          </p:nvCxnSpPr>
          <p:spPr>
            <a:xfrm>
              <a:off x="5132543" y="3709447"/>
              <a:ext cx="2445582"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32" name="Oval 31">
              <a:extLst>
                <a:ext uri="{FF2B5EF4-FFF2-40B4-BE49-F238E27FC236}">
                  <a16:creationId xmlns:a16="http://schemas.microsoft.com/office/drawing/2014/main" id="{32B11D12-A626-400C-A331-BB9BA09B1FA5}"/>
                </a:ext>
              </a:extLst>
            </p:cNvPr>
            <p:cNvSpPr>
              <a:spLocks noChangeAspect="1"/>
            </p:cNvSpPr>
            <p:nvPr/>
          </p:nvSpPr>
          <p:spPr>
            <a:xfrm>
              <a:off x="5254322" y="3637586"/>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3" name="Oval 32">
              <a:extLst>
                <a:ext uri="{FF2B5EF4-FFF2-40B4-BE49-F238E27FC236}">
                  <a16:creationId xmlns:a16="http://schemas.microsoft.com/office/drawing/2014/main" id="{7335029B-D7FD-4E9E-93DB-374D7F764A47}"/>
                </a:ext>
              </a:extLst>
            </p:cNvPr>
            <p:cNvSpPr>
              <a:spLocks noChangeAspect="1"/>
            </p:cNvSpPr>
            <p:nvPr/>
          </p:nvSpPr>
          <p:spPr>
            <a:xfrm>
              <a:off x="5596537" y="3637586"/>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4" name="Oval 33">
              <a:extLst>
                <a:ext uri="{FF2B5EF4-FFF2-40B4-BE49-F238E27FC236}">
                  <a16:creationId xmlns:a16="http://schemas.microsoft.com/office/drawing/2014/main" id="{D1A7E994-D6D4-43C2-8F08-49347BBAC0B5}"/>
                </a:ext>
              </a:extLst>
            </p:cNvPr>
            <p:cNvSpPr>
              <a:spLocks noChangeAspect="1"/>
            </p:cNvSpPr>
            <p:nvPr/>
          </p:nvSpPr>
          <p:spPr>
            <a:xfrm>
              <a:off x="5938752" y="3637586"/>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5" name="Oval 34">
              <a:extLst>
                <a:ext uri="{FF2B5EF4-FFF2-40B4-BE49-F238E27FC236}">
                  <a16:creationId xmlns:a16="http://schemas.microsoft.com/office/drawing/2014/main" id="{80965E62-23DF-41D8-82EE-FDFD9C0F1470}"/>
                </a:ext>
              </a:extLst>
            </p:cNvPr>
            <p:cNvSpPr>
              <a:spLocks noChangeAspect="1"/>
            </p:cNvSpPr>
            <p:nvPr/>
          </p:nvSpPr>
          <p:spPr>
            <a:xfrm>
              <a:off x="6280967" y="3637586"/>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6" name="Oval 35">
              <a:extLst>
                <a:ext uri="{FF2B5EF4-FFF2-40B4-BE49-F238E27FC236}">
                  <a16:creationId xmlns:a16="http://schemas.microsoft.com/office/drawing/2014/main" id="{9EE3C803-F35F-457B-BA94-4A999AD826E4}"/>
                </a:ext>
              </a:extLst>
            </p:cNvPr>
            <p:cNvSpPr>
              <a:spLocks noChangeAspect="1"/>
            </p:cNvSpPr>
            <p:nvPr/>
          </p:nvSpPr>
          <p:spPr>
            <a:xfrm>
              <a:off x="6623182" y="3637586"/>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37" name="Oval 36">
              <a:extLst>
                <a:ext uri="{FF2B5EF4-FFF2-40B4-BE49-F238E27FC236}">
                  <a16:creationId xmlns:a16="http://schemas.microsoft.com/office/drawing/2014/main" id="{8E524DDE-4311-42CC-8173-38846B6F0468}"/>
                </a:ext>
              </a:extLst>
            </p:cNvPr>
            <p:cNvSpPr>
              <a:spLocks noChangeAspect="1"/>
            </p:cNvSpPr>
            <p:nvPr/>
          </p:nvSpPr>
          <p:spPr>
            <a:xfrm>
              <a:off x="5078642" y="3682499"/>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CD883000-8102-426F-B068-86F9F2E24AD7}"/>
                </a:ext>
              </a:extLst>
            </p:cNvPr>
            <p:cNvCxnSpPr>
              <a:cxnSpLocks/>
              <a:stCxn id="44" idx="6"/>
              <a:endCxn id="55" idx="2"/>
            </p:cNvCxnSpPr>
            <p:nvPr/>
          </p:nvCxnSpPr>
          <p:spPr>
            <a:xfrm>
              <a:off x="5132543" y="3986040"/>
              <a:ext cx="2445582"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39" name="Oval 38">
              <a:extLst>
                <a:ext uri="{FF2B5EF4-FFF2-40B4-BE49-F238E27FC236}">
                  <a16:creationId xmlns:a16="http://schemas.microsoft.com/office/drawing/2014/main" id="{F044B722-C5D2-40F6-B86A-A87F7461D942}"/>
                </a:ext>
              </a:extLst>
            </p:cNvPr>
            <p:cNvSpPr>
              <a:spLocks noChangeAspect="1"/>
            </p:cNvSpPr>
            <p:nvPr/>
          </p:nvSpPr>
          <p:spPr>
            <a:xfrm>
              <a:off x="5254322" y="3914178"/>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40" name="Oval 39">
              <a:extLst>
                <a:ext uri="{FF2B5EF4-FFF2-40B4-BE49-F238E27FC236}">
                  <a16:creationId xmlns:a16="http://schemas.microsoft.com/office/drawing/2014/main" id="{A49A86A4-500E-4410-910C-4255007F7347}"/>
                </a:ext>
              </a:extLst>
            </p:cNvPr>
            <p:cNvSpPr>
              <a:spLocks noChangeAspect="1"/>
            </p:cNvSpPr>
            <p:nvPr/>
          </p:nvSpPr>
          <p:spPr>
            <a:xfrm>
              <a:off x="5596537" y="3914178"/>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41" name="Oval 40">
              <a:extLst>
                <a:ext uri="{FF2B5EF4-FFF2-40B4-BE49-F238E27FC236}">
                  <a16:creationId xmlns:a16="http://schemas.microsoft.com/office/drawing/2014/main" id="{11CB3318-883D-47FA-A3B4-90F920F9911F}"/>
                </a:ext>
              </a:extLst>
            </p:cNvPr>
            <p:cNvSpPr>
              <a:spLocks noChangeAspect="1"/>
            </p:cNvSpPr>
            <p:nvPr/>
          </p:nvSpPr>
          <p:spPr>
            <a:xfrm>
              <a:off x="5938752" y="3914178"/>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42" name="Oval 41">
              <a:extLst>
                <a:ext uri="{FF2B5EF4-FFF2-40B4-BE49-F238E27FC236}">
                  <a16:creationId xmlns:a16="http://schemas.microsoft.com/office/drawing/2014/main" id="{6AF8103E-42BA-409F-8D9B-BC4C467EC298}"/>
                </a:ext>
              </a:extLst>
            </p:cNvPr>
            <p:cNvSpPr>
              <a:spLocks noChangeAspect="1"/>
            </p:cNvSpPr>
            <p:nvPr/>
          </p:nvSpPr>
          <p:spPr>
            <a:xfrm>
              <a:off x="6280967" y="3914178"/>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43" name="Oval 42">
              <a:extLst>
                <a:ext uri="{FF2B5EF4-FFF2-40B4-BE49-F238E27FC236}">
                  <a16:creationId xmlns:a16="http://schemas.microsoft.com/office/drawing/2014/main" id="{7AF7FFEF-1991-41FB-BF4C-D4234B13B513}"/>
                </a:ext>
              </a:extLst>
            </p:cNvPr>
            <p:cNvSpPr>
              <a:spLocks noChangeAspect="1"/>
            </p:cNvSpPr>
            <p:nvPr/>
          </p:nvSpPr>
          <p:spPr>
            <a:xfrm>
              <a:off x="6623182" y="3914178"/>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44" name="Oval 43">
              <a:extLst>
                <a:ext uri="{FF2B5EF4-FFF2-40B4-BE49-F238E27FC236}">
                  <a16:creationId xmlns:a16="http://schemas.microsoft.com/office/drawing/2014/main" id="{83B58D04-0F9B-4DA0-AA4D-3483897905B3}"/>
                </a:ext>
              </a:extLst>
            </p:cNvPr>
            <p:cNvSpPr>
              <a:spLocks noChangeAspect="1"/>
            </p:cNvSpPr>
            <p:nvPr/>
          </p:nvSpPr>
          <p:spPr>
            <a:xfrm>
              <a:off x="5078642" y="3959092"/>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45" name="Straight Connector 44">
              <a:extLst>
                <a:ext uri="{FF2B5EF4-FFF2-40B4-BE49-F238E27FC236}">
                  <a16:creationId xmlns:a16="http://schemas.microsoft.com/office/drawing/2014/main" id="{AD9E8C96-895F-44F0-8628-36EEC83936E9}"/>
                </a:ext>
              </a:extLst>
            </p:cNvPr>
            <p:cNvCxnSpPr>
              <a:cxnSpLocks/>
              <a:stCxn id="51" idx="6"/>
              <a:endCxn id="56" idx="2"/>
            </p:cNvCxnSpPr>
            <p:nvPr/>
          </p:nvCxnSpPr>
          <p:spPr>
            <a:xfrm>
              <a:off x="5132543" y="4262632"/>
              <a:ext cx="2445582"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46" name="Oval 45">
              <a:extLst>
                <a:ext uri="{FF2B5EF4-FFF2-40B4-BE49-F238E27FC236}">
                  <a16:creationId xmlns:a16="http://schemas.microsoft.com/office/drawing/2014/main" id="{9CF5DBBD-659E-4F1D-BF5B-FE80A9BDC4FD}"/>
                </a:ext>
              </a:extLst>
            </p:cNvPr>
            <p:cNvSpPr>
              <a:spLocks noChangeAspect="1"/>
            </p:cNvSpPr>
            <p:nvPr/>
          </p:nvSpPr>
          <p:spPr>
            <a:xfrm>
              <a:off x="5254322" y="4190771"/>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47" name="Oval 46">
              <a:extLst>
                <a:ext uri="{FF2B5EF4-FFF2-40B4-BE49-F238E27FC236}">
                  <a16:creationId xmlns:a16="http://schemas.microsoft.com/office/drawing/2014/main" id="{14895A49-33A6-43E9-A451-573D268EE7FC}"/>
                </a:ext>
              </a:extLst>
            </p:cNvPr>
            <p:cNvSpPr>
              <a:spLocks noChangeAspect="1"/>
            </p:cNvSpPr>
            <p:nvPr/>
          </p:nvSpPr>
          <p:spPr>
            <a:xfrm>
              <a:off x="5596537" y="4190771"/>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48" name="Oval 47">
              <a:extLst>
                <a:ext uri="{FF2B5EF4-FFF2-40B4-BE49-F238E27FC236}">
                  <a16:creationId xmlns:a16="http://schemas.microsoft.com/office/drawing/2014/main" id="{E6054DBA-60CC-47AA-B56E-5ABC16E863D3}"/>
                </a:ext>
              </a:extLst>
            </p:cNvPr>
            <p:cNvSpPr>
              <a:spLocks noChangeAspect="1"/>
            </p:cNvSpPr>
            <p:nvPr/>
          </p:nvSpPr>
          <p:spPr>
            <a:xfrm>
              <a:off x="5938752" y="4190771"/>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49" name="Oval 48">
              <a:extLst>
                <a:ext uri="{FF2B5EF4-FFF2-40B4-BE49-F238E27FC236}">
                  <a16:creationId xmlns:a16="http://schemas.microsoft.com/office/drawing/2014/main" id="{FF11218D-7E8F-43FE-AAC7-5084FED81548}"/>
                </a:ext>
              </a:extLst>
            </p:cNvPr>
            <p:cNvSpPr>
              <a:spLocks noChangeAspect="1"/>
            </p:cNvSpPr>
            <p:nvPr/>
          </p:nvSpPr>
          <p:spPr>
            <a:xfrm>
              <a:off x="6280967" y="4190771"/>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50" name="Oval 49">
              <a:extLst>
                <a:ext uri="{FF2B5EF4-FFF2-40B4-BE49-F238E27FC236}">
                  <a16:creationId xmlns:a16="http://schemas.microsoft.com/office/drawing/2014/main" id="{E38AF12E-50F7-48B8-8D2C-C372892C4854}"/>
                </a:ext>
              </a:extLst>
            </p:cNvPr>
            <p:cNvSpPr>
              <a:spLocks noChangeAspect="1"/>
            </p:cNvSpPr>
            <p:nvPr/>
          </p:nvSpPr>
          <p:spPr>
            <a:xfrm>
              <a:off x="6623182" y="4190771"/>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51" name="Oval 50">
              <a:extLst>
                <a:ext uri="{FF2B5EF4-FFF2-40B4-BE49-F238E27FC236}">
                  <a16:creationId xmlns:a16="http://schemas.microsoft.com/office/drawing/2014/main" id="{89B7BCEC-FC45-4FD8-88F6-6F3637165DB4}"/>
                </a:ext>
              </a:extLst>
            </p:cNvPr>
            <p:cNvSpPr>
              <a:spLocks noChangeAspect="1"/>
            </p:cNvSpPr>
            <p:nvPr/>
          </p:nvSpPr>
          <p:spPr>
            <a:xfrm>
              <a:off x="5078642" y="4235684"/>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52" name="Oval 51">
              <a:extLst>
                <a:ext uri="{FF2B5EF4-FFF2-40B4-BE49-F238E27FC236}">
                  <a16:creationId xmlns:a16="http://schemas.microsoft.com/office/drawing/2014/main" id="{70C52064-1EFF-49F1-8C92-9FA1688FC9C0}"/>
                </a:ext>
              </a:extLst>
            </p:cNvPr>
            <p:cNvSpPr>
              <a:spLocks noChangeAspect="1"/>
            </p:cNvSpPr>
            <p:nvPr/>
          </p:nvSpPr>
          <p:spPr>
            <a:xfrm>
              <a:off x="7578124" y="3129314"/>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53" name="Oval 52">
              <a:extLst>
                <a:ext uri="{FF2B5EF4-FFF2-40B4-BE49-F238E27FC236}">
                  <a16:creationId xmlns:a16="http://schemas.microsoft.com/office/drawing/2014/main" id="{22DC7F77-52B1-491B-8792-761EA6FA8ABA}"/>
                </a:ext>
              </a:extLst>
            </p:cNvPr>
            <p:cNvSpPr>
              <a:spLocks noChangeAspect="1"/>
            </p:cNvSpPr>
            <p:nvPr/>
          </p:nvSpPr>
          <p:spPr>
            <a:xfrm>
              <a:off x="7578124" y="3405906"/>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54" name="Oval 53">
              <a:extLst>
                <a:ext uri="{FF2B5EF4-FFF2-40B4-BE49-F238E27FC236}">
                  <a16:creationId xmlns:a16="http://schemas.microsoft.com/office/drawing/2014/main" id="{2BDB8A0A-E801-4719-A2A5-104504CEF9CD}"/>
                </a:ext>
              </a:extLst>
            </p:cNvPr>
            <p:cNvSpPr>
              <a:spLocks noChangeAspect="1"/>
            </p:cNvSpPr>
            <p:nvPr/>
          </p:nvSpPr>
          <p:spPr>
            <a:xfrm>
              <a:off x="7578124" y="3682499"/>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55" name="Oval 54">
              <a:extLst>
                <a:ext uri="{FF2B5EF4-FFF2-40B4-BE49-F238E27FC236}">
                  <a16:creationId xmlns:a16="http://schemas.microsoft.com/office/drawing/2014/main" id="{34136238-4024-45A7-9A99-11F5B2F4FE1C}"/>
                </a:ext>
              </a:extLst>
            </p:cNvPr>
            <p:cNvSpPr>
              <a:spLocks noChangeAspect="1"/>
            </p:cNvSpPr>
            <p:nvPr/>
          </p:nvSpPr>
          <p:spPr>
            <a:xfrm>
              <a:off x="7578124" y="3959092"/>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56" name="Oval 55">
              <a:extLst>
                <a:ext uri="{FF2B5EF4-FFF2-40B4-BE49-F238E27FC236}">
                  <a16:creationId xmlns:a16="http://schemas.microsoft.com/office/drawing/2014/main" id="{C18D0B0D-05CB-4FC9-847D-392A70D4BCE0}"/>
                </a:ext>
              </a:extLst>
            </p:cNvPr>
            <p:cNvSpPr>
              <a:spLocks noChangeAspect="1"/>
            </p:cNvSpPr>
            <p:nvPr/>
          </p:nvSpPr>
          <p:spPr>
            <a:xfrm>
              <a:off x="7578124" y="4235684"/>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57" name="Straight Connector 56">
              <a:extLst>
                <a:ext uri="{FF2B5EF4-FFF2-40B4-BE49-F238E27FC236}">
                  <a16:creationId xmlns:a16="http://schemas.microsoft.com/office/drawing/2014/main" id="{E74F3EA8-A622-45E0-80A8-68B4FDE33ECB}"/>
                </a:ext>
              </a:extLst>
            </p:cNvPr>
            <p:cNvCxnSpPr>
              <a:cxnSpLocks/>
              <a:stCxn id="53" idx="0"/>
              <a:endCxn id="52" idx="4"/>
            </p:cNvCxnSpPr>
            <p:nvPr/>
          </p:nvCxnSpPr>
          <p:spPr>
            <a:xfrm flipV="1">
              <a:off x="7605075" y="3183210"/>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58" name="Straight Connector 57">
              <a:extLst>
                <a:ext uri="{FF2B5EF4-FFF2-40B4-BE49-F238E27FC236}">
                  <a16:creationId xmlns:a16="http://schemas.microsoft.com/office/drawing/2014/main" id="{A712C3A5-5BE4-41B9-B15A-5DBBD3AC61D4}"/>
                </a:ext>
              </a:extLst>
            </p:cNvPr>
            <p:cNvCxnSpPr>
              <a:cxnSpLocks/>
              <a:stCxn id="55" idx="0"/>
              <a:endCxn id="54" idx="4"/>
            </p:cNvCxnSpPr>
            <p:nvPr/>
          </p:nvCxnSpPr>
          <p:spPr>
            <a:xfrm flipV="1">
              <a:off x="7605075" y="3736395"/>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59" name="Straight Connector 58">
              <a:extLst>
                <a:ext uri="{FF2B5EF4-FFF2-40B4-BE49-F238E27FC236}">
                  <a16:creationId xmlns:a16="http://schemas.microsoft.com/office/drawing/2014/main" id="{4805590A-8357-4A2D-A8E9-53DA0ED75344}"/>
                </a:ext>
              </a:extLst>
            </p:cNvPr>
            <p:cNvCxnSpPr>
              <a:cxnSpLocks/>
              <a:stCxn id="56" idx="0"/>
              <a:endCxn id="55" idx="4"/>
            </p:cNvCxnSpPr>
            <p:nvPr/>
          </p:nvCxnSpPr>
          <p:spPr>
            <a:xfrm flipV="1">
              <a:off x="7605075" y="4012988"/>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60" name="Straight Connector 59">
              <a:extLst>
                <a:ext uri="{FF2B5EF4-FFF2-40B4-BE49-F238E27FC236}">
                  <a16:creationId xmlns:a16="http://schemas.microsoft.com/office/drawing/2014/main" id="{D835A0F5-87A3-49BE-9B96-E73AEA46F71D}"/>
                </a:ext>
              </a:extLst>
            </p:cNvPr>
            <p:cNvCxnSpPr>
              <a:cxnSpLocks/>
              <a:stCxn id="54" idx="0"/>
              <a:endCxn id="53" idx="4"/>
            </p:cNvCxnSpPr>
            <p:nvPr/>
          </p:nvCxnSpPr>
          <p:spPr>
            <a:xfrm flipV="1">
              <a:off x="7605075" y="3459802"/>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61" name="Straight Connector 60">
              <a:extLst>
                <a:ext uri="{FF2B5EF4-FFF2-40B4-BE49-F238E27FC236}">
                  <a16:creationId xmlns:a16="http://schemas.microsoft.com/office/drawing/2014/main" id="{BFC7AE60-ECFC-4C0C-AF34-17D3BE07C35B}"/>
                </a:ext>
              </a:extLst>
            </p:cNvPr>
            <p:cNvCxnSpPr>
              <a:cxnSpLocks/>
              <a:stCxn id="30" idx="0"/>
              <a:endCxn id="23" idx="4"/>
            </p:cNvCxnSpPr>
            <p:nvPr/>
          </p:nvCxnSpPr>
          <p:spPr>
            <a:xfrm flipV="1">
              <a:off x="5105593" y="3183210"/>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62" name="Straight Connector 61">
              <a:extLst>
                <a:ext uri="{FF2B5EF4-FFF2-40B4-BE49-F238E27FC236}">
                  <a16:creationId xmlns:a16="http://schemas.microsoft.com/office/drawing/2014/main" id="{594310BA-0B50-48E8-8364-385755330744}"/>
                </a:ext>
              </a:extLst>
            </p:cNvPr>
            <p:cNvCxnSpPr>
              <a:cxnSpLocks/>
              <a:stCxn id="37" idx="0"/>
              <a:endCxn id="30" idx="4"/>
            </p:cNvCxnSpPr>
            <p:nvPr/>
          </p:nvCxnSpPr>
          <p:spPr>
            <a:xfrm flipV="1">
              <a:off x="5105593" y="3459802"/>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63" name="Straight Connector 62">
              <a:extLst>
                <a:ext uri="{FF2B5EF4-FFF2-40B4-BE49-F238E27FC236}">
                  <a16:creationId xmlns:a16="http://schemas.microsoft.com/office/drawing/2014/main" id="{5C4F391E-2942-4689-8393-35A80DED7016}"/>
                </a:ext>
              </a:extLst>
            </p:cNvPr>
            <p:cNvCxnSpPr>
              <a:cxnSpLocks/>
              <a:stCxn id="44" idx="0"/>
              <a:endCxn id="37" idx="4"/>
            </p:cNvCxnSpPr>
            <p:nvPr/>
          </p:nvCxnSpPr>
          <p:spPr>
            <a:xfrm flipV="1">
              <a:off x="5105593" y="3736395"/>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64" name="Straight Connector 63">
              <a:extLst>
                <a:ext uri="{FF2B5EF4-FFF2-40B4-BE49-F238E27FC236}">
                  <a16:creationId xmlns:a16="http://schemas.microsoft.com/office/drawing/2014/main" id="{A111B9D6-4C88-4A6A-8E43-EE47143F9315}"/>
                </a:ext>
              </a:extLst>
            </p:cNvPr>
            <p:cNvCxnSpPr>
              <a:cxnSpLocks/>
              <a:stCxn id="51" idx="0"/>
              <a:endCxn id="44" idx="4"/>
            </p:cNvCxnSpPr>
            <p:nvPr/>
          </p:nvCxnSpPr>
          <p:spPr>
            <a:xfrm flipV="1">
              <a:off x="5105593" y="4012988"/>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grpSp>
          <p:nvGrpSpPr>
            <p:cNvPr id="65" name="Group 64">
              <a:extLst>
                <a:ext uri="{FF2B5EF4-FFF2-40B4-BE49-F238E27FC236}">
                  <a16:creationId xmlns:a16="http://schemas.microsoft.com/office/drawing/2014/main" id="{5AD40554-AE2C-471B-A595-51CFCBB31E5D}"/>
                </a:ext>
              </a:extLst>
            </p:cNvPr>
            <p:cNvGrpSpPr/>
            <p:nvPr/>
          </p:nvGrpSpPr>
          <p:grpSpPr>
            <a:xfrm>
              <a:off x="5078642" y="4470749"/>
              <a:ext cx="2556015" cy="1250093"/>
              <a:chOff x="4646243" y="3785561"/>
              <a:chExt cx="2560742" cy="1252508"/>
            </a:xfrm>
          </p:grpSpPr>
          <p:cxnSp>
            <p:nvCxnSpPr>
              <p:cNvPr id="195" name="Straight Connector 194">
                <a:extLst>
                  <a:ext uri="{FF2B5EF4-FFF2-40B4-BE49-F238E27FC236}">
                    <a16:creationId xmlns:a16="http://schemas.microsoft.com/office/drawing/2014/main" id="{AF3DCC89-C7F1-4EA6-A36D-BFD3F516C5F9}"/>
                  </a:ext>
                </a:extLst>
              </p:cNvPr>
              <p:cNvCxnSpPr>
                <a:cxnSpLocks/>
                <a:stCxn id="202" idx="6"/>
                <a:endCxn id="235" idx="2"/>
              </p:cNvCxnSpPr>
              <p:nvPr/>
            </p:nvCxnSpPr>
            <p:spPr>
              <a:xfrm flipV="1">
                <a:off x="4700243" y="3857435"/>
                <a:ext cx="2452742" cy="12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96" name="Oval 195">
                <a:extLst>
                  <a:ext uri="{FF2B5EF4-FFF2-40B4-BE49-F238E27FC236}">
                    <a16:creationId xmlns:a16="http://schemas.microsoft.com/office/drawing/2014/main" id="{2F3B9A10-6AF7-4CC7-9F9B-EB4EF0E85C87}"/>
                  </a:ext>
                </a:extLst>
              </p:cNvPr>
              <p:cNvSpPr>
                <a:spLocks noChangeAspect="1"/>
              </p:cNvSpPr>
              <p:nvPr/>
            </p:nvSpPr>
            <p:spPr>
              <a:xfrm>
                <a:off x="4822247" y="3785561"/>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97" name="Oval 196">
                <a:extLst>
                  <a:ext uri="{FF2B5EF4-FFF2-40B4-BE49-F238E27FC236}">
                    <a16:creationId xmlns:a16="http://schemas.microsoft.com/office/drawing/2014/main" id="{73534BC6-C5CC-424B-8AD8-2FC2A6B2B057}"/>
                  </a:ext>
                </a:extLst>
              </p:cNvPr>
              <p:cNvSpPr>
                <a:spLocks noChangeAspect="1"/>
              </p:cNvSpPr>
              <p:nvPr/>
            </p:nvSpPr>
            <p:spPr>
              <a:xfrm>
                <a:off x="5165095" y="3785561"/>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98" name="Oval 197">
                <a:extLst>
                  <a:ext uri="{FF2B5EF4-FFF2-40B4-BE49-F238E27FC236}">
                    <a16:creationId xmlns:a16="http://schemas.microsoft.com/office/drawing/2014/main" id="{2ED28BEF-B81E-4F74-A805-65AD545167BD}"/>
                  </a:ext>
                </a:extLst>
              </p:cNvPr>
              <p:cNvSpPr>
                <a:spLocks noChangeAspect="1"/>
              </p:cNvSpPr>
              <p:nvPr/>
            </p:nvSpPr>
            <p:spPr>
              <a:xfrm>
                <a:off x="5507943" y="3785561"/>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99" name="Oval 198">
                <a:extLst>
                  <a:ext uri="{FF2B5EF4-FFF2-40B4-BE49-F238E27FC236}">
                    <a16:creationId xmlns:a16="http://schemas.microsoft.com/office/drawing/2014/main" id="{657749E8-5C41-47A9-9F24-6803BAE10C1A}"/>
                  </a:ext>
                </a:extLst>
              </p:cNvPr>
              <p:cNvSpPr>
                <a:spLocks noChangeAspect="1"/>
              </p:cNvSpPr>
              <p:nvPr/>
            </p:nvSpPr>
            <p:spPr>
              <a:xfrm>
                <a:off x="5850791" y="3785561"/>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00" name="Oval 199">
                <a:extLst>
                  <a:ext uri="{FF2B5EF4-FFF2-40B4-BE49-F238E27FC236}">
                    <a16:creationId xmlns:a16="http://schemas.microsoft.com/office/drawing/2014/main" id="{7BEBA337-9870-4A36-A66F-DFFB42B3776E}"/>
                  </a:ext>
                </a:extLst>
              </p:cNvPr>
              <p:cNvSpPr>
                <a:spLocks noChangeAspect="1"/>
              </p:cNvSpPr>
              <p:nvPr/>
            </p:nvSpPr>
            <p:spPr>
              <a:xfrm>
                <a:off x="6193639" y="3785561"/>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01" name="Oval 200">
                <a:extLst>
                  <a:ext uri="{FF2B5EF4-FFF2-40B4-BE49-F238E27FC236}">
                    <a16:creationId xmlns:a16="http://schemas.microsoft.com/office/drawing/2014/main" id="{C6B5339D-4136-4AFD-AF50-69B2DB6E2734}"/>
                  </a:ext>
                </a:extLst>
              </p:cNvPr>
              <p:cNvSpPr>
                <a:spLocks noChangeAspect="1"/>
              </p:cNvSpPr>
              <p:nvPr/>
            </p:nvSpPr>
            <p:spPr>
              <a:xfrm>
                <a:off x="6536487" y="3785561"/>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02" name="Oval 201">
                <a:extLst>
                  <a:ext uri="{FF2B5EF4-FFF2-40B4-BE49-F238E27FC236}">
                    <a16:creationId xmlns:a16="http://schemas.microsoft.com/office/drawing/2014/main" id="{1D00330C-6F63-4FF5-8606-62EFD261C801}"/>
                  </a:ext>
                </a:extLst>
              </p:cNvPr>
              <p:cNvSpPr>
                <a:spLocks noChangeAspect="1"/>
              </p:cNvSpPr>
              <p:nvPr/>
            </p:nvSpPr>
            <p:spPr>
              <a:xfrm>
                <a:off x="4646243" y="3830561"/>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03" name="Straight Connector 202">
                <a:extLst>
                  <a:ext uri="{FF2B5EF4-FFF2-40B4-BE49-F238E27FC236}">
                    <a16:creationId xmlns:a16="http://schemas.microsoft.com/office/drawing/2014/main" id="{C3127AC2-FA9C-4017-B0AC-B25E8937C8A7}"/>
                  </a:ext>
                </a:extLst>
              </p:cNvPr>
              <p:cNvCxnSpPr>
                <a:cxnSpLocks/>
                <a:stCxn id="210" idx="6"/>
                <a:endCxn id="236" idx="2"/>
              </p:cNvCxnSpPr>
              <p:nvPr/>
            </p:nvCxnSpPr>
            <p:spPr>
              <a:xfrm flipV="1">
                <a:off x="4700243" y="4134562"/>
                <a:ext cx="2452742" cy="12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04" name="Oval 203">
                <a:extLst>
                  <a:ext uri="{FF2B5EF4-FFF2-40B4-BE49-F238E27FC236}">
                    <a16:creationId xmlns:a16="http://schemas.microsoft.com/office/drawing/2014/main" id="{831DE314-6AB4-4342-B09E-74378D7E07C0}"/>
                  </a:ext>
                </a:extLst>
              </p:cNvPr>
              <p:cNvSpPr>
                <a:spLocks noChangeAspect="1"/>
              </p:cNvSpPr>
              <p:nvPr/>
            </p:nvSpPr>
            <p:spPr>
              <a:xfrm>
                <a:off x="4822247" y="4062688"/>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05" name="Oval 204">
                <a:extLst>
                  <a:ext uri="{FF2B5EF4-FFF2-40B4-BE49-F238E27FC236}">
                    <a16:creationId xmlns:a16="http://schemas.microsoft.com/office/drawing/2014/main" id="{A29C7D4B-09BB-4F8A-9B22-1C659FE39D0B}"/>
                  </a:ext>
                </a:extLst>
              </p:cNvPr>
              <p:cNvSpPr>
                <a:spLocks noChangeAspect="1"/>
              </p:cNvSpPr>
              <p:nvPr/>
            </p:nvSpPr>
            <p:spPr>
              <a:xfrm>
                <a:off x="5165095" y="4062688"/>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06" name="Oval 205">
                <a:extLst>
                  <a:ext uri="{FF2B5EF4-FFF2-40B4-BE49-F238E27FC236}">
                    <a16:creationId xmlns:a16="http://schemas.microsoft.com/office/drawing/2014/main" id="{2120B37F-C12A-4F06-8660-81F48CA15E2A}"/>
                  </a:ext>
                </a:extLst>
              </p:cNvPr>
              <p:cNvSpPr>
                <a:spLocks noChangeAspect="1"/>
              </p:cNvSpPr>
              <p:nvPr/>
            </p:nvSpPr>
            <p:spPr>
              <a:xfrm>
                <a:off x="5507943" y="4062688"/>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07" name="Oval 206">
                <a:extLst>
                  <a:ext uri="{FF2B5EF4-FFF2-40B4-BE49-F238E27FC236}">
                    <a16:creationId xmlns:a16="http://schemas.microsoft.com/office/drawing/2014/main" id="{45678027-8A9E-4C40-9153-7420E873FAE5}"/>
                  </a:ext>
                </a:extLst>
              </p:cNvPr>
              <p:cNvSpPr>
                <a:spLocks noChangeAspect="1"/>
              </p:cNvSpPr>
              <p:nvPr/>
            </p:nvSpPr>
            <p:spPr>
              <a:xfrm>
                <a:off x="5850791" y="4062688"/>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08" name="Oval 207">
                <a:extLst>
                  <a:ext uri="{FF2B5EF4-FFF2-40B4-BE49-F238E27FC236}">
                    <a16:creationId xmlns:a16="http://schemas.microsoft.com/office/drawing/2014/main" id="{C29E65E9-C23F-4F6F-B23A-70EE2790712F}"/>
                  </a:ext>
                </a:extLst>
              </p:cNvPr>
              <p:cNvSpPr>
                <a:spLocks noChangeAspect="1"/>
              </p:cNvSpPr>
              <p:nvPr/>
            </p:nvSpPr>
            <p:spPr>
              <a:xfrm>
                <a:off x="6193639" y="4062688"/>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09" name="Oval 208">
                <a:extLst>
                  <a:ext uri="{FF2B5EF4-FFF2-40B4-BE49-F238E27FC236}">
                    <a16:creationId xmlns:a16="http://schemas.microsoft.com/office/drawing/2014/main" id="{EFFE9D88-7289-438B-83DE-FEAF8C1B90B5}"/>
                  </a:ext>
                </a:extLst>
              </p:cNvPr>
              <p:cNvSpPr>
                <a:spLocks noChangeAspect="1"/>
              </p:cNvSpPr>
              <p:nvPr/>
            </p:nvSpPr>
            <p:spPr>
              <a:xfrm>
                <a:off x="6536487" y="4062688"/>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10" name="Oval 209">
                <a:extLst>
                  <a:ext uri="{FF2B5EF4-FFF2-40B4-BE49-F238E27FC236}">
                    <a16:creationId xmlns:a16="http://schemas.microsoft.com/office/drawing/2014/main" id="{5B053D5A-1280-44B2-A612-D425D53B390B}"/>
                  </a:ext>
                </a:extLst>
              </p:cNvPr>
              <p:cNvSpPr>
                <a:spLocks noChangeAspect="1"/>
              </p:cNvSpPr>
              <p:nvPr/>
            </p:nvSpPr>
            <p:spPr>
              <a:xfrm>
                <a:off x="4646243" y="4107688"/>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11" name="Straight Connector 210">
                <a:extLst>
                  <a:ext uri="{FF2B5EF4-FFF2-40B4-BE49-F238E27FC236}">
                    <a16:creationId xmlns:a16="http://schemas.microsoft.com/office/drawing/2014/main" id="{92E46B16-7075-40E5-B087-2FC7B7387FF4}"/>
                  </a:ext>
                </a:extLst>
              </p:cNvPr>
              <p:cNvCxnSpPr>
                <a:cxnSpLocks/>
                <a:stCxn id="218" idx="6"/>
                <a:endCxn id="237" idx="2"/>
              </p:cNvCxnSpPr>
              <p:nvPr/>
            </p:nvCxnSpPr>
            <p:spPr>
              <a:xfrm flipV="1">
                <a:off x="4700243" y="4411689"/>
                <a:ext cx="2452742" cy="12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12" name="Oval 211">
                <a:extLst>
                  <a:ext uri="{FF2B5EF4-FFF2-40B4-BE49-F238E27FC236}">
                    <a16:creationId xmlns:a16="http://schemas.microsoft.com/office/drawing/2014/main" id="{2D2D4829-07C3-4081-BB5F-F816EE74F322}"/>
                  </a:ext>
                </a:extLst>
              </p:cNvPr>
              <p:cNvSpPr>
                <a:spLocks noChangeAspect="1"/>
              </p:cNvSpPr>
              <p:nvPr/>
            </p:nvSpPr>
            <p:spPr>
              <a:xfrm>
                <a:off x="4822247" y="4339815"/>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13" name="Oval 212">
                <a:extLst>
                  <a:ext uri="{FF2B5EF4-FFF2-40B4-BE49-F238E27FC236}">
                    <a16:creationId xmlns:a16="http://schemas.microsoft.com/office/drawing/2014/main" id="{FEC2B386-D8C5-4440-B62C-C6A567DB973D}"/>
                  </a:ext>
                </a:extLst>
              </p:cNvPr>
              <p:cNvSpPr>
                <a:spLocks noChangeAspect="1"/>
              </p:cNvSpPr>
              <p:nvPr/>
            </p:nvSpPr>
            <p:spPr>
              <a:xfrm>
                <a:off x="5165095" y="4339815"/>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14" name="Oval 213">
                <a:extLst>
                  <a:ext uri="{FF2B5EF4-FFF2-40B4-BE49-F238E27FC236}">
                    <a16:creationId xmlns:a16="http://schemas.microsoft.com/office/drawing/2014/main" id="{1FFA47AF-CEDF-4EA6-A564-4B9CC5717894}"/>
                  </a:ext>
                </a:extLst>
              </p:cNvPr>
              <p:cNvSpPr>
                <a:spLocks noChangeAspect="1"/>
              </p:cNvSpPr>
              <p:nvPr/>
            </p:nvSpPr>
            <p:spPr>
              <a:xfrm>
                <a:off x="5507943" y="4339815"/>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15" name="Oval 214">
                <a:extLst>
                  <a:ext uri="{FF2B5EF4-FFF2-40B4-BE49-F238E27FC236}">
                    <a16:creationId xmlns:a16="http://schemas.microsoft.com/office/drawing/2014/main" id="{EDF1E9BA-A5D4-48C7-846E-BD481E314101}"/>
                  </a:ext>
                </a:extLst>
              </p:cNvPr>
              <p:cNvSpPr>
                <a:spLocks noChangeAspect="1"/>
              </p:cNvSpPr>
              <p:nvPr/>
            </p:nvSpPr>
            <p:spPr>
              <a:xfrm>
                <a:off x="5850791" y="4339815"/>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16" name="Oval 215">
                <a:extLst>
                  <a:ext uri="{FF2B5EF4-FFF2-40B4-BE49-F238E27FC236}">
                    <a16:creationId xmlns:a16="http://schemas.microsoft.com/office/drawing/2014/main" id="{61D9BD0F-4F27-420E-B218-4A05DA09D98E}"/>
                  </a:ext>
                </a:extLst>
              </p:cNvPr>
              <p:cNvSpPr>
                <a:spLocks noChangeAspect="1"/>
              </p:cNvSpPr>
              <p:nvPr/>
            </p:nvSpPr>
            <p:spPr>
              <a:xfrm>
                <a:off x="6193639" y="4339815"/>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17" name="Oval 216">
                <a:extLst>
                  <a:ext uri="{FF2B5EF4-FFF2-40B4-BE49-F238E27FC236}">
                    <a16:creationId xmlns:a16="http://schemas.microsoft.com/office/drawing/2014/main" id="{64279302-C8A9-462D-901A-3C3B4749475D}"/>
                  </a:ext>
                </a:extLst>
              </p:cNvPr>
              <p:cNvSpPr>
                <a:spLocks noChangeAspect="1"/>
              </p:cNvSpPr>
              <p:nvPr/>
            </p:nvSpPr>
            <p:spPr>
              <a:xfrm>
                <a:off x="6536487" y="4339815"/>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18" name="Oval 217">
                <a:extLst>
                  <a:ext uri="{FF2B5EF4-FFF2-40B4-BE49-F238E27FC236}">
                    <a16:creationId xmlns:a16="http://schemas.microsoft.com/office/drawing/2014/main" id="{AFEDC94B-CEEB-4D57-B4E5-8B797064C8ED}"/>
                  </a:ext>
                </a:extLst>
              </p:cNvPr>
              <p:cNvSpPr>
                <a:spLocks noChangeAspect="1"/>
              </p:cNvSpPr>
              <p:nvPr/>
            </p:nvSpPr>
            <p:spPr>
              <a:xfrm>
                <a:off x="4646243" y="4384815"/>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19" name="Straight Connector 218">
                <a:extLst>
                  <a:ext uri="{FF2B5EF4-FFF2-40B4-BE49-F238E27FC236}">
                    <a16:creationId xmlns:a16="http://schemas.microsoft.com/office/drawing/2014/main" id="{29BBB624-922B-4AC6-A372-06784AA4E79B}"/>
                  </a:ext>
                </a:extLst>
              </p:cNvPr>
              <p:cNvCxnSpPr>
                <a:cxnSpLocks/>
                <a:stCxn id="226" idx="6"/>
                <a:endCxn id="238" idx="2"/>
              </p:cNvCxnSpPr>
              <p:nvPr/>
            </p:nvCxnSpPr>
            <p:spPr>
              <a:xfrm flipV="1">
                <a:off x="4700243" y="4688816"/>
                <a:ext cx="2452742" cy="12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20" name="Oval 219">
                <a:extLst>
                  <a:ext uri="{FF2B5EF4-FFF2-40B4-BE49-F238E27FC236}">
                    <a16:creationId xmlns:a16="http://schemas.microsoft.com/office/drawing/2014/main" id="{7FF68E00-53F2-446B-9582-08B2BD7A2A03}"/>
                  </a:ext>
                </a:extLst>
              </p:cNvPr>
              <p:cNvSpPr>
                <a:spLocks noChangeAspect="1"/>
              </p:cNvSpPr>
              <p:nvPr/>
            </p:nvSpPr>
            <p:spPr>
              <a:xfrm>
                <a:off x="4822247" y="46169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21" name="Oval 220">
                <a:extLst>
                  <a:ext uri="{FF2B5EF4-FFF2-40B4-BE49-F238E27FC236}">
                    <a16:creationId xmlns:a16="http://schemas.microsoft.com/office/drawing/2014/main" id="{CC9BFF4D-52B6-46C0-9E78-31999BE1EC99}"/>
                  </a:ext>
                </a:extLst>
              </p:cNvPr>
              <p:cNvSpPr>
                <a:spLocks noChangeAspect="1"/>
              </p:cNvSpPr>
              <p:nvPr/>
            </p:nvSpPr>
            <p:spPr>
              <a:xfrm>
                <a:off x="5165095" y="46169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22" name="Oval 221">
                <a:extLst>
                  <a:ext uri="{FF2B5EF4-FFF2-40B4-BE49-F238E27FC236}">
                    <a16:creationId xmlns:a16="http://schemas.microsoft.com/office/drawing/2014/main" id="{6641986E-B8C0-4235-ADE8-2E38205D549F}"/>
                  </a:ext>
                </a:extLst>
              </p:cNvPr>
              <p:cNvSpPr>
                <a:spLocks noChangeAspect="1"/>
              </p:cNvSpPr>
              <p:nvPr/>
            </p:nvSpPr>
            <p:spPr>
              <a:xfrm>
                <a:off x="5507943" y="46169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23" name="Oval 222">
                <a:extLst>
                  <a:ext uri="{FF2B5EF4-FFF2-40B4-BE49-F238E27FC236}">
                    <a16:creationId xmlns:a16="http://schemas.microsoft.com/office/drawing/2014/main" id="{E129C780-5CCC-4358-A088-626AF08C0EBA}"/>
                  </a:ext>
                </a:extLst>
              </p:cNvPr>
              <p:cNvSpPr>
                <a:spLocks noChangeAspect="1"/>
              </p:cNvSpPr>
              <p:nvPr/>
            </p:nvSpPr>
            <p:spPr>
              <a:xfrm>
                <a:off x="5850791" y="46169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24" name="Oval 223">
                <a:extLst>
                  <a:ext uri="{FF2B5EF4-FFF2-40B4-BE49-F238E27FC236}">
                    <a16:creationId xmlns:a16="http://schemas.microsoft.com/office/drawing/2014/main" id="{9BECAB43-68D0-46AB-9E88-C707936CDACE}"/>
                  </a:ext>
                </a:extLst>
              </p:cNvPr>
              <p:cNvSpPr>
                <a:spLocks noChangeAspect="1"/>
              </p:cNvSpPr>
              <p:nvPr/>
            </p:nvSpPr>
            <p:spPr>
              <a:xfrm>
                <a:off x="6193639" y="46169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25" name="Oval 224">
                <a:extLst>
                  <a:ext uri="{FF2B5EF4-FFF2-40B4-BE49-F238E27FC236}">
                    <a16:creationId xmlns:a16="http://schemas.microsoft.com/office/drawing/2014/main" id="{2605CD2E-0984-4616-9DB7-17B59E7ADF00}"/>
                  </a:ext>
                </a:extLst>
              </p:cNvPr>
              <p:cNvSpPr>
                <a:spLocks noChangeAspect="1"/>
              </p:cNvSpPr>
              <p:nvPr/>
            </p:nvSpPr>
            <p:spPr>
              <a:xfrm>
                <a:off x="6536487" y="461694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26" name="Oval 225">
                <a:extLst>
                  <a:ext uri="{FF2B5EF4-FFF2-40B4-BE49-F238E27FC236}">
                    <a16:creationId xmlns:a16="http://schemas.microsoft.com/office/drawing/2014/main" id="{1EC81A35-ACF1-44EC-BEC1-48272AD02F2E}"/>
                  </a:ext>
                </a:extLst>
              </p:cNvPr>
              <p:cNvSpPr>
                <a:spLocks noChangeAspect="1"/>
              </p:cNvSpPr>
              <p:nvPr/>
            </p:nvSpPr>
            <p:spPr>
              <a:xfrm>
                <a:off x="4646243" y="4661942"/>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27" name="Straight Connector 226">
                <a:extLst>
                  <a:ext uri="{FF2B5EF4-FFF2-40B4-BE49-F238E27FC236}">
                    <a16:creationId xmlns:a16="http://schemas.microsoft.com/office/drawing/2014/main" id="{B68DDF5B-49D5-491F-BBEA-B4B909488F2B}"/>
                  </a:ext>
                </a:extLst>
              </p:cNvPr>
              <p:cNvCxnSpPr>
                <a:cxnSpLocks/>
                <a:stCxn id="234" idx="6"/>
                <a:endCxn id="239" idx="2"/>
              </p:cNvCxnSpPr>
              <p:nvPr/>
            </p:nvCxnSpPr>
            <p:spPr>
              <a:xfrm flipV="1">
                <a:off x="4700243" y="4965943"/>
                <a:ext cx="2452742" cy="12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228" name="Oval 227">
                <a:extLst>
                  <a:ext uri="{FF2B5EF4-FFF2-40B4-BE49-F238E27FC236}">
                    <a16:creationId xmlns:a16="http://schemas.microsoft.com/office/drawing/2014/main" id="{FF4E85AE-FF14-45BE-A42C-11D608D5E53E}"/>
                  </a:ext>
                </a:extLst>
              </p:cNvPr>
              <p:cNvSpPr>
                <a:spLocks noChangeAspect="1"/>
              </p:cNvSpPr>
              <p:nvPr/>
            </p:nvSpPr>
            <p:spPr>
              <a:xfrm>
                <a:off x="4822247" y="48940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29" name="Oval 228">
                <a:extLst>
                  <a:ext uri="{FF2B5EF4-FFF2-40B4-BE49-F238E27FC236}">
                    <a16:creationId xmlns:a16="http://schemas.microsoft.com/office/drawing/2014/main" id="{824F5198-3F74-4B38-857E-A90039132ECB}"/>
                  </a:ext>
                </a:extLst>
              </p:cNvPr>
              <p:cNvSpPr>
                <a:spLocks noChangeAspect="1"/>
              </p:cNvSpPr>
              <p:nvPr/>
            </p:nvSpPr>
            <p:spPr>
              <a:xfrm>
                <a:off x="5165095" y="48940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0" name="Oval 229">
                <a:extLst>
                  <a:ext uri="{FF2B5EF4-FFF2-40B4-BE49-F238E27FC236}">
                    <a16:creationId xmlns:a16="http://schemas.microsoft.com/office/drawing/2014/main" id="{F01579BE-A3EB-40D9-B3E7-604CC60194FC}"/>
                  </a:ext>
                </a:extLst>
              </p:cNvPr>
              <p:cNvSpPr>
                <a:spLocks noChangeAspect="1"/>
              </p:cNvSpPr>
              <p:nvPr/>
            </p:nvSpPr>
            <p:spPr>
              <a:xfrm>
                <a:off x="5507943" y="48940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1" name="Oval 230">
                <a:extLst>
                  <a:ext uri="{FF2B5EF4-FFF2-40B4-BE49-F238E27FC236}">
                    <a16:creationId xmlns:a16="http://schemas.microsoft.com/office/drawing/2014/main" id="{AAF1B566-3841-4A1E-94A6-CB3C614284A5}"/>
                  </a:ext>
                </a:extLst>
              </p:cNvPr>
              <p:cNvSpPr>
                <a:spLocks noChangeAspect="1"/>
              </p:cNvSpPr>
              <p:nvPr/>
            </p:nvSpPr>
            <p:spPr>
              <a:xfrm>
                <a:off x="5850791" y="48940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2" name="Oval 231">
                <a:extLst>
                  <a:ext uri="{FF2B5EF4-FFF2-40B4-BE49-F238E27FC236}">
                    <a16:creationId xmlns:a16="http://schemas.microsoft.com/office/drawing/2014/main" id="{E6A73CB0-3D22-4C71-9BFE-57D5535A5433}"/>
                  </a:ext>
                </a:extLst>
              </p:cNvPr>
              <p:cNvSpPr>
                <a:spLocks noChangeAspect="1"/>
              </p:cNvSpPr>
              <p:nvPr/>
            </p:nvSpPr>
            <p:spPr>
              <a:xfrm>
                <a:off x="6193639" y="48940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3" name="Oval 232">
                <a:extLst>
                  <a:ext uri="{FF2B5EF4-FFF2-40B4-BE49-F238E27FC236}">
                    <a16:creationId xmlns:a16="http://schemas.microsoft.com/office/drawing/2014/main" id="{56855101-EC05-430E-B14C-5D73E659F7F7}"/>
                  </a:ext>
                </a:extLst>
              </p:cNvPr>
              <p:cNvSpPr>
                <a:spLocks noChangeAspect="1"/>
              </p:cNvSpPr>
              <p:nvPr/>
            </p:nvSpPr>
            <p:spPr>
              <a:xfrm>
                <a:off x="6536487" y="489406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4" name="Oval 233">
                <a:extLst>
                  <a:ext uri="{FF2B5EF4-FFF2-40B4-BE49-F238E27FC236}">
                    <a16:creationId xmlns:a16="http://schemas.microsoft.com/office/drawing/2014/main" id="{0E796AA1-EA43-45C5-9336-9F83DB8A9EED}"/>
                  </a:ext>
                </a:extLst>
              </p:cNvPr>
              <p:cNvSpPr>
                <a:spLocks noChangeAspect="1"/>
              </p:cNvSpPr>
              <p:nvPr/>
            </p:nvSpPr>
            <p:spPr>
              <a:xfrm>
                <a:off x="4646243" y="4939069"/>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5" name="Oval 234">
                <a:extLst>
                  <a:ext uri="{FF2B5EF4-FFF2-40B4-BE49-F238E27FC236}">
                    <a16:creationId xmlns:a16="http://schemas.microsoft.com/office/drawing/2014/main" id="{72573601-EDA9-4C8F-AC1D-950995E71162}"/>
                  </a:ext>
                </a:extLst>
              </p:cNvPr>
              <p:cNvSpPr>
                <a:spLocks noChangeAspect="1"/>
              </p:cNvSpPr>
              <p:nvPr/>
            </p:nvSpPr>
            <p:spPr>
              <a:xfrm>
                <a:off x="7152985" y="3830435"/>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6" name="Oval 235">
                <a:extLst>
                  <a:ext uri="{FF2B5EF4-FFF2-40B4-BE49-F238E27FC236}">
                    <a16:creationId xmlns:a16="http://schemas.microsoft.com/office/drawing/2014/main" id="{81490CCE-B4E2-44D2-A8F0-1143E7F3BF44}"/>
                  </a:ext>
                </a:extLst>
              </p:cNvPr>
              <p:cNvSpPr>
                <a:spLocks noChangeAspect="1"/>
              </p:cNvSpPr>
              <p:nvPr/>
            </p:nvSpPr>
            <p:spPr>
              <a:xfrm>
                <a:off x="7152985" y="4107562"/>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7" name="Oval 236">
                <a:extLst>
                  <a:ext uri="{FF2B5EF4-FFF2-40B4-BE49-F238E27FC236}">
                    <a16:creationId xmlns:a16="http://schemas.microsoft.com/office/drawing/2014/main" id="{7208A303-869F-4AC9-B75B-BA2AF07F9122}"/>
                  </a:ext>
                </a:extLst>
              </p:cNvPr>
              <p:cNvSpPr>
                <a:spLocks noChangeAspect="1"/>
              </p:cNvSpPr>
              <p:nvPr/>
            </p:nvSpPr>
            <p:spPr>
              <a:xfrm>
                <a:off x="7152985" y="4384689"/>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8" name="Oval 237">
                <a:extLst>
                  <a:ext uri="{FF2B5EF4-FFF2-40B4-BE49-F238E27FC236}">
                    <a16:creationId xmlns:a16="http://schemas.microsoft.com/office/drawing/2014/main" id="{1B5802DC-CD8A-4B25-8F89-D9A9B2F00C83}"/>
                  </a:ext>
                </a:extLst>
              </p:cNvPr>
              <p:cNvSpPr>
                <a:spLocks noChangeAspect="1"/>
              </p:cNvSpPr>
              <p:nvPr/>
            </p:nvSpPr>
            <p:spPr>
              <a:xfrm>
                <a:off x="7152985" y="4661816"/>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239" name="Oval 238">
                <a:extLst>
                  <a:ext uri="{FF2B5EF4-FFF2-40B4-BE49-F238E27FC236}">
                    <a16:creationId xmlns:a16="http://schemas.microsoft.com/office/drawing/2014/main" id="{01D9E827-009D-4ABF-B7F7-9385D79B606E}"/>
                  </a:ext>
                </a:extLst>
              </p:cNvPr>
              <p:cNvSpPr>
                <a:spLocks noChangeAspect="1"/>
              </p:cNvSpPr>
              <p:nvPr/>
            </p:nvSpPr>
            <p:spPr>
              <a:xfrm>
                <a:off x="7152985" y="4938943"/>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240" name="Straight Connector 239">
                <a:extLst>
                  <a:ext uri="{FF2B5EF4-FFF2-40B4-BE49-F238E27FC236}">
                    <a16:creationId xmlns:a16="http://schemas.microsoft.com/office/drawing/2014/main" id="{3085ECE3-2FD2-4F5A-A281-55ADF992B200}"/>
                  </a:ext>
                </a:extLst>
              </p:cNvPr>
              <p:cNvCxnSpPr>
                <a:cxnSpLocks/>
                <a:stCxn id="236" idx="0"/>
                <a:endCxn id="235" idx="4"/>
              </p:cNvCxnSpPr>
              <p:nvPr/>
            </p:nvCxnSpPr>
            <p:spPr>
              <a:xfrm flipV="1">
                <a:off x="7179985" y="3884435"/>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241" name="Straight Connector 240">
                <a:extLst>
                  <a:ext uri="{FF2B5EF4-FFF2-40B4-BE49-F238E27FC236}">
                    <a16:creationId xmlns:a16="http://schemas.microsoft.com/office/drawing/2014/main" id="{1A067FC0-A446-4E65-BF20-661685B2EA56}"/>
                  </a:ext>
                </a:extLst>
              </p:cNvPr>
              <p:cNvCxnSpPr>
                <a:cxnSpLocks/>
                <a:stCxn id="238" idx="0"/>
                <a:endCxn id="237" idx="4"/>
              </p:cNvCxnSpPr>
              <p:nvPr/>
            </p:nvCxnSpPr>
            <p:spPr>
              <a:xfrm flipV="1">
                <a:off x="7179985" y="4438689"/>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242" name="Straight Connector 241">
                <a:extLst>
                  <a:ext uri="{FF2B5EF4-FFF2-40B4-BE49-F238E27FC236}">
                    <a16:creationId xmlns:a16="http://schemas.microsoft.com/office/drawing/2014/main" id="{0B913242-A8BD-4E0D-B5AC-4AA243CC1024}"/>
                  </a:ext>
                </a:extLst>
              </p:cNvPr>
              <p:cNvCxnSpPr>
                <a:cxnSpLocks/>
                <a:stCxn id="239" idx="0"/>
                <a:endCxn id="238" idx="4"/>
              </p:cNvCxnSpPr>
              <p:nvPr/>
            </p:nvCxnSpPr>
            <p:spPr>
              <a:xfrm flipV="1">
                <a:off x="7179985" y="4715816"/>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243" name="Straight Connector 242">
                <a:extLst>
                  <a:ext uri="{FF2B5EF4-FFF2-40B4-BE49-F238E27FC236}">
                    <a16:creationId xmlns:a16="http://schemas.microsoft.com/office/drawing/2014/main" id="{466B67D1-3FD1-43AB-89DD-66F3BC9E523C}"/>
                  </a:ext>
                </a:extLst>
              </p:cNvPr>
              <p:cNvCxnSpPr>
                <a:cxnSpLocks/>
                <a:stCxn id="237" idx="0"/>
                <a:endCxn id="236" idx="4"/>
              </p:cNvCxnSpPr>
              <p:nvPr/>
            </p:nvCxnSpPr>
            <p:spPr>
              <a:xfrm flipV="1">
                <a:off x="7179985" y="4161562"/>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244" name="Straight Connector 243">
                <a:extLst>
                  <a:ext uri="{FF2B5EF4-FFF2-40B4-BE49-F238E27FC236}">
                    <a16:creationId xmlns:a16="http://schemas.microsoft.com/office/drawing/2014/main" id="{EC466540-C7B2-4B29-9DD8-E7769EBA85A8}"/>
                  </a:ext>
                </a:extLst>
              </p:cNvPr>
              <p:cNvCxnSpPr>
                <a:cxnSpLocks/>
                <a:stCxn id="210" idx="0"/>
                <a:endCxn id="202" idx="4"/>
              </p:cNvCxnSpPr>
              <p:nvPr/>
            </p:nvCxnSpPr>
            <p:spPr>
              <a:xfrm flipV="1">
                <a:off x="4673243" y="3884561"/>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245" name="Straight Connector 244">
                <a:extLst>
                  <a:ext uri="{FF2B5EF4-FFF2-40B4-BE49-F238E27FC236}">
                    <a16:creationId xmlns:a16="http://schemas.microsoft.com/office/drawing/2014/main" id="{F98FE9EC-E991-4116-819E-80E77E1446C2}"/>
                  </a:ext>
                </a:extLst>
              </p:cNvPr>
              <p:cNvCxnSpPr>
                <a:cxnSpLocks/>
                <a:stCxn id="218" idx="0"/>
                <a:endCxn id="210" idx="4"/>
              </p:cNvCxnSpPr>
              <p:nvPr/>
            </p:nvCxnSpPr>
            <p:spPr>
              <a:xfrm flipV="1">
                <a:off x="4673243" y="4161688"/>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246" name="Straight Connector 245">
                <a:extLst>
                  <a:ext uri="{FF2B5EF4-FFF2-40B4-BE49-F238E27FC236}">
                    <a16:creationId xmlns:a16="http://schemas.microsoft.com/office/drawing/2014/main" id="{91D469C9-D81C-4325-AEAB-2302707AC661}"/>
                  </a:ext>
                </a:extLst>
              </p:cNvPr>
              <p:cNvCxnSpPr>
                <a:cxnSpLocks/>
                <a:stCxn id="226" idx="0"/>
                <a:endCxn id="218" idx="4"/>
              </p:cNvCxnSpPr>
              <p:nvPr/>
            </p:nvCxnSpPr>
            <p:spPr>
              <a:xfrm flipV="1">
                <a:off x="4673243" y="4438815"/>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247" name="Straight Connector 246">
                <a:extLst>
                  <a:ext uri="{FF2B5EF4-FFF2-40B4-BE49-F238E27FC236}">
                    <a16:creationId xmlns:a16="http://schemas.microsoft.com/office/drawing/2014/main" id="{F952A1AB-E1F9-4FF0-A42B-D086EE3CB27E}"/>
                  </a:ext>
                </a:extLst>
              </p:cNvPr>
              <p:cNvCxnSpPr>
                <a:cxnSpLocks/>
                <a:stCxn id="234" idx="0"/>
                <a:endCxn id="226" idx="4"/>
              </p:cNvCxnSpPr>
              <p:nvPr/>
            </p:nvCxnSpPr>
            <p:spPr>
              <a:xfrm flipV="1">
                <a:off x="4673243" y="4715942"/>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grpSp>
        <p:grpSp>
          <p:nvGrpSpPr>
            <p:cNvPr id="66" name="Group 65">
              <a:extLst>
                <a:ext uri="{FF2B5EF4-FFF2-40B4-BE49-F238E27FC236}">
                  <a16:creationId xmlns:a16="http://schemas.microsoft.com/office/drawing/2014/main" id="{BB0EC22A-BE0E-4BE8-8586-012794D62204}"/>
                </a:ext>
              </a:extLst>
            </p:cNvPr>
            <p:cNvGrpSpPr/>
            <p:nvPr/>
          </p:nvGrpSpPr>
          <p:grpSpPr>
            <a:xfrm>
              <a:off x="5079780" y="5844739"/>
              <a:ext cx="2554876" cy="420315"/>
              <a:chOff x="4646243" y="5297732"/>
              <a:chExt cx="2559600" cy="421127"/>
            </a:xfrm>
          </p:grpSpPr>
          <p:cxnSp>
            <p:nvCxnSpPr>
              <p:cNvPr id="183" name="Straight Connector 182">
                <a:extLst>
                  <a:ext uri="{FF2B5EF4-FFF2-40B4-BE49-F238E27FC236}">
                    <a16:creationId xmlns:a16="http://schemas.microsoft.com/office/drawing/2014/main" id="{B66FE4CC-FC88-4A63-95AC-E2230F9AA82E}"/>
                  </a:ext>
                </a:extLst>
              </p:cNvPr>
              <p:cNvCxnSpPr>
                <a:cxnSpLocks/>
                <a:stCxn id="186" idx="6"/>
                <a:endCxn id="192" idx="2"/>
              </p:cNvCxnSpPr>
              <p:nvPr/>
            </p:nvCxnSpPr>
            <p:spPr>
              <a:xfrm>
                <a:off x="4700243" y="5369732"/>
                <a:ext cx="2451600" cy="3102"/>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84" name="Oval 183">
                <a:extLst>
                  <a:ext uri="{FF2B5EF4-FFF2-40B4-BE49-F238E27FC236}">
                    <a16:creationId xmlns:a16="http://schemas.microsoft.com/office/drawing/2014/main" id="{190AABBF-EB6C-439B-A212-83EA996B6E6A}"/>
                  </a:ext>
                </a:extLst>
              </p:cNvPr>
              <p:cNvSpPr>
                <a:spLocks noChangeAspect="1"/>
              </p:cNvSpPr>
              <p:nvPr/>
            </p:nvSpPr>
            <p:spPr>
              <a:xfrm>
                <a:off x="4822247" y="529773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85" name="Oval 184">
                <a:extLst>
                  <a:ext uri="{FF2B5EF4-FFF2-40B4-BE49-F238E27FC236}">
                    <a16:creationId xmlns:a16="http://schemas.microsoft.com/office/drawing/2014/main" id="{B07A7BF7-C5D2-4E3B-B703-AB55E57C7177}"/>
                  </a:ext>
                </a:extLst>
              </p:cNvPr>
              <p:cNvSpPr>
                <a:spLocks noChangeAspect="1"/>
              </p:cNvSpPr>
              <p:nvPr/>
            </p:nvSpPr>
            <p:spPr>
              <a:xfrm>
                <a:off x="5165095" y="5297732"/>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86" name="Oval 185">
                <a:extLst>
                  <a:ext uri="{FF2B5EF4-FFF2-40B4-BE49-F238E27FC236}">
                    <a16:creationId xmlns:a16="http://schemas.microsoft.com/office/drawing/2014/main" id="{E63DCB1C-6CF3-4C67-9A58-82BE14A7DA9F}"/>
                  </a:ext>
                </a:extLst>
              </p:cNvPr>
              <p:cNvSpPr>
                <a:spLocks noChangeAspect="1"/>
              </p:cNvSpPr>
              <p:nvPr/>
            </p:nvSpPr>
            <p:spPr>
              <a:xfrm>
                <a:off x="4646243" y="5342732"/>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87" name="Straight Connector 186">
                <a:extLst>
                  <a:ext uri="{FF2B5EF4-FFF2-40B4-BE49-F238E27FC236}">
                    <a16:creationId xmlns:a16="http://schemas.microsoft.com/office/drawing/2014/main" id="{D8A5EE23-33D7-4913-9BA3-55BF808F218D}"/>
                  </a:ext>
                </a:extLst>
              </p:cNvPr>
              <p:cNvCxnSpPr>
                <a:cxnSpLocks/>
                <a:stCxn id="190" idx="6"/>
                <a:endCxn id="193" idx="2"/>
              </p:cNvCxnSpPr>
              <p:nvPr/>
            </p:nvCxnSpPr>
            <p:spPr>
              <a:xfrm>
                <a:off x="4700243" y="5646859"/>
                <a:ext cx="2451600" cy="3102"/>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88" name="Oval 187">
                <a:extLst>
                  <a:ext uri="{FF2B5EF4-FFF2-40B4-BE49-F238E27FC236}">
                    <a16:creationId xmlns:a16="http://schemas.microsoft.com/office/drawing/2014/main" id="{51E9E4B9-4D15-490D-8DAA-9CA05132C920}"/>
                  </a:ext>
                </a:extLst>
              </p:cNvPr>
              <p:cNvSpPr>
                <a:spLocks noChangeAspect="1"/>
              </p:cNvSpPr>
              <p:nvPr/>
            </p:nvSpPr>
            <p:spPr>
              <a:xfrm>
                <a:off x="4822247" y="557485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89" name="Oval 188">
                <a:extLst>
                  <a:ext uri="{FF2B5EF4-FFF2-40B4-BE49-F238E27FC236}">
                    <a16:creationId xmlns:a16="http://schemas.microsoft.com/office/drawing/2014/main" id="{D27B289E-E944-4208-B89B-203CBE38D432}"/>
                  </a:ext>
                </a:extLst>
              </p:cNvPr>
              <p:cNvSpPr>
                <a:spLocks noChangeAspect="1"/>
              </p:cNvSpPr>
              <p:nvPr/>
            </p:nvSpPr>
            <p:spPr>
              <a:xfrm>
                <a:off x="5165095" y="5574859"/>
                <a:ext cx="144000" cy="144000"/>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90" name="Oval 189">
                <a:extLst>
                  <a:ext uri="{FF2B5EF4-FFF2-40B4-BE49-F238E27FC236}">
                    <a16:creationId xmlns:a16="http://schemas.microsoft.com/office/drawing/2014/main" id="{8EAAEB46-95E5-4CAE-8142-1B45FF100E57}"/>
                  </a:ext>
                </a:extLst>
              </p:cNvPr>
              <p:cNvSpPr>
                <a:spLocks noChangeAspect="1"/>
              </p:cNvSpPr>
              <p:nvPr/>
            </p:nvSpPr>
            <p:spPr>
              <a:xfrm>
                <a:off x="4646243" y="5619859"/>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91" name="Straight Connector 190">
                <a:extLst>
                  <a:ext uri="{FF2B5EF4-FFF2-40B4-BE49-F238E27FC236}">
                    <a16:creationId xmlns:a16="http://schemas.microsoft.com/office/drawing/2014/main" id="{9BDDDF67-73A1-440B-8AC7-F6963646D789}"/>
                  </a:ext>
                </a:extLst>
              </p:cNvPr>
              <p:cNvCxnSpPr>
                <a:cxnSpLocks/>
                <a:stCxn id="190" idx="0"/>
                <a:endCxn id="186" idx="4"/>
              </p:cNvCxnSpPr>
              <p:nvPr/>
            </p:nvCxnSpPr>
            <p:spPr>
              <a:xfrm flipV="1">
                <a:off x="4673243" y="5396732"/>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92" name="Oval 191">
                <a:extLst>
                  <a:ext uri="{FF2B5EF4-FFF2-40B4-BE49-F238E27FC236}">
                    <a16:creationId xmlns:a16="http://schemas.microsoft.com/office/drawing/2014/main" id="{4C33D486-9E24-4997-AC06-876C7EA621CC}"/>
                  </a:ext>
                </a:extLst>
              </p:cNvPr>
              <p:cNvSpPr>
                <a:spLocks noChangeAspect="1"/>
              </p:cNvSpPr>
              <p:nvPr/>
            </p:nvSpPr>
            <p:spPr>
              <a:xfrm>
                <a:off x="7151843" y="5345834"/>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93" name="Oval 192">
                <a:extLst>
                  <a:ext uri="{FF2B5EF4-FFF2-40B4-BE49-F238E27FC236}">
                    <a16:creationId xmlns:a16="http://schemas.microsoft.com/office/drawing/2014/main" id="{ECE2CEC2-2D79-410D-8E73-D7208B46BBBD}"/>
                  </a:ext>
                </a:extLst>
              </p:cNvPr>
              <p:cNvSpPr>
                <a:spLocks noChangeAspect="1"/>
              </p:cNvSpPr>
              <p:nvPr/>
            </p:nvSpPr>
            <p:spPr>
              <a:xfrm>
                <a:off x="7151843" y="5622961"/>
                <a:ext cx="54000" cy="54000"/>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94" name="Straight Connector 193">
                <a:extLst>
                  <a:ext uri="{FF2B5EF4-FFF2-40B4-BE49-F238E27FC236}">
                    <a16:creationId xmlns:a16="http://schemas.microsoft.com/office/drawing/2014/main" id="{AAB17876-C3C9-4676-8B69-8EE00604A177}"/>
                  </a:ext>
                </a:extLst>
              </p:cNvPr>
              <p:cNvCxnSpPr>
                <a:cxnSpLocks/>
                <a:stCxn id="193" idx="0"/>
                <a:endCxn id="192" idx="4"/>
              </p:cNvCxnSpPr>
              <p:nvPr/>
            </p:nvCxnSpPr>
            <p:spPr>
              <a:xfrm flipV="1">
                <a:off x="7178843" y="5399834"/>
                <a:ext cx="0" cy="22312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grpSp>
        <p:cxnSp>
          <p:nvCxnSpPr>
            <p:cNvPr id="67" name="Straight Connector 66">
              <a:extLst>
                <a:ext uri="{FF2B5EF4-FFF2-40B4-BE49-F238E27FC236}">
                  <a16:creationId xmlns:a16="http://schemas.microsoft.com/office/drawing/2014/main" id="{7FD0F5C7-EDD4-40E5-A7DA-C21B75686A81}"/>
                </a:ext>
              </a:extLst>
            </p:cNvPr>
            <p:cNvCxnSpPr>
              <a:cxnSpLocks/>
              <a:stCxn id="72" idx="6"/>
              <a:endCxn id="87" idx="2"/>
            </p:cNvCxnSpPr>
            <p:nvPr/>
          </p:nvCxnSpPr>
          <p:spPr>
            <a:xfrm flipV="1">
              <a:off x="7984717" y="3156137"/>
              <a:ext cx="1502193" cy="12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68" name="Oval 67">
              <a:extLst>
                <a:ext uri="{FF2B5EF4-FFF2-40B4-BE49-F238E27FC236}">
                  <a16:creationId xmlns:a16="http://schemas.microsoft.com/office/drawing/2014/main" id="{F7C5CED3-525D-4C8E-8496-916F391C7DBE}"/>
                </a:ext>
              </a:extLst>
            </p:cNvPr>
            <p:cNvSpPr>
              <a:spLocks noChangeAspect="1"/>
            </p:cNvSpPr>
            <p:nvPr/>
          </p:nvSpPr>
          <p:spPr>
            <a:xfrm>
              <a:off x="8106495" y="3084400"/>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69" name="Oval 68">
              <a:extLst>
                <a:ext uri="{FF2B5EF4-FFF2-40B4-BE49-F238E27FC236}">
                  <a16:creationId xmlns:a16="http://schemas.microsoft.com/office/drawing/2014/main" id="{BA70C389-E525-472C-B655-1BB69DFCF7F6}"/>
                </a:ext>
              </a:extLst>
            </p:cNvPr>
            <p:cNvSpPr>
              <a:spLocks noChangeAspect="1"/>
            </p:cNvSpPr>
            <p:nvPr/>
          </p:nvSpPr>
          <p:spPr>
            <a:xfrm>
              <a:off x="8448710" y="3084400"/>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70" name="Oval 69">
              <a:extLst>
                <a:ext uri="{FF2B5EF4-FFF2-40B4-BE49-F238E27FC236}">
                  <a16:creationId xmlns:a16="http://schemas.microsoft.com/office/drawing/2014/main" id="{652E3C35-7F77-4583-B6C4-9462EB867302}"/>
                </a:ext>
              </a:extLst>
            </p:cNvPr>
            <p:cNvSpPr>
              <a:spLocks noChangeAspect="1"/>
            </p:cNvSpPr>
            <p:nvPr/>
          </p:nvSpPr>
          <p:spPr>
            <a:xfrm>
              <a:off x="8790926" y="3084400"/>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71" name="Oval 70">
              <a:extLst>
                <a:ext uri="{FF2B5EF4-FFF2-40B4-BE49-F238E27FC236}">
                  <a16:creationId xmlns:a16="http://schemas.microsoft.com/office/drawing/2014/main" id="{68BA1309-47AA-43CF-A28B-530412127D6B}"/>
                </a:ext>
              </a:extLst>
            </p:cNvPr>
            <p:cNvSpPr>
              <a:spLocks noChangeAspect="1"/>
            </p:cNvSpPr>
            <p:nvPr/>
          </p:nvSpPr>
          <p:spPr>
            <a:xfrm>
              <a:off x="9133141" y="3084400"/>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72" name="Oval 71">
              <a:extLst>
                <a:ext uri="{FF2B5EF4-FFF2-40B4-BE49-F238E27FC236}">
                  <a16:creationId xmlns:a16="http://schemas.microsoft.com/office/drawing/2014/main" id="{A13D57E0-8283-424B-8B1A-002155CADCA6}"/>
                </a:ext>
              </a:extLst>
            </p:cNvPr>
            <p:cNvSpPr>
              <a:spLocks noChangeAspect="1"/>
            </p:cNvSpPr>
            <p:nvPr/>
          </p:nvSpPr>
          <p:spPr>
            <a:xfrm>
              <a:off x="7930816" y="3129314"/>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73" name="Straight Connector 72">
              <a:extLst>
                <a:ext uri="{FF2B5EF4-FFF2-40B4-BE49-F238E27FC236}">
                  <a16:creationId xmlns:a16="http://schemas.microsoft.com/office/drawing/2014/main" id="{A48A6AB8-591B-4F1A-AD07-36EA9B0BDA40}"/>
                </a:ext>
              </a:extLst>
            </p:cNvPr>
            <p:cNvCxnSpPr>
              <a:cxnSpLocks/>
              <a:stCxn id="74" idx="6"/>
              <a:endCxn id="88" idx="2"/>
            </p:cNvCxnSpPr>
            <p:nvPr/>
          </p:nvCxnSpPr>
          <p:spPr>
            <a:xfrm flipV="1">
              <a:off x="7984717" y="3432729"/>
              <a:ext cx="1502193" cy="12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74" name="Oval 73">
              <a:extLst>
                <a:ext uri="{FF2B5EF4-FFF2-40B4-BE49-F238E27FC236}">
                  <a16:creationId xmlns:a16="http://schemas.microsoft.com/office/drawing/2014/main" id="{26B0716A-DA81-42D1-B9D4-49CC34C0A8CC}"/>
                </a:ext>
              </a:extLst>
            </p:cNvPr>
            <p:cNvSpPr>
              <a:spLocks noChangeAspect="1"/>
            </p:cNvSpPr>
            <p:nvPr/>
          </p:nvSpPr>
          <p:spPr>
            <a:xfrm>
              <a:off x="7930816" y="3405906"/>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75" name="Straight Connector 74">
              <a:extLst>
                <a:ext uri="{FF2B5EF4-FFF2-40B4-BE49-F238E27FC236}">
                  <a16:creationId xmlns:a16="http://schemas.microsoft.com/office/drawing/2014/main" id="{8B7DEE64-28E5-4251-841C-A5E75801D4C4}"/>
                </a:ext>
              </a:extLst>
            </p:cNvPr>
            <p:cNvCxnSpPr>
              <a:cxnSpLocks/>
              <a:stCxn id="80" idx="6"/>
              <a:endCxn id="89" idx="2"/>
            </p:cNvCxnSpPr>
            <p:nvPr/>
          </p:nvCxnSpPr>
          <p:spPr>
            <a:xfrm flipV="1">
              <a:off x="7984717" y="3709322"/>
              <a:ext cx="1502193" cy="12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76" name="Oval 75">
              <a:extLst>
                <a:ext uri="{FF2B5EF4-FFF2-40B4-BE49-F238E27FC236}">
                  <a16:creationId xmlns:a16="http://schemas.microsoft.com/office/drawing/2014/main" id="{F9DB2E34-40D8-4AFF-8AB6-A37DF63A46EC}"/>
                </a:ext>
              </a:extLst>
            </p:cNvPr>
            <p:cNvSpPr>
              <a:spLocks noChangeAspect="1"/>
            </p:cNvSpPr>
            <p:nvPr/>
          </p:nvSpPr>
          <p:spPr>
            <a:xfrm>
              <a:off x="8106495" y="3637586"/>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77" name="Oval 76">
              <a:extLst>
                <a:ext uri="{FF2B5EF4-FFF2-40B4-BE49-F238E27FC236}">
                  <a16:creationId xmlns:a16="http://schemas.microsoft.com/office/drawing/2014/main" id="{E826CDEC-CCAB-44AE-A6BE-9E9F12B8C134}"/>
                </a:ext>
              </a:extLst>
            </p:cNvPr>
            <p:cNvSpPr>
              <a:spLocks noChangeAspect="1"/>
            </p:cNvSpPr>
            <p:nvPr/>
          </p:nvSpPr>
          <p:spPr>
            <a:xfrm>
              <a:off x="8448710" y="3637586"/>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78" name="Oval 77">
              <a:extLst>
                <a:ext uri="{FF2B5EF4-FFF2-40B4-BE49-F238E27FC236}">
                  <a16:creationId xmlns:a16="http://schemas.microsoft.com/office/drawing/2014/main" id="{0436C3CD-FD53-4BF2-8738-490A4C0BE7CF}"/>
                </a:ext>
              </a:extLst>
            </p:cNvPr>
            <p:cNvSpPr>
              <a:spLocks noChangeAspect="1"/>
            </p:cNvSpPr>
            <p:nvPr/>
          </p:nvSpPr>
          <p:spPr>
            <a:xfrm>
              <a:off x="8790926" y="3637586"/>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79" name="Oval 78">
              <a:extLst>
                <a:ext uri="{FF2B5EF4-FFF2-40B4-BE49-F238E27FC236}">
                  <a16:creationId xmlns:a16="http://schemas.microsoft.com/office/drawing/2014/main" id="{31F2A765-ED0D-4262-8793-B7A6A394C5B5}"/>
                </a:ext>
              </a:extLst>
            </p:cNvPr>
            <p:cNvSpPr>
              <a:spLocks noChangeAspect="1"/>
            </p:cNvSpPr>
            <p:nvPr/>
          </p:nvSpPr>
          <p:spPr>
            <a:xfrm>
              <a:off x="9133141" y="3637586"/>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80" name="Oval 79">
              <a:extLst>
                <a:ext uri="{FF2B5EF4-FFF2-40B4-BE49-F238E27FC236}">
                  <a16:creationId xmlns:a16="http://schemas.microsoft.com/office/drawing/2014/main" id="{8802D459-129A-4894-9311-20B691013384}"/>
                </a:ext>
              </a:extLst>
            </p:cNvPr>
            <p:cNvSpPr>
              <a:spLocks noChangeAspect="1"/>
            </p:cNvSpPr>
            <p:nvPr/>
          </p:nvSpPr>
          <p:spPr>
            <a:xfrm>
              <a:off x="7930816" y="3682499"/>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81" name="Straight Connector 80">
              <a:extLst>
                <a:ext uri="{FF2B5EF4-FFF2-40B4-BE49-F238E27FC236}">
                  <a16:creationId xmlns:a16="http://schemas.microsoft.com/office/drawing/2014/main" id="{97A888C2-341F-4AD1-930D-C0B3DB005E2D}"/>
                </a:ext>
              </a:extLst>
            </p:cNvPr>
            <p:cNvCxnSpPr>
              <a:cxnSpLocks/>
              <a:stCxn id="86" idx="6"/>
              <a:endCxn id="90" idx="2"/>
            </p:cNvCxnSpPr>
            <p:nvPr/>
          </p:nvCxnSpPr>
          <p:spPr>
            <a:xfrm flipV="1">
              <a:off x="7984717" y="3985915"/>
              <a:ext cx="1502193" cy="12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82" name="Oval 81">
              <a:extLst>
                <a:ext uri="{FF2B5EF4-FFF2-40B4-BE49-F238E27FC236}">
                  <a16:creationId xmlns:a16="http://schemas.microsoft.com/office/drawing/2014/main" id="{85FB1252-D191-4FAE-9BF2-7825AB9FA7C0}"/>
                </a:ext>
              </a:extLst>
            </p:cNvPr>
            <p:cNvSpPr>
              <a:spLocks noChangeAspect="1"/>
            </p:cNvSpPr>
            <p:nvPr/>
          </p:nvSpPr>
          <p:spPr>
            <a:xfrm>
              <a:off x="8106495" y="3914178"/>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83" name="Oval 82">
              <a:extLst>
                <a:ext uri="{FF2B5EF4-FFF2-40B4-BE49-F238E27FC236}">
                  <a16:creationId xmlns:a16="http://schemas.microsoft.com/office/drawing/2014/main" id="{648A7576-2547-45D4-A78A-6DA942F443DE}"/>
                </a:ext>
              </a:extLst>
            </p:cNvPr>
            <p:cNvSpPr>
              <a:spLocks noChangeAspect="1"/>
            </p:cNvSpPr>
            <p:nvPr/>
          </p:nvSpPr>
          <p:spPr>
            <a:xfrm>
              <a:off x="8448710" y="3914178"/>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84" name="Oval 83">
              <a:extLst>
                <a:ext uri="{FF2B5EF4-FFF2-40B4-BE49-F238E27FC236}">
                  <a16:creationId xmlns:a16="http://schemas.microsoft.com/office/drawing/2014/main" id="{83770740-E9CE-468C-A956-3DB501ECB4D6}"/>
                </a:ext>
              </a:extLst>
            </p:cNvPr>
            <p:cNvSpPr>
              <a:spLocks noChangeAspect="1"/>
            </p:cNvSpPr>
            <p:nvPr/>
          </p:nvSpPr>
          <p:spPr>
            <a:xfrm>
              <a:off x="8790926" y="3914178"/>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85" name="Oval 84">
              <a:extLst>
                <a:ext uri="{FF2B5EF4-FFF2-40B4-BE49-F238E27FC236}">
                  <a16:creationId xmlns:a16="http://schemas.microsoft.com/office/drawing/2014/main" id="{43F7CFA4-98D5-48FA-97EA-E1A0FA990FC9}"/>
                </a:ext>
              </a:extLst>
            </p:cNvPr>
            <p:cNvSpPr>
              <a:spLocks noChangeAspect="1"/>
            </p:cNvSpPr>
            <p:nvPr/>
          </p:nvSpPr>
          <p:spPr>
            <a:xfrm>
              <a:off x="9133141" y="3914178"/>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86" name="Oval 85">
              <a:extLst>
                <a:ext uri="{FF2B5EF4-FFF2-40B4-BE49-F238E27FC236}">
                  <a16:creationId xmlns:a16="http://schemas.microsoft.com/office/drawing/2014/main" id="{FE623E42-3615-4EEF-A359-55A2DEC020FD}"/>
                </a:ext>
              </a:extLst>
            </p:cNvPr>
            <p:cNvSpPr>
              <a:spLocks noChangeAspect="1"/>
            </p:cNvSpPr>
            <p:nvPr/>
          </p:nvSpPr>
          <p:spPr>
            <a:xfrm>
              <a:off x="7930816" y="3959092"/>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87" name="Oval 86">
              <a:extLst>
                <a:ext uri="{FF2B5EF4-FFF2-40B4-BE49-F238E27FC236}">
                  <a16:creationId xmlns:a16="http://schemas.microsoft.com/office/drawing/2014/main" id="{BA92DC44-B037-46DD-911F-0B92C03235D7}"/>
                </a:ext>
              </a:extLst>
            </p:cNvPr>
            <p:cNvSpPr>
              <a:spLocks noChangeAspect="1"/>
            </p:cNvSpPr>
            <p:nvPr/>
          </p:nvSpPr>
          <p:spPr>
            <a:xfrm>
              <a:off x="9486910" y="3129188"/>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88" name="Oval 87">
              <a:extLst>
                <a:ext uri="{FF2B5EF4-FFF2-40B4-BE49-F238E27FC236}">
                  <a16:creationId xmlns:a16="http://schemas.microsoft.com/office/drawing/2014/main" id="{4776B72D-BAB6-4610-A7B2-06D89F531E1A}"/>
                </a:ext>
              </a:extLst>
            </p:cNvPr>
            <p:cNvSpPr>
              <a:spLocks noChangeAspect="1"/>
            </p:cNvSpPr>
            <p:nvPr/>
          </p:nvSpPr>
          <p:spPr>
            <a:xfrm>
              <a:off x="9486910" y="3405781"/>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89" name="Oval 88">
              <a:extLst>
                <a:ext uri="{FF2B5EF4-FFF2-40B4-BE49-F238E27FC236}">
                  <a16:creationId xmlns:a16="http://schemas.microsoft.com/office/drawing/2014/main" id="{3B4B6D0D-510B-42BD-BB73-E9162340F01C}"/>
                </a:ext>
              </a:extLst>
            </p:cNvPr>
            <p:cNvSpPr>
              <a:spLocks noChangeAspect="1"/>
            </p:cNvSpPr>
            <p:nvPr/>
          </p:nvSpPr>
          <p:spPr>
            <a:xfrm>
              <a:off x="9486910" y="3682373"/>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90" name="Oval 89">
              <a:extLst>
                <a:ext uri="{FF2B5EF4-FFF2-40B4-BE49-F238E27FC236}">
                  <a16:creationId xmlns:a16="http://schemas.microsoft.com/office/drawing/2014/main" id="{285B6825-E2B1-4BD7-9D0D-630179F6F1D7}"/>
                </a:ext>
              </a:extLst>
            </p:cNvPr>
            <p:cNvSpPr>
              <a:spLocks noChangeAspect="1"/>
            </p:cNvSpPr>
            <p:nvPr/>
          </p:nvSpPr>
          <p:spPr>
            <a:xfrm>
              <a:off x="9486910" y="3958966"/>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91" name="Straight Connector 90">
              <a:extLst>
                <a:ext uri="{FF2B5EF4-FFF2-40B4-BE49-F238E27FC236}">
                  <a16:creationId xmlns:a16="http://schemas.microsoft.com/office/drawing/2014/main" id="{7042E84C-1A66-43E4-9042-83EAB2E88F8B}"/>
                </a:ext>
              </a:extLst>
            </p:cNvPr>
            <p:cNvCxnSpPr>
              <a:cxnSpLocks/>
              <a:stCxn id="89" idx="0"/>
              <a:endCxn id="88" idx="4"/>
            </p:cNvCxnSpPr>
            <p:nvPr/>
          </p:nvCxnSpPr>
          <p:spPr>
            <a:xfrm flipV="1">
              <a:off x="9513860" y="3459676"/>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92" name="Straight Connector 91">
              <a:extLst>
                <a:ext uri="{FF2B5EF4-FFF2-40B4-BE49-F238E27FC236}">
                  <a16:creationId xmlns:a16="http://schemas.microsoft.com/office/drawing/2014/main" id="{7FF652CF-CFBE-45F4-8865-42DC7BA7DA3B}"/>
                </a:ext>
              </a:extLst>
            </p:cNvPr>
            <p:cNvCxnSpPr>
              <a:cxnSpLocks/>
              <a:stCxn id="90" idx="0"/>
              <a:endCxn id="89" idx="4"/>
            </p:cNvCxnSpPr>
            <p:nvPr/>
          </p:nvCxnSpPr>
          <p:spPr>
            <a:xfrm flipV="1">
              <a:off x="9513860" y="3736269"/>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93" name="Straight Connector 92">
              <a:extLst>
                <a:ext uri="{FF2B5EF4-FFF2-40B4-BE49-F238E27FC236}">
                  <a16:creationId xmlns:a16="http://schemas.microsoft.com/office/drawing/2014/main" id="{932313C1-5B88-4609-8E47-0AB076A217C2}"/>
                </a:ext>
              </a:extLst>
            </p:cNvPr>
            <p:cNvCxnSpPr>
              <a:cxnSpLocks/>
              <a:stCxn id="88" idx="0"/>
              <a:endCxn id="87" idx="4"/>
            </p:cNvCxnSpPr>
            <p:nvPr/>
          </p:nvCxnSpPr>
          <p:spPr>
            <a:xfrm flipV="1">
              <a:off x="9513860" y="3183084"/>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94" name="Straight Connector 93">
              <a:extLst>
                <a:ext uri="{FF2B5EF4-FFF2-40B4-BE49-F238E27FC236}">
                  <a16:creationId xmlns:a16="http://schemas.microsoft.com/office/drawing/2014/main" id="{DA0074A4-DEAE-4001-9A63-13A0F60FD11E}"/>
                </a:ext>
              </a:extLst>
            </p:cNvPr>
            <p:cNvCxnSpPr>
              <a:cxnSpLocks/>
              <a:stCxn id="74" idx="0"/>
              <a:endCxn id="72" idx="4"/>
            </p:cNvCxnSpPr>
            <p:nvPr/>
          </p:nvCxnSpPr>
          <p:spPr>
            <a:xfrm flipV="1">
              <a:off x="7957766" y="3183210"/>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95" name="Straight Connector 94">
              <a:extLst>
                <a:ext uri="{FF2B5EF4-FFF2-40B4-BE49-F238E27FC236}">
                  <a16:creationId xmlns:a16="http://schemas.microsoft.com/office/drawing/2014/main" id="{75FB2881-06B8-4283-8DCF-EFA367F5FB86}"/>
                </a:ext>
              </a:extLst>
            </p:cNvPr>
            <p:cNvCxnSpPr>
              <a:cxnSpLocks/>
              <a:stCxn id="80" idx="0"/>
              <a:endCxn id="74" idx="4"/>
            </p:cNvCxnSpPr>
            <p:nvPr/>
          </p:nvCxnSpPr>
          <p:spPr>
            <a:xfrm flipV="1">
              <a:off x="7957766" y="3459802"/>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96" name="Straight Connector 95">
              <a:extLst>
                <a:ext uri="{FF2B5EF4-FFF2-40B4-BE49-F238E27FC236}">
                  <a16:creationId xmlns:a16="http://schemas.microsoft.com/office/drawing/2014/main" id="{F5E863B6-3656-462E-BBC5-63D2884C13C9}"/>
                </a:ext>
              </a:extLst>
            </p:cNvPr>
            <p:cNvCxnSpPr>
              <a:cxnSpLocks/>
              <a:stCxn id="86" idx="0"/>
              <a:endCxn id="80" idx="4"/>
            </p:cNvCxnSpPr>
            <p:nvPr/>
          </p:nvCxnSpPr>
          <p:spPr>
            <a:xfrm flipV="1">
              <a:off x="7957766" y="3736395"/>
              <a:ext cx="0" cy="22269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97" name="Straight Connector 96">
              <a:extLst>
                <a:ext uri="{FF2B5EF4-FFF2-40B4-BE49-F238E27FC236}">
                  <a16:creationId xmlns:a16="http://schemas.microsoft.com/office/drawing/2014/main" id="{5E6ABB59-81A8-4887-BDDC-7011DC980755}"/>
                </a:ext>
              </a:extLst>
            </p:cNvPr>
            <p:cNvCxnSpPr>
              <a:cxnSpLocks/>
              <a:stCxn id="107" idx="4"/>
              <a:endCxn id="153" idx="0"/>
            </p:cNvCxnSpPr>
            <p:nvPr/>
          </p:nvCxnSpPr>
          <p:spPr>
            <a:xfrm>
              <a:off x="4879572" y="1816415"/>
              <a:ext cx="134" cy="3252355"/>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98" name="Oval 97">
              <a:extLst>
                <a:ext uri="{FF2B5EF4-FFF2-40B4-BE49-F238E27FC236}">
                  <a16:creationId xmlns:a16="http://schemas.microsoft.com/office/drawing/2014/main" id="{64A01EA0-DA6D-4468-9348-A468AA41429B}"/>
                </a:ext>
              </a:extLst>
            </p:cNvPr>
            <p:cNvSpPr>
              <a:spLocks noChangeAspect="1"/>
            </p:cNvSpPr>
            <p:nvPr/>
          </p:nvSpPr>
          <p:spPr>
            <a:xfrm>
              <a:off x="3357581" y="1720811"/>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99" name="Straight Connector 98">
              <a:extLst>
                <a:ext uri="{FF2B5EF4-FFF2-40B4-BE49-F238E27FC236}">
                  <a16:creationId xmlns:a16="http://schemas.microsoft.com/office/drawing/2014/main" id="{E10DAAAC-D7E4-4C9F-9D64-F4B463B421FF}"/>
                </a:ext>
              </a:extLst>
            </p:cNvPr>
            <p:cNvCxnSpPr>
              <a:cxnSpLocks/>
              <a:stCxn id="100" idx="6"/>
              <a:endCxn id="98" idx="2"/>
            </p:cNvCxnSpPr>
            <p:nvPr/>
          </p:nvCxnSpPr>
          <p:spPr>
            <a:xfrm>
              <a:off x="3240728" y="1789467"/>
              <a:ext cx="116853" cy="3205"/>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00" name="Oval 99">
              <a:extLst>
                <a:ext uri="{FF2B5EF4-FFF2-40B4-BE49-F238E27FC236}">
                  <a16:creationId xmlns:a16="http://schemas.microsoft.com/office/drawing/2014/main" id="{EFA9D2A4-00B0-4D5F-8763-C5D6AC050275}"/>
                </a:ext>
              </a:extLst>
            </p:cNvPr>
            <p:cNvSpPr>
              <a:spLocks noChangeAspect="1"/>
            </p:cNvSpPr>
            <p:nvPr/>
          </p:nvSpPr>
          <p:spPr>
            <a:xfrm>
              <a:off x="3186828" y="1762519"/>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01" name="Straight Connector 27">
              <a:extLst>
                <a:ext uri="{FF2B5EF4-FFF2-40B4-BE49-F238E27FC236}">
                  <a16:creationId xmlns:a16="http://schemas.microsoft.com/office/drawing/2014/main" id="{60FCBCD0-334C-4640-B96C-329EEB1CDB3F}"/>
                </a:ext>
              </a:extLst>
            </p:cNvPr>
            <p:cNvCxnSpPr>
              <a:cxnSpLocks/>
              <a:stCxn id="98" idx="6"/>
              <a:endCxn id="103" idx="2"/>
            </p:cNvCxnSpPr>
            <p:nvPr/>
          </p:nvCxnSpPr>
          <p:spPr>
            <a:xfrm flipV="1">
              <a:off x="3501315" y="1611559"/>
              <a:ext cx="255893" cy="181113"/>
            </a:xfrm>
            <a:prstGeom prst="bentConnector3">
              <a:avLst>
                <a:gd name="adj1" fmla="val 50000"/>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02" name="Straight Connector 29">
              <a:extLst>
                <a:ext uri="{FF2B5EF4-FFF2-40B4-BE49-F238E27FC236}">
                  <a16:creationId xmlns:a16="http://schemas.microsoft.com/office/drawing/2014/main" id="{1E746924-683F-4DD0-B7E0-303B4E19D4E3}"/>
                </a:ext>
              </a:extLst>
            </p:cNvPr>
            <p:cNvCxnSpPr>
              <a:cxnSpLocks/>
              <a:stCxn id="98" idx="6"/>
              <a:endCxn id="104" idx="2"/>
            </p:cNvCxnSpPr>
            <p:nvPr/>
          </p:nvCxnSpPr>
          <p:spPr>
            <a:xfrm>
              <a:off x="3501315" y="1792672"/>
              <a:ext cx="255893" cy="177944"/>
            </a:xfrm>
            <a:prstGeom prst="bentConnector3">
              <a:avLst>
                <a:gd name="adj1" fmla="val 50000"/>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03" name="Oval 102">
              <a:extLst>
                <a:ext uri="{FF2B5EF4-FFF2-40B4-BE49-F238E27FC236}">
                  <a16:creationId xmlns:a16="http://schemas.microsoft.com/office/drawing/2014/main" id="{11B64DD7-269D-437A-8852-1148A3E095C5}"/>
                </a:ext>
              </a:extLst>
            </p:cNvPr>
            <p:cNvSpPr>
              <a:spLocks noChangeAspect="1"/>
            </p:cNvSpPr>
            <p:nvPr/>
          </p:nvSpPr>
          <p:spPr>
            <a:xfrm>
              <a:off x="3757208" y="1539697"/>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04" name="Oval 103">
              <a:extLst>
                <a:ext uri="{FF2B5EF4-FFF2-40B4-BE49-F238E27FC236}">
                  <a16:creationId xmlns:a16="http://schemas.microsoft.com/office/drawing/2014/main" id="{00A007D9-0BE1-45D1-A21E-BBD28BE8893B}"/>
                </a:ext>
              </a:extLst>
            </p:cNvPr>
            <p:cNvSpPr>
              <a:spLocks noChangeAspect="1"/>
            </p:cNvSpPr>
            <p:nvPr/>
          </p:nvSpPr>
          <p:spPr>
            <a:xfrm>
              <a:off x="3757208" y="1898756"/>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05" name="Connector: Elbow 104">
              <a:extLst>
                <a:ext uri="{FF2B5EF4-FFF2-40B4-BE49-F238E27FC236}">
                  <a16:creationId xmlns:a16="http://schemas.microsoft.com/office/drawing/2014/main" id="{33EC5E42-74DA-492F-BBA9-AD5F9B4E8EC1}"/>
                </a:ext>
              </a:extLst>
            </p:cNvPr>
            <p:cNvCxnSpPr>
              <a:cxnSpLocks/>
              <a:stCxn id="103" idx="6"/>
              <a:endCxn id="107" idx="2"/>
            </p:cNvCxnSpPr>
            <p:nvPr/>
          </p:nvCxnSpPr>
          <p:spPr>
            <a:xfrm>
              <a:off x="3900942" y="1611559"/>
              <a:ext cx="951680" cy="177908"/>
            </a:xfrm>
            <a:prstGeom prst="bentConnector3">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06" name="Connector: Elbow 105">
              <a:extLst>
                <a:ext uri="{FF2B5EF4-FFF2-40B4-BE49-F238E27FC236}">
                  <a16:creationId xmlns:a16="http://schemas.microsoft.com/office/drawing/2014/main" id="{E479DDEB-0B27-4C35-AC34-60A2AE709514}"/>
                </a:ext>
              </a:extLst>
            </p:cNvPr>
            <p:cNvCxnSpPr>
              <a:cxnSpLocks/>
              <a:stCxn id="104" idx="6"/>
              <a:endCxn id="107" idx="2"/>
            </p:cNvCxnSpPr>
            <p:nvPr/>
          </p:nvCxnSpPr>
          <p:spPr>
            <a:xfrm flipV="1">
              <a:off x="3900942" y="1789467"/>
              <a:ext cx="951680" cy="181149"/>
            </a:xfrm>
            <a:prstGeom prst="bentConnector3">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07" name="Oval 106">
              <a:extLst>
                <a:ext uri="{FF2B5EF4-FFF2-40B4-BE49-F238E27FC236}">
                  <a16:creationId xmlns:a16="http://schemas.microsoft.com/office/drawing/2014/main" id="{E6B7C524-D024-4617-9712-BB1F60271467}"/>
                </a:ext>
              </a:extLst>
            </p:cNvPr>
            <p:cNvSpPr>
              <a:spLocks noChangeAspect="1"/>
            </p:cNvSpPr>
            <p:nvPr/>
          </p:nvSpPr>
          <p:spPr>
            <a:xfrm>
              <a:off x="4852622" y="1762519"/>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08" name="Oval 107">
              <a:extLst>
                <a:ext uri="{FF2B5EF4-FFF2-40B4-BE49-F238E27FC236}">
                  <a16:creationId xmlns:a16="http://schemas.microsoft.com/office/drawing/2014/main" id="{2880621E-4348-4C78-B0B9-C2E40EE86460}"/>
                </a:ext>
              </a:extLst>
            </p:cNvPr>
            <p:cNvSpPr>
              <a:spLocks noChangeAspect="1"/>
            </p:cNvSpPr>
            <p:nvPr/>
          </p:nvSpPr>
          <p:spPr>
            <a:xfrm>
              <a:off x="3358368" y="2545126"/>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09" name="Straight Connector 108">
              <a:extLst>
                <a:ext uri="{FF2B5EF4-FFF2-40B4-BE49-F238E27FC236}">
                  <a16:creationId xmlns:a16="http://schemas.microsoft.com/office/drawing/2014/main" id="{EF29BADF-FD47-4EC5-990B-E9C61B4DCDBD}"/>
                </a:ext>
              </a:extLst>
            </p:cNvPr>
            <p:cNvCxnSpPr>
              <a:cxnSpLocks/>
              <a:stCxn id="110" idx="6"/>
              <a:endCxn id="108" idx="2"/>
            </p:cNvCxnSpPr>
            <p:nvPr/>
          </p:nvCxnSpPr>
          <p:spPr>
            <a:xfrm>
              <a:off x="3240728" y="2616987"/>
              <a:ext cx="117640"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10" name="Oval 109">
              <a:extLst>
                <a:ext uri="{FF2B5EF4-FFF2-40B4-BE49-F238E27FC236}">
                  <a16:creationId xmlns:a16="http://schemas.microsoft.com/office/drawing/2014/main" id="{36F55622-4FFC-421E-8A35-E76A640A1FCD}"/>
                </a:ext>
              </a:extLst>
            </p:cNvPr>
            <p:cNvSpPr>
              <a:spLocks noChangeAspect="1"/>
            </p:cNvSpPr>
            <p:nvPr/>
          </p:nvSpPr>
          <p:spPr>
            <a:xfrm>
              <a:off x="3186828" y="2590040"/>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11" name="Straight Connector 27">
              <a:extLst>
                <a:ext uri="{FF2B5EF4-FFF2-40B4-BE49-F238E27FC236}">
                  <a16:creationId xmlns:a16="http://schemas.microsoft.com/office/drawing/2014/main" id="{EA8ECFF2-FB54-41EB-90D0-FE475550B36C}"/>
                </a:ext>
              </a:extLst>
            </p:cNvPr>
            <p:cNvCxnSpPr>
              <a:cxnSpLocks/>
              <a:stCxn id="116" idx="6"/>
              <a:endCxn id="113" idx="2"/>
            </p:cNvCxnSpPr>
            <p:nvPr/>
          </p:nvCxnSpPr>
          <p:spPr>
            <a:xfrm flipV="1">
              <a:off x="4240886" y="2448355"/>
              <a:ext cx="224320" cy="168438"/>
            </a:xfrm>
            <a:prstGeom prst="bentConnector3">
              <a:avLst>
                <a:gd name="adj1" fmla="val 50000"/>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12" name="Straight Connector 29">
              <a:extLst>
                <a:ext uri="{FF2B5EF4-FFF2-40B4-BE49-F238E27FC236}">
                  <a16:creationId xmlns:a16="http://schemas.microsoft.com/office/drawing/2014/main" id="{340849BF-689B-487A-9C03-DA1F7F70DBBA}"/>
                </a:ext>
              </a:extLst>
            </p:cNvPr>
            <p:cNvCxnSpPr>
              <a:cxnSpLocks/>
              <a:stCxn id="116" idx="6"/>
              <a:endCxn id="114" idx="2"/>
            </p:cNvCxnSpPr>
            <p:nvPr/>
          </p:nvCxnSpPr>
          <p:spPr>
            <a:xfrm>
              <a:off x="4240886" y="2616792"/>
              <a:ext cx="225030" cy="168438"/>
            </a:xfrm>
            <a:prstGeom prst="bentConnector3">
              <a:avLst>
                <a:gd name="adj1" fmla="val 50000"/>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13" name="Oval 112">
              <a:extLst>
                <a:ext uri="{FF2B5EF4-FFF2-40B4-BE49-F238E27FC236}">
                  <a16:creationId xmlns:a16="http://schemas.microsoft.com/office/drawing/2014/main" id="{8B7BEAE2-18F7-4332-B8E9-683CA119F7AB}"/>
                </a:ext>
              </a:extLst>
            </p:cNvPr>
            <p:cNvSpPr>
              <a:spLocks noChangeAspect="1"/>
            </p:cNvSpPr>
            <p:nvPr/>
          </p:nvSpPr>
          <p:spPr>
            <a:xfrm>
              <a:off x="4465206" y="2376494"/>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14" name="Oval 113">
              <a:extLst>
                <a:ext uri="{FF2B5EF4-FFF2-40B4-BE49-F238E27FC236}">
                  <a16:creationId xmlns:a16="http://schemas.microsoft.com/office/drawing/2014/main" id="{7E19AE95-7E9E-4692-8A03-42C88121BFE3}"/>
                </a:ext>
              </a:extLst>
            </p:cNvPr>
            <p:cNvSpPr>
              <a:spLocks noChangeAspect="1"/>
            </p:cNvSpPr>
            <p:nvPr/>
          </p:nvSpPr>
          <p:spPr>
            <a:xfrm>
              <a:off x="4465915" y="2713368"/>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15" name="Oval 114">
              <a:extLst>
                <a:ext uri="{FF2B5EF4-FFF2-40B4-BE49-F238E27FC236}">
                  <a16:creationId xmlns:a16="http://schemas.microsoft.com/office/drawing/2014/main" id="{D92A4A2E-65F4-4897-8715-08103B9A01A6}"/>
                </a:ext>
              </a:extLst>
            </p:cNvPr>
            <p:cNvSpPr>
              <a:spLocks noChangeAspect="1"/>
            </p:cNvSpPr>
            <p:nvPr/>
          </p:nvSpPr>
          <p:spPr>
            <a:xfrm>
              <a:off x="3760637" y="2545126"/>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16" name="Oval 115">
              <a:extLst>
                <a:ext uri="{FF2B5EF4-FFF2-40B4-BE49-F238E27FC236}">
                  <a16:creationId xmlns:a16="http://schemas.microsoft.com/office/drawing/2014/main" id="{5E4157BF-EB68-42A2-A32B-638D1806E6E0}"/>
                </a:ext>
              </a:extLst>
            </p:cNvPr>
            <p:cNvSpPr>
              <a:spLocks noChangeAspect="1"/>
            </p:cNvSpPr>
            <p:nvPr/>
          </p:nvSpPr>
          <p:spPr>
            <a:xfrm>
              <a:off x="4097151" y="2544931"/>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17" name="Straight Connector 116">
              <a:extLst>
                <a:ext uri="{FF2B5EF4-FFF2-40B4-BE49-F238E27FC236}">
                  <a16:creationId xmlns:a16="http://schemas.microsoft.com/office/drawing/2014/main" id="{AE410329-0EC5-423F-B7B5-C1540E2097A0}"/>
                </a:ext>
              </a:extLst>
            </p:cNvPr>
            <p:cNvCxnSpPr>
              <a:cxnSpLocks/>
              <a:stCxn id="108" idx="6"/>
              <a:endCxn id="115" idx="2"/>
            </p:cNvCxnSpPr>
            <p:nvPr/>
          </p:nvCxnSpPr>
          <p:spPr>
            <a:xfrm>
              <a:off x="3502103" y="2616987"/>
              <a:ext cx="258534"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18" name="Straight Connector 117">
              <a:extLst>
                <a:ext uri="{FF2B5EF4-FFF2-40B4-BE49-F238E27FC236}">
                  <a16:creationId xmlns:a16="http://schemas.microsoft.com/office/drawing/2014/main" id="{0CB1A17F-071C-4D64-91CF-31FEA52AE11A}"/>
                </a:ext>
              </a:extLst>
            </p:cNvPr>
            <p:cNvCxnSpPr>
              <a:cxnSpLocks/>
              <a:stCxn id="115" idx="6"/>
              <a:endCxn id="116" idx="2"/>
            </p:cNvCxnSpPr>
            <p:nvPr/>
          </p:nvCxnSpPr>
          <p:spPr>
            <a:xfrm flipV="1">
              <a:off x="3904371" y="2616792"/>
              <a:ext cx="192781" cy="196"/>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19" name="Straight Connector 26">
              <a:extLst>
                <a:ext uri="{FF2B5EF4-FFF2-40B4-BE49-F238E27FC236}">
                  <a16:creationId xmlns:a16="http://schemas.microsoft.com/office/drawing/2014/main" id="{C11A9744-E959-4C64-8E15-3EAFBAB18FC2}"/>
                </a:ext>
              </a:extLst>
            </p:cNvPr>
            <p:cNvCxnSpPr>
              <a:cxnSpLocks/>
              <a:stCxn id="113" idx="6"/>
              <a:endCxn id="164" idx="2"/>
            </p:cNvCxnSpPr>
            <p:nvPr/>
          </p:nvCxnSpPr>
          <p:spPr>
            <a:xfrm>
              <a:off x="4608940" y="2448355"/>
              <a:ext cx="244271" cy="168438"/>
            </a:xfrm>
            <a:prstGeom prst="bentConnector3">
              <a:avLst>
                <a:gd name="adj1" fmla="val 50000"/>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20" name="Straight Connector 28">
              <a:extLst>
                <a:ext uri="{FF2B5EF4-FFF2-40B4-BE49-F238E27FC236}">
                  <a16:creationId xmlns:a16="http://schemas.microsoft.com/office/drawing/2014/main" id="{EDACBEFB-3F99-42CE-A95E-A427A718604B}"/>
                </a:ext>
              </a:extLst>
            </p:cNvPr>
            <p:cNvCxnSpPr>
              <a:cxnSpLocks/>
              <a:stCxn id="114" idx="6"/>
              <a:endCxn id="164" idx="2"/>
            </p:cNvCxnSpPr>
            <p:nvPr/>
          </p:nvCxnSpPr>
          <p:spPr>
            <a:xfrm flipV="1">
              <a:off x="4609650" y="2616792"/>
              <a:ext cx="243562" cy="168438"/>
            </a:xfrm>
            <a:prstGeom prst="bentConnector3">
              <a:avLst>
                <a:gd name="adj1" fmla="val 50000"/>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21" name="Oval 120">
              <a:extLst>
                <a:ext uri="{FF2B5EF4-FFF2-40B4-BE49-F238E27FC236}">
                  <a16:creationId xmlns:a16="http://schemas.microsoft.com/office/drawing/2014/main" id="{02ADFCBC-ACFD-4144-9598-3DB3F36F8920}"/>
                </a:ext>
              </a:extLst>
            </p:cNvPr>
            <p:cNvSpPr>
              <a:spLocks noChangeAspect="1"/>
            </p:cNvSpPr>
            <p:nvPr/>
          </p:nvSpPr>
          <p:spPr>
            <a:xfrm>
              <a:off x="3357289" y="3635743"/>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22" name="Straight Connector 121">
              <a:extLst>
                <a:ext uri="{FF2B5EF4-FFF2-40B4-BE49-F238E27FC236}">
                  <a16:creationId xmlns:a16="http://schemas.microsoft.com/office/drawing/2014/main" id="{7C77E3E3-D705-4E70-98CC-61134E10C93F}"/>
                </a:ext>
              </a:extLst>
            </p:cNvPr>
            <p:cNvCxnSpPr>
              <a:cxnSpLocks/>
            </p:cNvCxnSpPr>
            <p:nvPr/>
          </p:nvCxnSpPr>
          <p:spPr>
            <a:xfrm>
              <a:off x="3222710" y="3707604"/>
              <a:ext cx="125287"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23" name="Oval 122">
              <a:extLst>
                <a:ext uri="{FF2B5EF4-FFF2-40B4-BE49-F238E27FC236}">
                  <a16:creationId xmlns:a16="http://schemas.microsoft.com/office/drawing/2014/main" id="{30C31A78-F7B4-49B8-B292-9AC15F8EB42C}"/>
                </a:ext>
              </a:extLst>
            </p:cNvPr>
            <p:cNvSpPr>
              <a:spLocks noChangeAspect="1"/>
            </p:cNvSpPr>
            <p:nvPr/>
          </p:nvSpPr>
          <p:spPr>
            <a:xfrm>
              <a:off x="3168810" y="3680657"/>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24" name="Straight Connector 27">
              <a:extLst>
                <a:ext uri="{FF2B5EF4-FFF2-40B4-BE49-F238E27FC236}">
                  <a16:creationId xmlns:a16="http://schemas.microsoft.com/office/drawing/2014/main" id="{350F0218-21FE-4546-AF3A-1ED78CD8EDC2}"/>
                </a:ext>
              </a:extLst>
            </p:cNvPr>
            <p:cNvCxnSpPr>
              <a:cxnSpLocks/>
              <a:stCxn id="121" idx="6"/>
              <a:endCxn id="126" idx="2"/>
            </p:cNvCxnSpPr>
            <p:nvPr/>
          </p:nvCxnSpPr>
          <p:spPr>
            <a:xfrm flipV="1">
              <a:off x="3501023" y="3456300"/>
              <a:ext cx="260521" cy="251305"/>
            </a:xfrm>
            <a:prstGeom prst="bentConnector3">
              <a:avLst>
                <a:gd name="adj1" fmla="val 50000"/>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25" name="Straight Connector 29">
              <a:extLst>
                <a:ext uri="{FF2B5EF4-FFF2-40B4-BE49-F238E27FC236}">
                  <a16:creationId xmlns:a16="http://schemas.microsoft.com/office/drawing/2014/main" id="{66DDEA7F-CA07-4B41-A5AF-7AA1E0275E52}"/>
                </a:ext>
              </a:extLst>
            </p:cNvPr>
            <p:cNvCxnSpPr>
              <a:cxnSpLocks/>
              <a:stCxn id="121" idx="6"/>
              <a:endCxn id="127" idx="2"/>
            </p:cNvCxnSpPr>
            <p:nvPr/>
          </p:nvCxnSpPr>
          <p:spPr>
            <a:xfrm>
              <a:off x="3501023" y="3707604"/>
              <a:ext cx="262505" cy="252490"/>
            </a:xfrm>
            <a:prstGeom prst="bentConnector3">
              <a:avLst>
                <a:gd name="adj1" fmla="val 50000"/>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26" name="Oval 125">
              <a:extLst>
                <a:ext uri="{FF2B5EF4-FFF2-40B4-BE49-F238E27FC236}">
                  <a16:creationId xmlns:a16="http://schemas.microsoft.com/office/drawing/2014/main" id="{F55B64E1-2FE9-4192-B5D7-0C8CCE02DCE0}"/>
                </a:ext>
              </a:extLst>
            </p:cNvPr>
            <p:cNvSpPr>
              <a:spLocks noChangeAspect="1"/>
            </p:cNvSpPr>
            <p:nvPr/>
          </p:nvSpPr>
          <p:spPr>
            <a:xfrm>
              <a:off x="3761545" y="3384439"/>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27" name="Oval 126">
              <a:extLst>
                <a:ext uri="{FF2B5EF4-FFF2-40B4-BE49-F238E27FC236}">
                  <a16:creationId xmlns:a16="http://schemas.microsoft.com/office/drawing/2014/main" id="{E657C462-700D-4215-A84C-0AEE4F1199A8}"/>
                </a:ext>
              </a:extLst>
            </p:cNvPr>
            <p:cNvSpPr>
              <a:spLocks noChangeAspect="1"/>
            </p:cNvSpPr>
            <p:nvPr/>
          </p:nvSpPr>
          <p:spPr>
            <a:xfrm>
              <a:off x="3763528" y="3888234"/>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28" name="Oval 127">
              <a:extLst>
                <a:ext uri="{FF2B5EF4-FFF2-40B4-BE49-F238E27FC236}">
                  <a16:creationId xmlns:a16="http://schemas.microsoft.com/office/drawing/2014/main" id="{8F633AE5-5E83-4CFE-9A71-F7D55ADFD03E}"/>
                </a:ext>
              </a:extLst>
            </p:cNvPr>
            <p:cNvSpPr>
              <a:spLocks noChangeAspect="1"/>
            </p:cNvSpPr>
            <p:nvPr/>
          </p:nvSpPr>
          <p:spPr>
            <a:xfrm>
              <a:off x="3761545" y="3635743"/>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29" name="Straight Connector 128">
              <a:extLst>
                <a:ext uri="{FF2B5EF4-FFF2-40B4-BE49-F238E27FC236}">
                  <a16:creationId xmlns:a16="http://schemas.microsoft.com/office/drawing/2014/main" id="{B9B47AA5-6395-4F8A-A40A-896553ABE9D7}"/>
                </a:ext>
              </a:extLst>
            </p:cNvPr>
            <p:cNvCxnSpPr>
              <a:cxnSpLocks/>
              <a:stCxn id="121" idx="6"/>
              <a:endCxn id="128" idx="2"/>
            </p:cNvCxnSpPr>
            <p:nvPr/>
          </p:nvCxnSpPr>
          <p:spPr>
            <a:xfrm>
              <a:off x="3501023" y="3707604"/>
              <a:ext cx="260521"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30" name="Oval 129">
              <a:extLst>
                <a:ext uri="{FF2B5EF4-FFF2-40B4-BE49-F238E27FC236}">
                  <a16:creationId xmlns:a16="http://schemas.microsoft.com/office/drawing/2014/main" id="{7C6115CE-7BDE-4A1A-A88E-8DFE5D70AEB0}"/>
                </a:ext>
              </a:extLst>
            </p:cNvPr>
            <p:cNvSpPr>
              <a:spLocks noChangeAspect="1"/>
            </p:cNvSpPr>
            <p:nvPr/>
          </p:nvSpPr>
          <p:spPr>
            <a:xfrm>
              <a:off x="4096886" y="3384439"/>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31" name="Oval 130">
              <a:extLst>
                <a:ext uri="{FF2B5EF4-FFF2-40B4-BE49-F238E27FC236}">
                  <a16:creationId xmlns:a16="http://schemas.microsoft.com/office/drawing/2014/main" id="{D0F68DDB-A5A1-4C8E-ADE5-45221B2BF11A}"/>
                </a:ext>
              </a:extLst>
            </p:cNvPr>
            <p:cNvSpPr>
              <a:spLocks noChangeAspect="1"/>
            </p:cNvSpPr>
            <p:nvPr/>
          </p:nvSpPr>
          <p:spPr>
            <a:xfrm>
              <a:off x="4096886" y="3635743"/>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32" name="Oval 131">
              <a:extLst>
                <a:ext uri="{FF2B5EF4-FFF2-40B4-BE49-F238E27FC236}">
                  <a16:creationId xmlns:a16="http://schemas.microsoft.com/office/drawing/2014/main" id="{B32F3BAF-4D4B-4E35-B9E9-71535914DC55}"/>
                </a:ext>
              </a:extLst>
            </p:cNvPr>
            <p:cNvSpPr>
              <a:spLocks noChangeAspect="1"/>
            </p:cNvSpPr>
            <p:nvPr/>
          </p:nvSpPr>
          <p:spPr>
            <a:xfrm>
              <a:off x="4098869" y="3888234"/>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33" name="Straight Connector 132">
              <a:extLst>
                <a:ext uri="{FF2B5EF4-FFF2-40B4-BE49-F238E27FC236}">
                  <a16:creationId xmlns:a16="http://schemas.microsoft.com/office/drawing/2014/main" id="{25DE4D02-C9FB-4DCA-AD14-C812D123F62A}"/>
                </a:ext>
              </a:extLst>
            </p:cNvPr>
            <p:cNvCxnSpPr>
              <a:cxnSpLocks/>
              <a:stCxn id="126" idx="6"/>
              <a:endCxn id="130" idx="2"/>
            </p:cNvCxnSpPr>
            <p:nvPr/>
          </p:nvCxnSpPr>
          <p:spPr>
            <a:xfrm>
              <a:off x="3905279" y="3456300"/>
              <a:ext cx="191607"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34" name="Straight Connector 133">
              <a:extLst>
                <a:ext uri="{FF2B5EF4-FFF2-40B4-BE49-F238E27FC236}">
                  <a16:creationId xmlns:a16="http://schemas.microsoft.com/office/drawing/2014/main" id="{7805C1D2-9C5E-424B-B556-587E47AA22E2}"/>
                </a:ext>
              </a:extLst>
            </p:cNvPr>
            <p:cNvCxnSpPr>
              <a:cxnSpLocks/>
              <a:stCxn id="128" idx="6"/>
              <a:endCxn id="131" idx="2"/>
            </p:cNvCxnSpPr>
            <p:nvPr/>
          </p:nvCxnSpPr>
          <p:spPr>
            <a:xfrm>
              <a:off x="3905279" y="3707604"/>
              <a:ext cx="191607"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35" name="Straight Connector 134">
              <a:extLst>
                <a:ext uri="{FF2B5EF4-FFF2-40B4-BE49-F238E27FC236}">
                  <a16:creationId xmlns:a16="http://schemas.microsoft.com/office/drawing/2014/main" id="{091B0354-AE66-42EB-9B9E-E93C8FA8A2F4}"/>
                </a:ext>
              </a:extLst>
            </p:cNvPr>
            <p:cNvCxnSpPr>
              <a:cxnSpLocks/>
              <a:stCxn id="127" idx="6"/>
              <a:endCxn id="132" idx="2"/>
            </p:cNvCxnSpPr>
            <p:nvPr/>
          </p:nvCxnSpPr>
          <p:spPr>
            <a:xfrm>
              <a:off x="3907262" y="3960095"/>
              <a:ext cx="191607"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36" name="Oval 135">
              <a:extLst>
                <a:ext uri="{FF2B5EF4-FFF2-40B4-BE49-F238E27FC236}">
                  <a16:creationId xmlns:a16="http://schemas.microsoft.com/office/drawing/2014/main" id="{81032E94-F4F1-4BE7-BE29-2AFF2E163D8A}"/>
                </a:ext>
              </a:extLst>
            </p:cNvPr>
            <p:cNvSpPr>
              <a:spLocks noChangeAspect="1"/>
            </p:cNvSpPr>
            <p:nvPr/>
          </p:nvSpPr>
          <p:spPr>
            <a:xfrm>
              <a:off x="4471377" y="3384439"/>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37" name="Oval 136">
              <a:extLst>
                <a:ext uri="{FF2B5EF4-FFF2-40B4-BE49-F238E27FC236}">
                  <a16:creationId xmlns:a16="http://schemas.microsoft.com/office/drawing/2014/main" id="{5332A58B-541A-4416-AB3F-2ADDFB3502AC}"/>
                </a:ext>
              </a:extLst>
            </p:cNvPr>
            <p:cNvSpPr>
              <a:spLocks noChangeAspect="1"/>
            </p:cNvSpPr>
            <p:nvPr/>
          </p:nvSpPr>
          <p:spPr>
            <a:xfrm>
              <a:off x="4471377" y="3635743"/>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38" name="Straight Connector 137">
              <a:extLst>
                <a:ext uri="{FF2B5EF4-FFF2-40B4-BE49-F238E27FC236}">
                  <a16:creationId xmlns:a16="http://schemas.microsoft.com/office/drawing/2014/main" id="{282164B2-A3C0-4F59-9785-285DB6898913}"/>
                </a:ext>
              </a:extLst>
            </p:cNvPr>
            <p:cNvCxnSpPr>
              <a:cxnSpLocks/>
              <a:stCxn id="130" idx="6"/>
              <a:endCxn id="136" idx="2"/>
            </p:cNvCxnSpPr>
            <p:nvPr/>
          </p:nvCxnSpPr>
          <p:spPr>
            <a:xfrm>
              <a:off x="4240620" y="3456300"/>
              <a:ext cx="230758"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39" name="Straight Connector 138">
              <a:extLst>
                <a:ext uri="{FF2B5EF4-FFF2-40B4-BE49-F238E27FC236}">
                  <a16:creationId xmlns:a16="http://schemas.microsoft.com/office/drawing/2014/main" id="{4828B885-98FD-4D4F-8E03-DBA29793EBDD}"/>
                </a:ext>
              </a:extLst>
            </p:cNvPr>
            <p:cNvCxnSpPr>
              <a:cxnSpLocks/>
              <a:stCxn id="131" idx="6"/>
              <a:endCxn id="137" idx="2"/>
            </p:cNvCxnSpPr>
            <p:nvPr/>
          </p:nvCxnSpPr>
          <p:spPr>
            <a:xfrm>
              <a:off x="4240620" y="3707604"/>
              <a:ext cx="230758"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40" name="Connector: Elbow 139">
              <a:extLst>
                <a:ext uri="{FF2B5EF4-FFF2-40B4-BE49-F238E27FC236}">
                  <a16:creationId xmlns:a16="http://schemas.microsoft.com/office/drawing/2014/main" id="{F9635A7A-F4D1-4C9A-94B2-632DDED78AA7}"/>
                </a:ext>
              </a:extLst>
            </p:cNvPr>
            <p:cNvCxnSpPr>
              <a:cxnSpLocks/>
              <a:stCxn id="136" idx="6"/>
              <a:endCxn id="141" idx="2"/>
            </p:cNvCxnSpPr>
            <p:nvPr/>
          </p:nvCxnSpPr>
          <p:spPr>
            <a:xfrm>
              <a:off x="4615113" y="3456300"/>
              <a:ext cx="231763" cy="251305"/>
            </a:xfrm>
            <a:prstGeom prst="bentConnector3">
              <a:avLst>
                <a:gd name="adj1" fmla="val 50000"/>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41" name="Oval 140">
              <a:extLst>
                <a:ext uri="{FF2B5EF4-FFF2-40B4-BE49-F238E27FC236}">
                  <a16:creationId xmlns:a16="http://schemas.microsoft.com/office/drawing/2014/main" id="{22FA7120-33E9-4CBE-BD4F-57EA71A59F42}"/>
                </a:ext>
              </a:extLst>
            </p:cNvPr>
            <p:cNvSpPr>
              <a:spLocks noChangeAspect="1"/>
            </p:cNvSpPr>
            <p:nvPr/>
          </p:nvSpPr>
          <p:spPr>
            <a:xfrm>
              <a:off x="4846876" y="3680657"/>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42" name="Connector: Elbow 141">
              <a:extLst>
                <a:ext uri="{FF2B5EF4-FFF2-40B4-BE49-F238E27FC236}">
                  <a16:creationId xmlns:a16="http://schemas.microsoft.com/office/drawing/2014/main" id="{74F24368-E111-4ED3-BAD0-D4CDE7752C8A}"/>
                </a:ext>
              </a:extLst>
            </p:cNvPr>
            <p:cNvCxnSpPr>
              <a:cxnSpLocks/>
              <a:stCxn id="132" idx="6"/>
              <a:endCxn id="141" idx="2"/>
            </p:cNvCxnSpPr>
            <p:nvPr/>
          </p:nvCxnSpPr>
          <p:spPr>
            <a:xfrm flipV="1">
              <a:off x="4242603" y="3707604"/>
              <a:ext cx="604273" cy="252490"/>
            </a:xfrm>
            <a:prstGeom prst="bentConnector3">
              <a:avLst>
                <a:gd name="adj1" fmla="val 79894"/>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43" name="Straight Connector 142">
              <a:extLst>
                <a:ext uri="{FF2B5EF4-FFF2-40B4-BE49-F238E27FC236}">
                  <a16:creationId xmlns:a16="http://schemas.microsoft.com/office/drawing/2014/main" id="{FC7619C2-7B1A-4656-ACF3-266D4B39E6AA}"/>
                </a:ext>
              </a:extLst>
            </p:cNvPr>
            <p:cNvCxnSpPr>
              <a:cxnSpLocks/>
              <a:stCxn id="137" idx="6"/>
              <a:endCxn id="141" idx="2"/>
            </p:cNvCxnSpPr>
            <p:nvPr/>
          </p:nvCxnSpPr>
          <p:spPr>
            <a:xfrm>
              <a:off x="4615113" y="3707604"/>
              <a:ext cx="231763"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44" name="Oval 143">
              <a:extLst>
                <a:ext uri="{FF2B5EF4-FFF2-40B4-BE49-F238E27FC236}">
                  <a16:creationId xmlns:a16="http://schemas.microsoft.com/office/drawing/2014/main" id="{687A5A7F-5E94-4085-98C0-4C94B03A1204}"/>
                </a:ext>
              </a:extLst>
            </p:cNvPr>
            <p:cNvSpPr>
              <a:spLocks noChangeAspect="1"/>
            </p:cNvSpPr>
            <p:nvPr/>
          </p:nvSpPr>
          <p:spPr>
            <a:xfrm>
              <a:off x="3354861" y="5023857"/>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45" name="Straight Connector 144">
              <a:extLst>
                <a:ext uri="{FF2B5EF4-FFF2-40B4-BE49-F238E27FC236}">
                  <a16:creationId xmlns:a16="http://schemas.microsoft.com/office/drawing/2014/main" id="{B8ACED62-3D00-4AF2-92A7-2DF78722E04C}"/>
                </a:ext>
              </a:extLst>
            </p:cNvPr>
            <p:cNvCxnSpPr>
              <a:cxnSpLocks/>
              <a:stCxn id="146" idx="6"/>
            </p:cNvCxnSpPr>
            <p:nvPr/>
          </p:nvCxnSpPr>
          <p:spPr>
            <a:xfrm>
              <a:off x="3227125" y="5095718"/>
              <a:ext cx="124567"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46" name="Oval 145">
              <a:extLst>
                <a:ext uri="{FF2B5EF4-FFF2-40B4-BE49-F238E27FC236}">
                  <a16:creationId xmlns:a16="http://schemas.microsoft.com/office/drawing/2014/main" id="{33F30C38-BEC3-4452-B7D9-4EA6DE71ECE6}"/>
                </a:ext>
              </a:extLst>
            </p:cNvPr>
            <p:cNvSpPr>
              <a:spLocks noChangeAspect="1"/>
            </p:cNvSpPr>
            <p:nvPr/>
          </p:nvSpPr>
          <p:spPr>
            <a:xfrm>
              <a:off x="3173225" y="5068770"/>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47" name="Oval 146">
              <a:extLst>
                <a:ext uri="{FF2B5EF4-FFF2-40B4-BE49-F238E27FC236}">
                  <a16:creationId xmlns:a16="http://schemas.microsoft.com/office/drawing/2014/main" id="{4CE5AE9F-1446-4DB6-B34C-36D64DF2D7C0}"/>
                </a:ext>
              </a:extLst>
            </p:cNvPr>
            <p:cNvSpPr>
              <a:spLocks noChangeAspect="1"/>
            </p:cNvSpPr>
            <p:nvPr/>
          </p:nvSpPr>
          <p:spPr>
            <a:xfrm>
              <a:off x="3758725" y="5023857"/>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48" name="Oval 147">
              <a:extLst>
                <a:ext uri="{FF2B5EF4-FFF2-40B4-BE49-F238E27FC236}">
                  <a16:creationId xmlns:a16="http://schemas.microsoft.com/office/drawing/2014/main" id="{F8F43516-1F31-4984-8734-C7A714133A0B}"/>
                </a:ext>
              </a:extLst>
            </p:cNvPr>
            <p:cNvSpPr>
              <a:spLocks noChangeAspect="1"/>
            </p:cNvSpPr>
            <p:nvPr/>
          </p:nvSpPr>
          <p:spPr>
            <a:xfrm>
              <a:off x="4099207" y="5023857"/>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49" name="Straight Connector 148">
              <a:extLst>
                <a:ext uri="{FF2B5EF4-FFF2-40B4-BE49-F238E27FC236}">
                  <a16:creationId xmlns:a16="http://schemas.microsoft.com/office/drawing/2014/main" id="{9F93C3AF-36CF-4EB9-A245-0F58DBEF9F38}"/>
                </a:ext>
              </a:extLst>
            </p:cNvPr>
            <p:cNvCxnSpPr>
              <a:cxnSpLocks/>
              <a:endCxn id="147" idx="2"/>
            </p:cNvCxnSpPr>
            <p:nvPr/>
          </p:nvCxnSpPr>
          <p:spPr>
            <a:xfrm>
              <a:off x="3498595" y="5095718"/>
              <a:ext cx="260130"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50" name="Straight Connector 149">
              <a:extLst>
                <a:ext uri="{FF2B5EF4-FFF2-40B4-BE49-F238E27FC236}">
                  <a16:creationId xmlns:a16="http://schemas.microsoft.com/office/drawing/2014/main" id="{5AD13F93-0199-4C09-995C-DBC18753F0DC}"/>
                </a:ext>
              </a:extLst>
            </p:cNvPr>
            <p:cNvCxnSpPr>
              <a:cxnSpLocks/>
              <a:stCxn id="147" idx="6"/>
            </p:cNvCxnSpPr>
            <p:nvPr/>
          </p:nvCxnSpPr>
          <p:spPr>
            <a:xfrm>
              <a:off x="3902459" y="5095718"/>
              <a:ext cx="196747"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51" name="Oval 150">
              <a:extLst>
                <a:ext uri="{FF2B5EF4-FFF2-40B4-BE49-F238E27FC236}">
                  <a16:creationId xmlns:a16="http://schemas.microsoft.com/office/drawing/2014/main" id="{5A73C66A-AFD5-4583-8617-ABC03A647A5B}"/>
                </a:ext>
              </a:extLst>
            </p:cNvPr>
            <p:cNvSpPr>
              <a:spLocks noChangeAspect="1"/>
            </p:cNvSpPr>
            <p:nvPr/>
          </p:nvSpPr>
          <p:spPr>
            <a:xfrm>
              <a:off x="4471378" y="5023857"/>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52" name="Straight Connector 151">
              <a:extLst>
                <a:ext uri="{FF2B5EF4-FFF2-40B4-BE49-F238E27FC236}">
                  <a16:creationId xmlns:a16="http://schemas.microsoft.com/office/drawing/2014/main" id="{AB5E863F-6C25-4680-85CE-ED82B18851BA}"/>
                </a:ext>
              </a:extLst>
            </p:cNvPr>
            <p:cNvCxnSpPr>
              <a:cxnSpLocks/>
            </p:cNvCxnSpPr>
            <p:nvPr/>
          </p:nvCxnSpPr>
          <p:spPr>
            <a:xfrm>
              <a:off x="4242941" y="5095718"/>
              <a:ext cx="228438"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53" name="Oval 152">
              <a:extLst>
                <a:ext uri="{FF2B5EF4-FFF2-40B4-BE49-F238E27FC236}">
                  <a16:creationId xmlns:a16="http://schemas.microsoft.com/office/drawing/2014/main" id="{C85F1CB8-BEFD-409E-9337-7D19C9FA8FFA}"/>
                </a:ext>
              </a:extLst>
            </p:cNvPr>
            <p:cNvSpPr>
              <a:spLocks noChangeAspect="1"/>
            </p:cNvSpPr>
            <p:nvPr/>
          </p:nvSpPr>
          <p:spPr>
            <a:xfrm>
              <a:off x="4852756" y="5068770"/>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54" name="Straight Connector 153">
              <a:extLst>
                <a:ext uri="{FF2B5EF4-FFF2-40B4-BE49-F238E27FC236}">
                  <a16:creationId xmlns:a16="http://schemas.microsoft.com/office/drawing/2014/main" id="{01DFBEB4-3536-4F31-AFCB-4C1E47D0E2E7}"/>
                </a:ext>
              </a:extLst>
            </p:cNvPr>
            <p:cNvCxnSpPr>
              <a:stCxn id="151" idx="6"/>
              <a:endCxn id="153" idx="2"/>
            </p:cNvCxnSpPr>
            <p:nvPr/>
          </p:nvCxnSpPr>
          <p:spPr>
            <a:xfrm>
              <a:off x="4615113" y="5095718"/>
              <a:ext cx="237644"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55" name="Oval 154">
              <a:extLst>
                <a:ext uri="{FF2B5EF4-FFF2-40B4-BE49-F238E27FC236}">
                  <a16:creationId xmlns:a16="http://schemas.microsoft.com/office/drawing/2014/main" id="{B61B2A35-2271-44EE-84A4-40263C704989}"/>
                </a:ext>
              </a:extLst>
            </p:cNvPr>
            <p:cNvSpPr>
              <a:spLocks noChangeAspect="1"/>
            </p:cNvSpPr>
            <p:nvPr/>
          </p:nvSpPr>
          <p:spPr>
            <a:xfrm>
              <a:off x="3355685" y="4470767"/>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56" name="Oval 155">
              <a:extLst>
                <a:ext uri="{FF2B5EF4-FFF2-40B4-BE49-F238E27FC236}">
                  <a16:creationId xmlns:a16="http://schemas.microsoft.com/office/drawing/2014/main" id="{6989D6FE-6242-43C1-9205-8054AC86C1D3}"/>
                </a:ext>
              </a:extLst>
            </p:cNvPr>
            <p:cNvSpPr>
              <a:spLocks noChangeAspect="1"/>
            </p:cNvSpPr>
            <p:nvPr/>
          </p:nvSpPr>
          <p:spPr>
            <a:xfrm>
              <a:off x="3758858" y="4470767"/>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57" name="Oval 156">
              <a:extLst>
                <a:ext uri="{FF2B5EF4-FFF2-40B4-BE49-F238E27FC236}">
                  <a16:creationId xmlns:a16="http://schemas.microsoft.com/office/drawing/2014/main" id="{B5A9B840-A06F-4FA7-AC1F-E0F8234C79D4}"/>
                </a:ext>
              </a:extLst>
            </p:cNvPr>
            <p:cNvSpPr>
              <a:spLocks noChangeAspect="1"/>
            </p:cNvSpPr>
            <p:nvPr/>
          </p:nvSpPr>
          <p:spPr>
            <a:xfrm>
              <a:off x="4098647" y="4470767"/>
              <a:ext cx="143734" cy="143722"/>
            </a:xfrm>
            <a:prstGeom prst="ellips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58" name="Straight Connector 157">
              <a:extLst>
                <a:ext uri="{FF2B5EF4-FFF2-40B4-BE49-F238E27FC236}">
                  <a16:creationId xmlns:a16="http://schemas.microsoft.com/office/drawing/2014/main" id="{8E45D89A-C49A-4458-94DF-1A0B6666DB94}"/>
                </a:ext>
              </a:extLst>
            </p:cNvPr>
            <p:cNvCxnSpPr>
              <a:cxnSpLocks/>
              <a:stCxn id="155" idx="6"/>
              <a:endCxn id="156" idx="2"/>
            </p:cNvCxnSpPr>
            <p:nvPr/>
          </p:nvCxnSpPr>
          <p:spPr>
            <a:xfrm>
              <a:off x="3499420" y="4542628"/>
              <a:ext cx="259438"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59" name="Oval 158">
              <a:extLst>
                <a:ext uri="{FF2B5EF4-FFF2-40B4-BE49-F238E27FC236}">
                  <a16:creationId xmlns:a16="http://schemas.microsoft.com/office/drawing/2014/main" id="{8272F018-3CFB-4CAA-8912-0479CF52EA8E}"/>
                </a:ext>
              </a:extLst>
            </p:cNvPr>
            <p:cNvSpPr>
              <a:spLocks noChangeAspect="1"/>
            </p:cNvSpPr>
            <p:nvPr/>
          </p:nvSpPr>
          <p:spPr>
            <a:xfrm>
              <a:off x="3176394" y="4515680"/>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60" name="Straight Connector 159">
              <a:extLst>
                <a:ext uri="{FF2B5EF4-FFF2-40B4-BE49-F238E27FC236}">
                  <a16:creationId xmlns:a16="http://schemas.microsoft.com/office/drawing/2014/main" id="{6A9BEC12-7BDF-45D2-84C3-448EE23375AD}"/>
                </a:ext>
              </a:extLst>
            </p:cNvPr>
            <p:cNvCxnSpPr>
              <a:cxnSpLocks/>
              <a:stCxn id="156" idx="6"/>
              <a:endCxn id="157" idx="2"/>
            </p:cNvCxnSpPr>
            <p:nvPr/>
          </p:nvCxnSpPr>
          <p:spPr>
            <a:xfrm>
              <a:off x="3902592" y="4542628"/>
              <a:ext cx="196054"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61" name="Straight Connector 160">
              <a:extLst>
                <a:ext uri="{FF2B5EF4-FFF2-40B4-BE49-F238E27FC236}">
                  <a16:creationId xmlns:a16="http://schemas.microsoft.com/office/drawing/2014/main" id="{B477DDCE-8C87-48E9-A40D-82888E6CB248}"/>
                </a:ext>
              </a:extLst>
            </p:cNvPr>
            <p:cNvCxnSpPr>
              <a:cxnSpLocks/>
              <a:stCxn id="157" idx="6"/>
              <a:endCxn id="163" idx="2"/>
            </p:cNvCxnSpPr>
            <p:nvPr/>
          </p:nvCxnSpPr>
          <p:spPr>
            <a:xfrm flipV="1">
              <a:off x="4242381" y="4538454"/>
              <a:ext cx="606510" cy="4174"/>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62" name="Straight Connector 161">
              <a:extLst>
                <a:ext uri="{FF2B5EF4-FFF2-40B4-BE49-F238E27FC236}">
                  <a16:creationId xmlns:a16="http://schemas.microsoft.com/office/drawing/2014/main" id="{7426839A-D633-4DE7-B440-A82AD49D18D4}"/>
                </a:ext>
              </a:extLst>
            </p:cNvPr>
            <p:cNvCxnSpPr>
              <a:cxnSpLocks/>
              <a:stCxn id="159" idx="6"/>
              <a:endCxn id="155" idx="2"/>
            </p:cNvCxnSpPr>
            <p:nvPr/>
          </p:nvCxnSpPr>
          <p:spPr>
            <a:xfrm>
              <a:off x="3230293" y="4542628"/>
              <a:ext cx="125391" cy="0"/>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63" name="Oval 162">
              <a:extLst>
                <a:ext uri="{FF2B5EF4-FFF2-40B4-BE49-F238E27FC236}">
                  <a16:creationId xmlns:a16="http://schemas.microsoft.com/office/drawing/2014/main" id="{1CFA771B-B78F-412F-BDBE-414F50428D5A}"/>
                </a:ext>
              </a:extLst>
            </p:cNvPr>
            <p:cNvSpPr>
              <a:spLocks noChangeAspect="1"/>
            </p:cNvSpPr>
            <p:nvPr/>
          </p:nvSpPr>
          <p:spPr>
            <a:xfrm>
              <a:off x="4848891" y="4511507"/>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64" name="Oval 163">
              <a:extLst>
                <a:ext uri="{FF2B5EF4-FFF2-40B4-BE49-F238E27FC236}">
                  <a16:creationId xmlns:a16="http://schemas.microsoft.com/office/drawing/2014/main" id="{1C44AB4F-7E0E-4B30-B1DB-3DBC7CE331B8}"/>
                </a:ext>
              </a:extLst>
            </p:cNvPr>
            <p:cNvSpPr>
              <a:spLocks noChangeAspect="1"/>
            </p:cNvSpPr>
            <p:nvPr/>
          </p:nvSpPr>
          <p:spPr>
            <a:xfrm>
              <a:off x="4853211" y="2589844"/>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65" name="Straight Connector 164">
              <a:extLst>
                <a:ext uri="{FF2B5EF4-FFF2-40B4-BE49-F238E27FC236}">
                  <a16:creationId xmlns:a16="http://schemas.microsoft.com/office/drawing/2014/main" id="{75142D17-279F-4786-A817-29F989C5BAC2}"/>
                </a:ext>
              </a:extLst>
            </p:cNvPr>
            <p:cNvCxnSpPr>
              <a:cxnSpLocks/>
              <a:stCxn id="107" idx="6"/>
              <a:endCxn id="256" idx="2"/>
            </p:cNvCxnSpPr>
            <p:nvPr/>
          </p:nvCxnSpPr>
          <p:spPr>
            <a:xfrm>
              <a:off x="4906523" y="1789467"/>
              <a:ext cx="172120" cy="41"/>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66" name="Straight Connector 165">
              <a:extLst>
                <a:ext uri="{FF2B5EF4-FFF2-40B4-BE49-F238E27FC236}">
                  <a16:creationId xmlns:a16="http://schemas.microsoft.com/office/drawing/2014/main" id="{21D62EF7-54C2-41F4-81C4-2140A6B489CE}"/>
                </a:ext>
              </a:extLst>
            </p:cNvPr>
            <p:cNvCxnSpPr>
              <a:cxnSpLocks/>
              <a:stCxn id="164" idx="6"/>
              <a:endCxn id="283" idx="2"/>
            </p:cNvCxnSpPr>
            <p:nvPr/>
          </p:nvCxnSpPr>
          <p:spPr>
            <a:xfrm>
              <a:off x="4907111" y="2616792"/>
              <a:ext cx="171531" cy="2494"/>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67" name="Straight Connector 166">
              <a:extLst>
                <a:ext uri="{FF2B5EF4-FFF2-40B4-BE49-F238E27FC236}">
                  <a16:creationId xmlns:a16="http://schemas.microsoft.com/office/drawing/2014/main" id="{BB5F959B-7FB8-4BEF-BDAB-6C73047E4AEC}"/>
                </a:ext>
              </a:extLst>
            </p:cNvPr>
            <p:cNvCxnSpPr>
              <a:cxnSpLocks/>
              <a:stCxn id="141" idx="6"/>
              <a:endCxn id="37" idx="2"/>
            </p:cNvCxnSpPr>
            <p:nvPr/>
          </p:nvCxnSpPr>
          <p:spPr>
            <a:xfrm>
              <a:off x="4900776" y="3707604"/>
              <a:ext cx="177866" cy="1842"/>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68" name="Straight Connector 167">
              <a:extLst>
                <a:ext uri="{FF2B5EF4-FFF2-40B4-BE49-F238E27FC236}">
                  <a16:creationId xmlns:a16="http://schemas.microsoft.com/office/drawing/2014/main" id="{7E9F2FF4-D7B7-4D56-B17C-45602E25E3AD}"/>
                </a:ext>
              </a:extLst>
            </p:cNvPr>
            <p:cNvCxnSpPr>
              <a:cxnSpLocks/>
              <a:stCxn id="163" idx="6"/>
              <a:endCxn id="202" idx="2"/>
            </p:cNvCxnSpPr>
            <p:nvPr/>
          </p:nvCxnSpPr>
          <p:spPr>
            <a:xfrm>
              <a:off x="4902791" y="4538454"/>
              <a:ext cx="175851" cy="4156"/>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69" name="Straight Connector 168">
              <a:extLst>
                <a:ext uri="{FF2B5EF4-FFF2-40B4-BE49-F238E27FC236}">
                  <a16:creationId xmlns:a16="http://schemas.microsoft.com/office/drawing/2014/main" id="{24C74595-043C-4DF5-8D9D-2EE265447116}"/>
                </a:ext>
              </a:extLst>
            </p:cNvPr>
            <p:cNvCxnSpPr>
              <a:cxnSpLocks/>
              <a:stCxn id="153" idx="6"/>
              <a:endCxn id="218" idx="2"/>
            </p:cNvCxnSpPr>
            <p:nvPr/>
          </p:nvCxnSpPr>
          <p:spPr>
            <a:xfrm>
              <a:off x="4906656" y="5095718"/>
              <a:ext cx="171986" cy="78"/>
            </a:xfrm>
            <a:prstGeom prst="line">
              <a:avLst/>
            </a:prstGeom>
            <a:no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70" name="Connector: Elbow 169">
              <a:extLst>
                <a:ext uri="{FF2B5EF4-FFF2-40B4-BE49-F238E27FC236}">
                  <a16:creationId xmlns:a16="http://schemas.microsoft.com/office/drawing/2014/main" id="{0C363D5D-3286-4EA1-B92B-3FF8815A2347}"/>
                </a:ext>
              </a:extLst>
            </p:cNvPr>
            <p:cNvCxnSpPr>
              <a:stCxn id="153" idx="4"/>
              <a:endCxn id="186" idx="2"/>
            </p:cNvCxnSpPr>
            <p:nvPr/>
          </p:nvCxnSpPr>
          <p:spPr>
            <a:xfrm rot="16200000" flipH="1">
              <a:off x="4582776" y="5419596"/>
              <a:ext cx="793934" cy="200074"/>
            </a:xfrm>
            <a:prstGeom prst="bentConnector2">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71" name="Straight Connector 170">
              <a:extLst>
                <a:ext uri="{FF2B5EF4-FFF2-40B4-BE49-F238E27FC236}">
                  <a16:creationId xmlns:a16="http://schemas.microsoft.com/office/drawing/2014/main" id="{EAA3BCF1-1993-4AD0-8752-B7D2868298FF}"/>
                </a:ext>
              </a:extLst>
            </p:cNvPr>
            <p:cNvCxnSpPr>
              <a:cxnSpLocks/>
              <a:stCxn id="53" idx="6"/>
              <a:endCxn id="74" idx="2"/>
            </p:cNvCxnSpPr>
            <p:nvPr/>
          </p:nvCxnSpPr>
          <p:spPr>
            <a:xfrm>
              <a:off x="7632025" y="3432854"/>
              <a:ext cx="298791"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72" name="Connector: Elbow 171">
              <a:extLst>
                <a:ext uri="{FF2B5EF4-FFF2-40B4-BE49-F238E27FC236}">
                  <a16:creationId xmlns:a16="http://schemas.microsoft.com/office/drawing/2014/main" id="{93FE324A-A716-4195-92A5-38DACF213DB3}"/>
                </a:ext>
              </a:extLst>
            </p:cNvPr>
            <p:cNvCxnSpPr>
              <a:cxnSpLocks/>
              <a:stCxn id="192" idx="6"/>
              <a:endCxn id="86" idx="2"/>
            </p:cNvCxnSpPr>
            <p:nvPr/>
          </p:nvCxnSpPr>
          <p:spPr>
            <a:xfrm flipV="1">
              <a:off x="7634656" y="3986040"/>
              <a:ext cx="296160" cy="1933657"/>
            </a:xfrm>
            <a:prstGeom prst="bentConnector3">
              <a:avLst>
                <a:gd name="adj1" fmla="val 50000"/>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73" name="Connector: Elbow 172">
              <a:extLst>
                <a:ext uri="{FF2B5EF4-FFF2-40B4-BE49-F238E27FC236}">
                  <a16:creationId xmlns:a16="http://schemas.microsoft.com/office/drawing/2014/main" id="{29DF6E93-5B25-4B46-B06F-6AAB749FB996}"/>
                </a:ext>
              </a:extLst>
            </p:cNvPr>
            <p:cNvCxnSpPr>
              <a:cxnSpLocks/>
              <a:stCxn id="235" idx="6"/>
              <a:endCxn id="80" idx="2"/>
            </p:cNvCxnSpPr>
            <p:nvPr/>
          </p:nvCxnSpPr>
          <p:spPr>
            <a:xfrm flipV="1">
              <a:off x="7634658" y="3709447"/>
              <a:ext cx="296158" cy="833038"/>
            </a:xfrm>
            <a:prstGeom prst="bentConnector3">
              <a:avLst>
                <a:gd name="adj1" fmla="val 50000"/>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74" name="Connector: Elbow 173">
              <a:extLst>
                <a:ext uri="{FF2B5EF4-FFF2-40B4-BE49-F238E27FC236}">
                  <a16:creationId xmlns:a16="http://schemas.microsoft.com/office/drawing/2014/main" id="{6D97B38C-241A-46E6-8F45-0794CCD313CC}"/>
                </a:ext>
              </a:extLst>
            </p:cNvPr>
            <p:cNvCxnSpPr>
              <a:cxnSpLocks/>
              <a:stCxn id="303" idx="6"/>
              <a:endCxn id="72" idx="2"/>
            </p:cNvCxnSpPr>
            <p:nvPr/>
          </p:nvCxnSpPr>
          <p:spPr>
            <a:xfrm>
              <a:off x="7632507" y="2065935"/>
              <a:ext cx="298309" cy="1090327"/>
            </a:xfrm>
            <a:prstGeom prst="bentConnector3">
              <a:avLst>
                <a:gd name="adj1" fmla="val 50000"/>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cxnSp>
          <p:nvCxnSpPr>
            <p:cNvPr id="175" name="Straight Connector 174">
              <a:extLst>
                <a:ext uri="{FF2B5EF4-FFF2-40B4-BE49-F238E27FC236}">
                  <a16:creationId xmlns:a16="http://schemas.microsoft.com/office/drawing/2014/main" id="{F5B7B171-FCA0-4138-98C0-4E6B085B2884}"/>
                </a:ext>
              </a:extLst>
            </p:cNvPr>
            <p:cNvCxnSpPr/>
            <p:nvPr/>
          </p:nvCxnSpPr>
          <p:spPr>
            <a:xfrm>
              <a:off x="4879571" y="2646230"/>
              <a:ext cx="0" cy="1041987"/>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76" name="Oval 175">
              <a:extLst>
                <a:ext uri="{FF2B5EF4-FFF2-40B4-BE49-F238E27FC236}">
                  <a16:creationId xmlns:a16="http://schemas.microsoft.com/office/drawing/2014/main" id="{947FD40A-15CB-4E7D-BEE2-65956F506052}"/>
                </a:ext>
              </a:extLst>
            </p:cNvPr>
            <p:cNvSpPr>
              <a:spLocks noChangeAspect="1"/>
            </p:cNvSpPr>
            <p:nvPr/>
          </p:nvSpPr>
          <p:spPr>
            <a:xfrm>
              <a:off x="3186827" y="1762518"/>
              <a:ext cx="53900" cy="53896"/>
            </a:xfrm>
            <a:prstGeom prst="ellipse">
              <a:avLst/>
            </a:prstGeom>
            <a:solidFill>
              <a:schemeClr val="bg1">
                <a:lumMod val="8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77" name="Oval 176">
              <a:extLst>
                <a:ext uri="{FF2B5EF4-FFF2-40B4-BE49-F238E27FC236}">
                  <a16:creationId xmlns:a16="http://schemas.microsoft.com/office/drawing/2014/main" id="{B46E61AC-797F-47F5-AF21-601E0CEE859E}"/>
                </a:ext>
              </a:extLst>
            </p:cNvPr>
            <p:cNvSpPr>
              <a:spLocks noChangeAspect="1"/>
            </p:cNvSpPr>
            <p:nvPr/>
          </p:nvSpPr>
          <p:spPr>
            <a:xfrm>
              <a:off x="8106494" y="3360992"/>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78" name="Oval 177">
              <a:extLst>
                <a:ext uri="{FF2B5EF4-FFF2-40B4-BE49-F238E27FC236}">
                  <a16:creationId xmlns:a16="http://schemas.microsoft.com/office/drawing/2014/main" id="{AF1B6112-49C4-4388-ADA4-76FF954F0AAD}"/>
                </a:ext>
              </a:extLst>
            </p:cNvPr>
            <p:cNvSpPr>
              <a:spLocks noChangeAspect="1"/>
            </p:cNvSpPr>
            <p:nvPr/>
          </p:nvSpPr>
          <p:spPr>
            <a:xfrm>
              <a:off x="8448710" y="3360992"/>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79" name="Oval 178">
              <a:extLst>
                <a:ext uri="{FF2B5EF4-FFF2-40B4-BE49-F238E27FC236}">
                  <a16:creationId xmlns:a16="http://schemas.microsoft.com/office/drawing/2014/main" id="{9BE63B62-4E2B-4615-B809-1D41E54BEA46}"/>
                </a:ext>
              </a:extLst>
            </p:cNvPr>
            <p:cNvSpPr>
              <a:spLocks noChangeAspect="1"/>
            </p:cNvSpPr>
            <p:nvPr/>
          </p:nvSpPr>
          <p:spPr>
            <a:xfrm>
              <a:off x="8790932" y="3360992"/>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sp>
          <p:nvSpPr>
            <p:cNvPr id="180" name="Oval 179">
              <a:extLst>
                <a:ext uri="{FF2B5EF4-FFF2-40B4-BE49-F238E27FC236}">
                  <a16:creationId xmlns:a16="http://schemas.microsoft.com/office/drawing/2014/main" id="{FF84DA00-CEB3-4A4E-BF0D-10B4B5B5EF5F}"/>
                </a:ext>
              </a:extLst>
            </p:cNvPr>
            <p:cNvSpPr>
              <a:spLocks noChangeAspect="1"/>
            </p:cNvSpPr>
            <p:nvPr/>
          </p:nvSpPr>
          <p:spPr>
            <a:xfrm>
              <a:off x="9133134" y="3360984"/>
              <a:ext cx="143734" cy="143722"/>
            </a:xfrm>
            <a:prstGeom prst="ellipse">
              <a:avLst/>
            </a:prstGeom>
            <a:solidFill>
              <a:schemeClr val="bg1"/>
            </a:solidFill>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81" name="Straight Connector 180">
              <a:extLst>
                <a:ext uri="{FF2B5EF4-FFF2-40B4-BE49-F238E27FC236}">
                  <a16:creationId xmlns:a16="http://schemas.microsoft.com/office/drawing/2014/main" id="{14F6CFA9-0FBC-41C8-8F2C-9C63B7204684}"/>
                </a:ext>
              </a:extLst>
            </p:cNvPr>
            <p:cNvCxnSpPr>
              <a:cxnSpLocks/>
              <a:endCxn id="182" idx="2"/>
            </p:cNvCxnSpPr>
            <p:nvPr/>
          </p:nvCxnSpPr>
          <p:spPr>
            <a:xfrm>
              <a:off x="9513860" y="3579280"/>
              <a:ext cx="109639" cy="0"/>
            </a:xfrm>
            <a:prstGeom prst="line">
              <a:avLst/>
            </a:prstGeom>
            <a:ln w="19050">
              <a:solidFill>
                <a:schemeClr val="bg2">
                  <a:lumMod val="25000"/>
                </a:schemeClr>
              </a:solidFill>
            </a:ln>
          </p:spPr>
          <p:style>
            <a:lnRef idx="3">
              <a:schemeClr val="accent5"/>
            </a:lnRef>
            <a:fillRef idx="0">
              <a:schemeClr val="accent5"/>
            </a:fillRef>
            <a:effectRef idx="2">
              <a:schemeClr val="accent5"/>
            </a:effectRef>
            <a:fontRef idx="minor">
              <a:schemeClr val="tx1"/>
            </a:fontRef>
          </p:style>
        </p:cxnSp>
        <p:sp>
          <p:nvSpPr>
            <p:cNvPr id="182" name="Oval 181">
              <a:extLst>
                <a:ext uri="{FF2B5EF4-FFF2-40B4-BE49-F238E27FC236}">
                  <a16:creationId xmlns:a16="http://schemas.microsoft.com/office/drawing/2014/main" id="{2BEBD425-3655-4142-B0B8-0EE9E925CF50}"/>
                </a:ext>
              </a:extLst>
            </p:cNvPr>
            <p:cNvSpPr>
              <a:spLocks noChangeAspect="1"/>
            </p:cNvSpPr>
            <p:nvPr/>
          </p:nvSpPr>
          <p:spPr>
            <a:xfrm>
              <a:off x="9623499" y="3552332"/>
              <a:ext cx="53900" cy="53896"/>
            </a:xfrm>
            <a:prstGeom prst="ellipse">
              <a:avLst/>
            </a:prstGeom>
            <a:solidFill>
              <a:schemeClr val="tx1">
                <a:lumMod val="65000"/>
                <a:lumOff val="35000"/>
              </a:schemeClr>
            </a:solidFill>
            <a:ln w="9525">
              <a:solidFill>
                <a:schemeClr val="bg2">
                  <a:lumMod val="2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796706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7EC0E-8CFE-424D-8AF5-64D77111E340}"/>
              </a:ext>
            </a:extLst>
          </p:cNvPr>
          <p:cNvSpPr>
            <a:spLocks noGrp="1"/>
          </p:cNvSpPr>
          <p:nvPr>
            <p:ph type="title"/>
          </p:nvPr>
        </p:nvSpPr>
        <p:spPr/>
        <p:txBody>
          <a:bodyPr/>
          <a:lstStyle/>
          <a:p>
            <a:r>
              <a:rPr lang="en-GB" dirty="0"/>
              <a:t>Example: Peter’s actual journey</a:t>
            </a:r>
          </a:p>
        </p:txBody>
      </p:sp>
      <p:sp>
        <p:nvSpPr>
          <p:cNvPr id="313" name="TextBox 312">
            <a:extLst>
              <a:ext uri="{FF2B5EF4-FFF2-40B4-BE49-F238E27FC236}">
                <a16:creationId xmlns:a16="http://schemas.microsoft.com/office/drawing/2014/main" id="{426AB4B2-A908-41D8-AA22-63EF3139CEE0}"/>
              </a:ext>
            </a:extLst>
          </p:cNvPr>
          <p:cNvSpPr txBox="1"/>
          <p:nvPr/>
        </p:nvSpPr>
        <p:spPr>
          <a:xfrm>
            <a:off x="3553205" y="6476068"/>
            <a:ext cx="6958828"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Calibri" panose="020F0502020204030204"/>
                <a:ea typeface="+mn-ea"/>
                <a:cs typeface="+mn-cs"/>
              </a:rPr>
              <a:t>    9                            x                     18                                                           x                4            =         648</a:t>
            </a:r>
          </a:p>
        </p:txBody>
      </p:sp>
      <p:sp>
        <p:nvSpPr>
          <p:cNvPr id="314" name="TextBox 313">
            <a:extLst>
              <a:ext uri="{FF2B5EF4-FFF2-40B4-BE49-F238E27FC236}">
                <a16:creationId xmlns:a16="http://schemas.microsoft.com/office/drawing/2014/main" id="{F621B33F-B7F9-4AF7-B1DE-B5A9FBF7725B}"/>
              </a:ext>
            </a:extLst>
          </p:cNvPr>
          <p:cNvSpPr txBox="1"/>
          <p:nvPr/>
        </p:nvSpPr>
        <p:spPr>
          <a:xfrm>
            <a:off x="1471617" y="6474729"/>
            <a:ext cx="2081588"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Calibri" panose="020F0502020204030204"/>
                <a:ea typeface="+mn-ea"/>
                <a:cs typeface="+mn-cs"/>
              </a:rPr>
              <a:t>Number of journeys       = </a:t>
            </a:r>
          </a:p>
        </p:txBody>
      </p:sp>
      <p:pic>
        <p:nvPicPr>
          <p:cNvPr id="2122" name="Picture 2121" descr="A picture containing building&#10;&#10;Description automatically generated">
            <a:extLst>
              <a:ext uri="{FF2B5EF4-FFF2-40B4-BE49-F238E27FC236}">
                <a16:creationId xmlns:a16="http://schemas.microsoft.com/office/drawing/2014/main" id="{00303C42-1B15-49B9-A85D-C255E3B27ADA}"/>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2693732" y="2456465"/>
            <a:ext cx="227514" cy="323497"/>
          </a:xfrm>
          <a:prstGeom prst="rect">
            <a:avLst/>
          </a:prstGeom>
        </p:spPr>
      </p:pic>
      <p:sp>
        <p:nvSpPr>
          <p:cNvPr id="2123" name="TextBox 2122">
            <a:extLst>
              <a:ext uri="{FF2B5EF4-FFF2-40B4-BE49-F238E27FC236}">
                <a16:creationId xmlns:a16="http://schemas.microsoft.com/office/drawing/2014/main" id="{A83BFBB8-FA60-4942-8CEF-6579E5AB5504}"/>
              </a:ext>
            </a:extLst>
          </p:cNvPr>
          <p:cNvSpPr txBox="1"/>
          <p:nvPr/>
        </p:nvSpPr>
        <p:spPr>
          <a:xfrm>
            <a:off x="8606481" y="4504739"/>
            <a:ext cx="2607276" cy="931602"/>
          </a:xfrm>
          <a:prstGeom prst="rect">
            <a:avLst/>
          </a:prstGeom>
          <a:noFill/>
        </p:spPr>
        <p:txBody>
          <a:bodyPr wrap="square" rtlCol="0">
            <a:spAutoFit/>
          </a:bodyPr>
          <a:lstStyle>
            <a:defPPr>
              <a:defRPr lang="nb-NO"/>
            </a:defPPr>
            <a:lvl1pPr marR="0" lvl="0" indent="0" defTabSz="914400" fontAlgn="auto">
              <a:lnSpc>
                <a:spcPts val="1300"/>
              </a:lnSpc>
              <a:spcBef>
                <a:spcPts val="0"/>
              </a:spcBef>
              <a:spcAft>
                <a:spcPts val="0"/>
              </a:spcAft>
              <a:buClrTx/>
              <a:buSzTx/>
              <a:buFontTx/>
              <a:buNone/>
              <a:tabLst/>
              <a:defRPr kumimoji="0" sz="1400" b="0" i="0" u="none" strike="noStrike" kern="0" cap="none" spc="0" normalizeH="0" baseline="0">
                <a:ln>
                  <a:noFill/>
                </a:ln>
                <a:solidFill>
                  <a:srgbClr val="ED7D31">
                    <a:lumMod val="75000"/>
                  </a:srgbClr>
                </a:solidFill>
                <a:effectLst/>
                <a:uLnTx/>
                <a:uFillTx/>
              </a:defRPr>
            </a:lvl1pPr>
          </a:lstStyle>
          <a:p>
            <a:r>
              <a:rPr lang="en-GB" dirty="0">
                <a:solidFill>
                  <a:schemeClr val="accent2"/>
                </a:solidFill>
              </a:rPr>
              <a:t>The customer has completed one out of the 648 possible paths.</a:t>
            </a:r>
          </a:p>
          <a:p>
            <a:endParaRPr lang="en-GB" dirty="0">
              <a:solidFill>
                <a:schemeClr val="accent2"/>
              </a:solidFill>
            </a:endParaRPr>
          </a:p>
          <a:p>
            <a:r>
              <a:rPr lang="en-GB" dirty="0">
                <a:solidFill>
                  <a:schemeClr val="accent2"/>
                </a:solidFill>
              </a:rPr>
              <a:t>The journey consisted of </a:t>
            </a:r>
            <a:br>
              <a:rPr lang="en-GB" dirty="0">
                <a:solidFill>
                  <a:schemeClr val="accent2"/>
                </a:solidFill>
              </a:rPr>
            </a:br>
            <a:r>
              <a:rPr lang="en-GB" dirty="0">
                <a:solidFill>
                  <a:schemeClr val="accent2"/>
                </a:solidFill>
              </a:rPr>
              <a:t>13 touchpoints.</a:t>
            </a:r>
          </a:p>
        </p:txBody>
      </p:sp>
      <p:sp>
        <p:nvSpPr>
          <p:cNvPr id="2127" name="Speech Bubble: Rectangle with Corners Rounded 2126">
            <a:extLst>
              <a:ext uri="{FF2B5EF4-FFF2-40B4-BE49-F238E27FC236}">
                <a16:creationId xmlns:a16="http://schemas.microsoft.com/office/drawing/2014/main" id="{CB54FEAE-37E5-47C1-A04A-AC204CFF3079}"/>
              </a:ext>
            </a:extLst>
          </p:cNvPr>
          <p:cNvSpPr/>
          <p:nvPr/>
        </p:nvSpPr>
        <p:spPr>
          <a:xfrm>
            <a:off x="700737" y="2735584"/>
            <a:ext cx="1280310" cy="588547"/>
          </a:xfrm>
          <a:prstGeom prst="wedgeRoundRectCallout">
            <a:avLst>
              <a:gd name="adj1" fmla="val 102342"/>
              <a:gd name="adj2" fmla="val -65281"/>
              <a:gd name="adj3" fmla="val 16667"/>
            </a:avLst>
          </a:prstGeom>
          <a:ln>
            <a:solidFill>
              <a:srgbClr val="C55A11"/>
            </a:solidFill>
          </a:ln>
        </p:spPr>
        <p:style>
          <a:lnRef idx="2">
            <a:schemeClr val="accent3"/>
          </a:lnRef>
          <a:fillRef idx="1">
            <a:schemeClr val="lt1"/>
          </a:fillRef>
          <a:effectRef idx="0">
            <a:schemeClr val="accent3"/>
          </a:effectRef>
          <a:fontRef idx="minor">
            <a:schemeClr val="dk1"/>
          </a:fontRef>
        </p:style>
        <p:txBody>
          <a:bodyPr rtlCol="0" anchor="ctr"/>
          <a:lstStyle/>
          <a:p>
            <a:pPr lvl="0" defTabSz="914400">
              <a:lnSpc>
                <a:spcPts val="1300"/>
              </a:lnSpc>
              <a:defRPr/>
            </a:pPr>
            <a:r>
              <a:rPr lang="en-GB" sz="1100" kern="0" dirty="0">
                <a:solidFill>
                  <a:srgbClr val="ED7D31">
                    <a:lumMod val="75000"/>
                  </a:srgbClr>
                </a:solidFill>
              </a:rPr>
              <a:t>I prefer to order through the web site.</a:t>
            </a:r>
          </a:p>
        </p:txBody>
      </p:sp>
      <p:sp>
        <p:nvSpPr>
          <p:cNvPr id="315" name="TextBox 314">
            <a:extLst>
              <a:ext uri="{FF2B5EF4-FFF2-40B4-BE49-F238E27FC236}">
                <a16:creationId xmlns:a16="http://schemas.microsoft.com/office/drawing/2014/main" id="{8BDAF7E1-E423-4163-A53A-0E5A4106C5F2}"/>
              </a:ext>
            </a:extLst>
          </p:cNvPr>
          <p:cNvSpPr txBox="1"/>
          <p:nvPr/>
        </p:nvSpPr>
        <p:spPr>
          <a:xfrm>
            <a:off x="395415" y="1492598"/>
            <a:ext cx="2583030" cy="954107"/>
          </a:xfrm>
          <a:prstGeom prst="rect">
            <a:avLst/>
          </a:prstGeom>
          <a:noFill/>
        </p:spPr>
        <p:txBody>
          <a:bodyPr wrap="square" rtlCol="0">
            <a:spAutoFit/>
          </a:bodyPr>
          <a:lstStyle>
            <a:defPPr>
              <a:defRPr lang="nb-NO"/>
            </a:defPPr>
            <a:lvl1pPr marR="0" lvl="0" indent="0" defTabSz="914400" fontAlgn="auto">
              <a:lnSpc>
                <a:spcPts val="1300"/>
              </a:lnSpc>
              <a:spcBef>
                <a:spcPts val="0"/>
              </a:spcBef>
              <a:spcAft>
                <a:spcPts val="0"/>
              </a:spcAft>
              <a:buClrTx/>
              <a:buSzTx/>
              <a:buFontTx/>
              <a:buNone/>
              <a:tabLst/>
              <a:defRPr kumimoji="0" sz="1400" b="0" i="0" u="none" strike="noStrike" kern="0" cap="none" spc="0" normalizeH="0" baseline="0">
                <a:ln>
                  <a:noFill/>
                </a:ln>
                <a:solidFill>
                  <a:srgbClr val="ED7D31">
                    <a:lumMod val="75000"/>
                  </a:srgbClr>
                </a:solidFill>
                <a:effectLst/>
                <a:uLnTx/>
                <a:uFillTx/>
              </a:defRPr>
            </a:lvl1pPr>
          </a:lstStyle>
          <a:p>
            <a:pPr>
              <a:lnSpc>
                <a:spcPct val="100000"/>
              </a:lnSpc>
            </a:pPr>
            <a:r>
              <a:rPr lang="en-GB" dirty="0">
                <a:solidFill>
                  <a:schemeClr val="accent2"/>
                </a:solidFill>
              </a:rPr>
              <a:t>Peter is a new customer who chooses to sign up through the web page. His journey is outlined in orange colour.</a:t>
            </a:r>
          </a:p>
        </p:txBody>
      </p:sp>
      <p:sp>
        <p:nvSpPr>
          <p:cNvPr id="316" name="TextBox 315">
            <a:extLst>
              <a:ext uri="{FF2B5EF4-FFF2-40B4-BE49-F238E27FC236}">
                <a16:creationId xmlns:a16="http://schemas.microsoft.com/office/drawing/2014/main" id="{81802592-B42D-477E-9139-DE82E5A6DCA7}"/>
              </a:ext>
            </a:extLst>
          </p:cNvPr>
          <p:cNvSpPr txBox="1"/>
          <p:nvPr/>
        </p:nvSpPr>
        <p:spPr>
          <a:xfrm>
            <a:off x="2942288" y="1668126"/>
            <a:ext cx="256859" cy="261610"/>
          </a:xfrm>
          <a:prstGeom prst="rect">
            <a:avLst/>
          </a:prstGeom>
          <a:noFill/>
        </p:spPr>
        <p:txBody>
          <a:bodyPr wrap="square" rtlCol="0">
            <a:spAutoFit/>
          </a:bodyPr>
          <a:lstStyle/>
          <a:p>
            <a:pPr algn="ctr"/>
            <a:r>
              <a:rPr lang="en-GB" sz="1100"/>
              <a:t>1</a:t>
            </a:r>
          </a:p>
        </p:txBody>
      </p:sp>
      <p:sp>
        <p:nvSpPr>
          <p:cNvPr id="317" name="TextBox 316">
            <a:extLst>
              <a:ext uri="{FF2B5EF4-FFF2-40B4-BE49-F238E27FC236}">
                <a16:creationId xmlns:a16="http://schemas.microsoft.com/office/drawing/2014/main" id="{2799B0E0-FD59-417C-BA7B-54CADB3892A7}"/>
              </a:ext>
            </a:extLst>
          </p:cNvPr>
          <p:cNvSpPr txBox="1"/>
          <p:nvPr/>
        </p:nvSpPr>
        <p:spPr>
          <a:xfrm>
            <a:off x="2942288" y="2490280"/>
            <a:ext cx="256859" cy="261610"/>
          </a:xfrm>
          <a:prstGeom prst="rect">
            <a:avLst/>
          </a:prstGeom>
          <a:noFill/>
        </p:spPr>
        <p:txBody>
          <a:bodyPr wrap="square" rtlCol="0">
            <a:spAutoFit/>
          </a:bodyPr>
          <a:lstStyle/>
          <a:p>
            <a:pPr algn="ctr"/>
            <a:r>
              <a:rPr lang="en-GB" sz="1100"/>
              <a:t>2</a:t>
            </a:r>
          </a:p>
        </p:txBody>
      </p:sp>
      <p:sp>
        <p:nvSpPr>
          <p:cNvPr id="318" name="TextBox 317">
            <a:extLst>
              <a:ext uri="{FF2B5EF4-FFF2-40B4-BE49-F238E27FC236}">
                <a16:creationId xmlns:a16="http://schemas.microsoft.com/office/drawing/2014/main" id="{525CD033-2A31-4C34-BA3F-7BA7E6F26C17}"/>
              </a:ext>
            </a:extLst>
          </p:cNvPr>
          <p:cNvSpPr txBox="1"/>
          <p:nvPr/>
        </p:nvSpPr>
        <p:spPr>
          <a:xfrm>
            <a:off x="2942288" y="3597902"/>
            <a:ext cx="256859" cy="261610"/>
          </a:xfrm>
          <a:prstGeom prst="rect">
            <a:avLst/>
          </a:prstGeom>
          <a:noFill/>
        </p:spPr>
        <p:txBody>
          <a:bodyPr wrap="square" rtlCol="0">
            <a:spAutoFit/>
          </a:bodyPr>
          <a:lstStyle/>
          <a:p>
            <a:pPr algn="ctr"/>
            <a:r>
              <a:rPr lang="en-GB" sz="1100"/>
              <a:t>3</a:t>
            </a:r>
          </a:p>
        </p:txBody>
      </p:sp>
      <p:sp>
        <p:nvSpPr>
          <p:cNvPr id="319" name="TextBox 318">
            <a:extLst>
              <a:ext uri="{FF2B5EF4-FFF2-40B4-BE49-F238E27FC236}">
                <a16:creationId xmlns:a16="http://schemas.microsoft.com/office/drawing/2014/main" id="{00330828-819B-4000-A786-977349E1B77B}"/>
              </a:ext>
            </a:extLst>
          </p:cNvPr>
          <p:cNvSpPr txBox="1"/>
          <p:nvPr/>
        </p:nvSpPr>
        <p:spPr>
          <a:xfrm>
            <a:off x="2942288" y="4411275"/>
            <a:ext cx="256859" cy="261610"/>
          </a:xfrm>
          <a:prstGeom prst="rect">
            <a:avLst/>
          </a:prstGeom>
          <a:noFill/>
        </p:spPr>
        <p:txBody>
          <a:bodyPr wrap="square" rtlCol="0">
            <a:spAutoFit/>
          </a:bodyPr>
          <a:lstStyle/>
          <a:p>
            <a:pPr algn="ctr"/>
            <a:r>
              <a:rPr lang="en-GB" sz="1100"/>
              <a:t>4</a:t>
            </a:r>
          </a:p>
        </p:txBody>
      </p:sp>
      <p:sp>
        <p:nvSpPr>
          <p:cNvPr id="320" name="TextBox 319">
            <a:extLst>
              <a:ext uri="{FF2B5EF4-FFF2-40B4-BE49-F238E27FC236}">
                <a16:creationId xmlns:a16="http://schemas.microsoft.com/office/drawing/2014/main" id="{E5BFBB2B-A563-4D78-81F4-36D2865734A2}"/>
              </a:ext>
            </a:extLst>
          </p:cNvPr>
          <p:cNvSpPr txBox="1"/>
          <p:nvPr/>
        </p:nvSpPr>
        <p:spPr>
          <a:xfrm>
            <a:off x="2942288" y="4977995"/>
            <a:ext cx="256859" cy="261610"/>
          </a:xfrm>
          <a:prstGeom prst="rect">
            <a:avLst/>
          </a:prstGeom>
          <a:noFill/>
        </p:spPr>
        <p:txBody>
          <a:bodyPr wrap="square" rtlCol="0">
            <a:spAutoFit/>
          </a:bodyPr>
          <a:lstStyle/>
          <a:p>
            <a:pPr algn="ctr"/>
            <a:r>
              <a:rPr lang="en-GB" sz="1100"/>
              <a:t>5</a:t>
            </a:r>
          </a:p>
        </p:txBody>
      </p:sp>
      <p:pic>
        <p:nvPicPr>
          <p:cNvPr id="19" name="Picture 18" descr="A picture containing building&#10;&#10;Description automatically generated">
            <a:extLst>
              <a:ext uri="{FF2B5EF4-FFF2-40B4-BE49-F238E27FC236}">
                <a16:creationId xmlns:a16="http://schemas.microsoft.com/office/drawing/2014/main" id="{249CCFB6-8560-4146-9ECA-757BF1F365F6}"/>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9806863" y="3272629"/>
            <a:ext cx="227514" cy="323497"/>
          </a:xfrm>
          <a:prstGeom prst="rect">
            <a:avLst/>
          </a:prstGeom>
        </p:spPr>
      </p:pic>
      <p:sp>
        <p:nvSpPr>
          <p:cNvPr id="20" name="Speech Bubble: Rectangle with Corners Rounded 19">
            <a:extLst>
              <a:ext uri="{FF2B5EF4-FFF2-40B4-BE49-F238E27FC236}">
                <a16:creationId xmlns:a16="http://schemas.microsoft.com/office/drawing/2014/main" id="{DEF8985A-C972-4919-A102-3244684398E8}"/>
              </a:ext>
            </a:extLst>
          </p:cNvPr>
          <p:cNvSpPr/>
          <p:nvPr/>
        </p:nvSpPr>
        <p:spPr>
          <a:xfrm>
            <a:off x="10006555" y="2441244"/>
            <a:ext cx="1544096" cy="533787"/>
          </a:xfrm>
          <a:prstGeom prst="wedgeRoundRectCallout">
            <a:avLst>
              <a:gd name="adj1" fmla="val -49161"/>
              <a:gd name="adj2" fmla="val 103906"/>
              <a:gd name="adj3" fmla="val 16667"/>
            </a:avLst>
          </a:prstGeom>
          <a:ln>
            <a:solidFill>
              <a:srgbClr val="C55A1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ED7D31">
                    <a:lumMod val="75000"/>
                  </a:srgbClr>
                </a:solidFill>
                <a:effectLst/>
                <a:uLnTx/>
                <a:uFillTx/>
                <a:latin typeface="Calibri"/>
                <a:ea typeface="+mn-ea"/>
                <a:cs typeface="+mn-cs"/>
              </a:rPr>
              <a:t>This was definitely not that easy…</a:t>
            </a:r>
          </a:p>
        </p:txBody>
      </p:sp>
      <p:sp>
        <p:nvSpPr>
          <p:cNvPr id="21" name="Rectangle 20">
            <a:extLst>
              <a:ext uri="{FF2B5EF4-FFF2-40B4-BE49-F238E27FC236}">
                <a16:creationId xmlns:a16="http://schemas.microsoft.com/office/drawing/2014/main" id="{AC09D604-4869-49BD-9A6B-AF7D6C24791C}"/>
              </a:ext>
            </a:extLst>
          </p:cNvPr>
          <p:cNvSpPr/>
          <p:nvPr/>
        </p:nvSpPr>
        <p:spPr>
          <a:xfrm>
            <a:off x="9508685" y="1738732"/>
            <a:ext cx="24078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A4C21F">
                    <a:lumMod val="50000"/>
                  </a:srgbClr>
                </a:solidFill>
                <a:effectLst/>
                <a:uLnTx/>
                <a:uFillTx/>
                <a:latin typeface="Calibri"/>
                <a:ea typeface="+mn-ea"/>
                <a:cs typeface="+mn-cs"/>
              </a:rPr>
              <a:t>Peter has a subjective experience throughout his actual journey </a:t>
            </a:r>
          </a:p>
        </p:txBody>
      </p:sp>
      <p:pic>
        <p:nvPicPr>
          <p:cNvPr id="22" name="Picture 4" descr="Bilderesultat for light bulb free clipart">
            <a:extLst>
              <a:ext uri="{FF2B5EF4-FFF2-40B4-BE49-F238E27FC236}">
                <a16:creationId xmlns:a16="http://schemas.microsoft.com/office/drawing/2014/main" id="{40ACAD4A-93A7-40B3-9415-44D61AD35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243860" y="1843835"/>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BE36AA3-CDAC-46BB-9818-1880CA19E034}"/>
              </a:ext>
            </a:extLst>
          </p:cNvPr>
          <p:cNvGrpSpPr/>
          <p:nvPr/>
        </p:nvGrpSpPr>
        <p:grpSpPr>
          <a:xfrm>
            <a:off x="3168000" y="1440000"/>
            <a:ext cx="6509399" cy="4833319"/>
            <a:chOff x="3168000" y="1440000"/>
            <a:chExt cx="6509399" cy="4833319"/>
          </a:xfrm>
        </p:grpSpPr>
        <p:grpSp>
          <p:nvGrpSpPr>
            <p:cNvPr id="24" name="Group 23">
              <a:extLst>
                <a:ext uri="{FF2B5EF4-FFF2-40B4-BE49-F238E27FC236}">
                  <a16:creationId xmlns:a16="http://schemas.microsoft.com/office/drawing/2014/main" id="{2416877E-FF21-4C00-BA3F-E5AAEC5FCACF}"/>
                </a:ext>
              </a:extLst>
            </p:cNvPr>
            <p:cNvGrpSpPr/>
            <p:nvPr/>
          </p:nvGrpSpPr>
          <p:grpSpPr>
            <a:xfrm>
              <a:off x="5081364" y="1440000"/>
              <a:ext cx="2558587" cy="1529635"/>
              <a:chOff x="4654336" y="459542"/>
              <a:chExt cx="2558587" cy="1529635"/>
            </a:xfrm>
          </p:grpSpPr>
          <p:cxnSp>
            <p:nvCxnSpPr>
              <p:cNvPr id="257" name="Straight Connector 256">
                <a:extLst>
                  <a:ext uri="{FF2B5EF4-FFF2-40B4-BE49-F238E27FC236}">
                    <a16:creationId xmlns:a16="http://schemas.microsoft.com/office/drawing/2014/main" id="{19266EC7-AA44-4F3F-88D2-8407BBF2CB33}"/>
                  </a:ext>
                </a:extLst>
              </p:cNvPr>
              <p:cNvCxnSpPr>
                <a:cxnSpLocks/>
                <a:stCxn id="265" idx="6"/>
                <a:endCxn id="311" idx="2"/>
              </p:cNvCxnSpPr>
              <p:nvPr/>
            </p:nvCxnSpPr>
            <p:spPr>
              <a:xfrm flipV="1">
                <a:off x="4708336" y="808503"/>
                <a:ext cx="2450587" cy="166"/>
              </a:xfrm>
              <a:prstGeom prst="line">
                <a:avLst/>
              </a:prstGeom>
              <a:noFill/>
              <a:ln w="19050" cap="flat" cmpd="sng" algn="ctr">
                <a:solidFill>
                  <a:srgbClr val="E7E6E6">
                    <a:lumMod val="25000"/>
                  </a:srgbClr>
                </a:solidFill>
                <a:prstDash val="solid"/>
                <a:miter lim="800000"/>
              </a:ln>
              <a:effectLst/>
            </p:spPr>
          </p:cxnSp>
          <p:sp>
            <p:nvSpPr>
              <p:cNvPr id="258" name="Oval 257">
                <a:extLst>
                  <a:ext uri="{FF2B5EF4-FFF2-40B4-BE49-F238E27FC236}">
                    <a16:creationId xmlns:a16="http://schemas.microsoft.com/office/drawing/2014/main" id="{CDB8DF0F-692F-47C5-BD1E-E923CD7DAD9C}"/>
                  </a:ext>
                </a:extLst>
              </p:cNvPr>
              <p:cNvSpPr>
                <a:spLocks noChangeAspect="1"/>
              </p:cNvSpPr>
              <p:nvPr/>
            </p:nvSpPr>
            <p:spPr>
              <a:xfrm>
                <a:off x="4830340" y="7366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59" name="Oval 258">
                <a:extLst>
                  <a:ext uri="{FF2B5EF4-FFF2-40B4-BE49-F238E27FC236}">
                    <a16:creationId xmlns:a16="http://schemas.microsoft.com/office/drawing/2014/main" id="{B9619A47-FA8D-4047-8EAA-300CF583DD3A}"/>
                  </a:ext>
                </a:extLst>
              </p:cNvPr>
              <p:cNvSpPr>
                <a:spLocks noChangeAspect="1"/>
              </p:cNvSpPr>
              <p:nvPr/>
            </p:nvSpPr>
            <p:spPr>
              <a:xfrm>
                <a:off x="5173188" y="7366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0" name="Oval 259">
                <a:extLst>
                  <a:ext uri="{FF2B5EF4-FFF2-40B4-BE49-F238E27FC236}">
                    <a16:creationId xmlns:a16="http://schemas.microsoft.com/office/drawing/2014/main" id="{B1689B15-62CA-4812-A44A-02591812A5AE}"/>
                  </a:ext>
                </a:extLst>
              </p:cNvPr>
              <p:cNvSpPr>
                <a:spLocks noChangeAspect="1"/>
              </p:cNvSpPr>
              <p:nvPr/>
            </p:nvSpPr>
            <p:spPr>
              <a:xfrm>
                <a:off x="5516036" y="7366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1" name="Oval 260">
                <a:extLst>
                  <a:ext uri="{FF2B5EF4-FFF2-40B4-BE49-F238E27FC236}">
                    <a16:creationId xmlns:a16="http://schemas.microsoft.com/office/drawing/2014/main" id="{4D4A8FAA-4F5D-48CD-91F0-E75FF5CF30C1}"/>
                  </a:ext>
                </a:extLst>
              </p:cNvPr>
              <p:cNvSpPr>
                <a:spLocks noChangeAspect="1"/>
              </p:cNvSpPr>
              <p:nvPr/>
            </p:nvSpPr>
            <p:spPr>
              <a:xfrm>
                <a:off x="5858884" y="7366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2" name="Oval 261">
                <a:extLst>
                  <a:ext uri="{FF2B5EF4-FFF2-40B4-BE49-F238E27FC236}">
                    <a16:creationId xmlns:a16="http://schemas.microsoft.com/office/drawing/2014/main" id="{3D3FE3CC-D008-4398-8E8D-CA9721853ECA}"/>
                  </a:ext>
                </a:extLst>
              </p:cNvPr>
              <p:cNvSpPr>
                <a:spLocks noChangeAspect="1"/>
              </p:cNvSpPr>
              <p:nvPr/>
            </p:nvSpPr>
            <p:spPr>
              <a:xfrm>
                <a:off x="6201732" y="7366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3" name="Oval 262">
                <a:extLst>
                  <a:ext uri="{FF2B5EF4-FFF2-40B4-BE49-F238E27FC236}">
                    <a16:creationId xmlns:a16="http://schemas.microsoft.com/office/drawing/2014/main" id="{CCF14774-3564-4688-879A-7F19B8007A7C}"/>
                  </a:ext>
                </a:extLst>
              </p:cNvPr>
              <p:cNvSpPr>
                <a:spLocks noChangeAspect="1"/>
              </p:cNvSpPr>
              <p:nvPr/>
            </p:nvSpPr>
            <p:spPr>
              <a:xfrm>
                <a:off x="6544580" y="7366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4" name="Oval 263">
                <a:extLst>
                  <a:ext uri="{FF2B5EF4-FFF2-40B4-BE49-F238E27FC236}">
                    <a16:creationId xmlns:a16="http://schemas.microsoft.com/office/drawing/2014/main" id="{FC66B301-67AA-4C3C-8F68-16139BA0EDA8}"/>
                  </a:ext>
                </a:extLst>
              </p:cNvPr>
              <p:cNvSpPr>
                <a:spLocks noChangeAspect="1"/>
              </p:cNvSpPr>
              <p:nvPr/>
            </p:nvSpPr>
            <p:spPr>
              <a:xfrm>
                <a:off x="6887427" y="7366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5" name="Oval 264">
                <a:extLst>
                  <a:ext uri="{FF2B5EF4-FFF2-40B4-BE49-F238E27FC236}">
                    <a16:creationId xmlns:a16="http://schemas.microsoft.com/office/drawing/2014/main" id="{F8DB1164-92A2-41DE-9365-B7E3AF242600}"/>
                  </a:ext>
                </a:extLst>
              </p:cNvPr>
              <p:cNvSpPr>
                <a:spLocks noChangeAspect="1"/>
              </p:cNvSpPr>
              <p:nvPr/>
            </p:nvSpPr>
            <p:spPr>
              <a:xfrm>
                <a:off x="4654336" y="781669"/>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66" name="Straight Connector 265">
                <a:extLst>
                  <a:ext uri="{FF2B5EF4-FFF2-40B4-BE49-F238E27FC236}">
                    <a16:creationId xmlns:a16="http://schemas.microsoft.com/office/drawing/2014/main" id="{52029DDC-3E19-46F1-B249-3C8ADB141745}"/>
                  </a:ext>
                </a:extLst>
              </p:cNvPr>
              <p:cNvCxnSpPr>
                <a:cxnSpLocks/>
                <a:stCxn id="274" idx="6"/>
                <a:endCxn id="312" idx="2"/>
              </p:cNvCxnSpPr>
              <p:nvPr/>
            </p:nvCxnSpPr>
            <p:spPr>
              <a:xfrm flipV="1">
                <a:off x="4708336" y="1085630"/>
                <a:ext cx="2450587" cy="166"/>
              </a:xfrm>
              <a:prstGeom prst="line">
                <a:avLst/>
              </a:prstGeom>
              <a:noFill/>
              <a:ln w="19050" cap="flat" cmpd="sng" algn="ctr">
                <a:solidFill>
                  <a:srgbClr val="E7E6E6">
                    <a:lumMod val="25000"/>
                  </a:srgbClr>
                </a:solidFill>
                <a:prstDash val="solid"/>
                <a:miter lim="800000"/>
              </a:ln>
              <a:effectLst/>
            </p:spPr>
          </p:cxnSp>
          <p:sp>
            <p:nvSpPr>
              <p:cNvPr id="267" name="Oval 266">
                <a:extLst>
                  <a:ext uri="{FF2B5EF4-FFF2-40B4-BE49-F238E27FC236}">
                    <a16:creationId xmlns:a16="http://schemas.microsoft.com/office/drawing/2014/main" id="{A024B79A-5F50-4810-9587-548397F3F2CF}"/>
                  </a:ext>
                </a:extLst>
              </p:cNvPr>
              <p:cNvSpPr>
                <a:spLocks noChangeAspect="1"/>
              </p:cNvSpPr>
              <p:nvPr/>
            </p:nvSpPr>
            <p:spPr>
              <a:xfrm>
                <a:off x="4830340" y="1013796"/>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8" name="Oval 267">
                <a:extLst>
                  <a:ext uri="{FF2B5EF4-FFF2-40B4-BE49-F238E27FC236}">
                    <a16:creationId xmlns:a16="http://schemas.microsoft.com/office/drawing/2014/main" id="{74E12F07-9CB3-4D26-9B1F-E77435035994}"/>
                  </a:ext>
                </a:extLst>
              </p:cNvPr>
              <p:cNvSpPr>
                <a:spLocks noChangeAspect="1"/>
              </p:cNvSpPr>
              <p:nvPr/>
            </p:nvSpPr>
            <p:spPr>
              <a:xfrm>
                <a:off x="5173188" y="1013796"/>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9" name="Oval 268">
                <a:extLst>
                  <a:ext uri="{FF2B5EF4-FFF2-40B4-BE49-F238E27FC236}">
                    <a16:creationId xmlns:a16="http://schemas.microsoft.com/office/drawing/2014/main" id="{9B4B4189-1802-4CCE-BD92-6152D4EFAC6A}"/>
                  </a:ext>
                </a:extLst>
              </p:cNvPr>
              <p:cNvSpPr>
                <a:spLocks noChangeAspect="1"/>
              </p:cNvSpPr>
              <p:nvPr/>
            </p:nvSpPr>
            <p:spPr>
              <a:xfrm>
                <a:off x="5516036" y="1013796"/>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0" name="Oval 269">
                <a:extLst>
                  <a:ext uri="{FF2B5EF4-FFF2-40B4-BE49-F238E27FC236}">
                    <a16:creationId xmlns:a16="http://schemas.microsoft.com/office/drawing/2014/main" id="{BEB6B5F8-ED3E-447E-9A8B-B46EB50D3DAE}"/>
                  </a:ext>
                </a:extLst>
              </p:cNvPr>
              <p:cNvSpPr>
                <a:spLocks noChangeAspect="1"/>
              </p:cNvSpPr>
              <p:nvPr/>
            </p:nvSpPr>
            <p:spPr>
              <a:xfrm>
                <a:off x="5858884" y="1013796"/>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1" name="Oval 270">
                <a:extLst>
                  <a:ext uri="{FF2B5EF4-FFF2-40B4-BE49-F238E27FC236}">
                    <a16:creationId xmlns:a16="http://schemas.microsoft.com/office/drawing/2014/main" id="{A59ADD90-B295-410D-A064-03A32BC7B157}"/>
                  </a:ext>
                </a:extLst>
              </p:cNvPr>
              <p:cNvSpPr>
                <a:spLocks noChangeAspect="1"/>
              </p:cNvSpPr>
              <p:nvPr/>
            </p:nvSpPr>
            <p:spPr>
              <a:xfrm>
                <a:off x="6201732" y="1013796"/>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2" name="Oval 271">
                <a:extLst>
                  <a:ext uri="{FF2B5EF4-FFF2-40B4-BE49-F238E27FC236}">
                    <a16:creationId xmlns:a16="http://schemas.microsoft.com/office/drawing/2014/main" id="{6E7CE972-D1EF-4394-929C-7678B9F39944}"/>
                  </a:ext>
                </a:extLst>
              </p:cNvPr>
              <p:cNvSpPr>
                <a:spLocks noChangeAspect="1"/>
              </p:cNvSpPr>
              <p:nvPr/>
            </p:nvSpPr>
            <p:spPr>
              <a:xfrm>
                <a:off x="6544580" y="1013796"/>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3" name="Oval 272">
                <a:extLst>
                  <a:ext uri="{FF2B5EF4-FFF2-40B4-BE49-F238E27FC236}">
                    <a16:creationId xmlns:a16="http://schemas.microsoft.com/office/drawing/2014/main" id="{A44495A1-7583-4487-AB92-48D14A5DADC2}"/>
                  </a:ext>
                </a:extLst>
              </p:cNvPr>
              <p:cNvSpPr>
                <a:spLocks noChangeAspect="1"/>
              </p:cNvSpPr>
              <p:nvPr/>
            </p:nvSpPr>
            <p:spPr>
              <a:xfrm>
                <a:off x="6887427" y="1013796"/>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4" name="Oval 273">
                <a:extLst>
                  <a:ext uri="{FF2B5EF4-FFF2-40B4-BE49-F238E27FC236}">
                    <a16:creationId xmlns:a16="http://schemas.microsoft.com/office/drawing/2014/main" id="{FF50AA89-86E8-4AF4-8496-C7840A514A2C}"/>
                  </a:ext>
                </a:extLst>
              </p:cNvPr>
              <p:cNvSpPr>
                <a:spLocks noChangeAspect="1"/>
              </p:cNvSpPr>
              <p:nvPr/>
            </p:nvSpPr>
            <p:spPr>
              <a:xfrm>
                <a:off x="4654336" y="1058796"/>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75" name="Straight Connector 274">
                <a:extLst>
                  <a:ext uri="{FF2B5EF4-FFF2-40B4-BE49-F238E27FC236}">
                    <a16:creationId xmlns:a16="http://schemas.microsoft.com/office/drawing/2014/main" id="{A421C962-058B-4B83-A9FA-D29AE5D46390}"/>
                  </a:ext>
                </a:extLst>
              </p:cNvPr>
              <p:cNvCxnSpPr>
                <a:cxnSpLocks/>
                <a:stCxn id="283" idx="6"/>
                <a:endCxn id="321" idx="2"/>
              </p:cNvCxnSpPr>
              <p:nvPr/>
            </p:nvCxnSpPr>
            <p:spPr>
              <a:xfrm flipV="1">
                <a:off x="4708336" y="1362757"/>
                <a:ext cx="2450587" cy="166"/>
              </a:xfrm>
              <a:prstGeom prst="line">
                <a:avLst/>
              </a:prstGeom>
              <a:noFill/>
              <a:ln w="19050" cap="flat" cmpd="sng" algn="ctr">
                <a:solidFill>
                  <a:srgbClr val="E7E6E6">
                    <a:lumMod val="25000"/>
                  </a:srgbClr>
                </a:solidFill>
                <a:prstDash val="solid"/>
                <a:miter lim="800000"/>
              </a:ln>
              <a:effectLst/>
            </p:spPr>
          </p:cxnSp>
          <p:sp>
            <p:nvSpPr>
              <p:cNvPr id="276" name="Oval 275">
                <a:extLst>
                  <a:ext uri="{FF2B5EF4-FFF2-40B4-BE49-F238E27FC236}">
                    <a16:creationId xmlns:a16="http://schemas.microsoft.com/office/drawing/2014/main" id="{E7A7B874-C9CD-4266-A53B-5B0E548B3FC8}"/>
                  </a:ext>
                </a:extLst>
              </p:cNvPr>
              <p:cNvSpPr>
                <a:spLocks noChangeAspect="1"/>
              </p:cNvSpPr>
              <p:nvPr/>
            </p:nvSpPr>
            <p:spPr>
              <a:xfrm>
                <a:off x="4830340" y="1290923"/>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7" name="Oval 276">
                <a:extLst>
                  <a:ext uri="{FF2B5EF4-FFF2-40B4-BE49-F238E27FC236}">
                    <a16:creationId xmlns:a16="http://schemas.microsoft.com/office/drawing/2014/main" id="{FAC20070-2C75-478A-9787-2AF492E1B2EE}"/>
                  </a:ext>
                </a:extLst>
              </p:cNvPr>
              <p:cNvSpPr>
                <a:spLocks noChangeAspect="1"/>
              </p:cNvSpPr>
              <p:nvPr/>
            </p:nvSpPr>
            <p:spPr>
              <a:xfrm>
                <a:off x="5173188" y="1290923"/>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8" name="Oval 277">
                <a:extLst>
                  <a:ext uri="{FF2B5EF4-FFF2-40B4-BE49-F238E27FC236}">
                    <a16:creationId xmlns:a16="http://schemas.microsoft.com/office/drawing/2014/main" id="{2AF78CD8-EFF5-4E78-8C37-64FBA56A884C}"/>
                  </a:ext>
                </a:extLst>
              </p:cNvPr>
              <p:cNvSpPr>
                <a:spLocks noChangeAspect="1"/>
              </p:cNvSpPr>
              <p:nvPr/>
            </p:nvSpPr>
            <p:spPr>
              <a:xfrm>
                <a:off x="5516036" y="1290923"/>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9" name="Oval 278">
                <a:extLst>
                  <a:ext uri="{FF2B5EF4-FFF2-40B4-BE49-F238E27FC236}">
                    <a16:creationId xmlns:a16="http://schemas.microsoft.com/office/drawing/2014/main" id="{17542F73-44ED-4468-B47D-F0BCE8EB0353}"/>
                  </a:ext>
                </a:extLst>
              </p:cNvPr>
              <p:cNvSpPr>
                <a:spLocks noChangeAspect="1"/>
              </p:cNvSpPr>
              <p:nvPr/>
            </p:nvSpPr>
            <p:spPr>
              <a:xfrm>
                <a:off x="5858884" y="1290923"/>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0" name="Oval 279">
                <a:extLst>
                  <a:ext uri="{FF2B5EF4-FFF2-40B4-BE49-F238E27FC236}">
                    <a16:creationId xmlns:a16="http://schemas.microsoft.com/office/drawing/2014/main" id="{7B174083-1B27-487E-AC98-173E7772DB70}"/>
                  </a:ext>
                </a:extLst>
              </p:cNvPr>
              <p:cNvSpPr>
                <a:spLocks noChangeAspect="1"/>
              </p:cNvSpPr>
              <p:nvPr/>
            </p:nvSpPr>
            <p:spPr>
              <a:xfrm>
                <a:off x="6201732" y="1290923"/>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1" name="Oval 280">
                <a:extLst>
                  <a:ext uri="{FF2B5EF4-FFF2-40B4-BE49-F238E27FC236}">
                    <a16:creationId xmlns:a16="http://schemas.microsoft.com/office/drawing/2014/main" id="{C6D78EB8-DBAD-4AAE-9401-CDFFD893F459}"/>
                  </a:ext>
                </a:extLst>
              </p:cNvPr>
              <p:cNvSpPr>
                <a:spLocks noChangeAspect="1"/>
              </p:cNvSpPr>
              <p:nvPr/>
            </p:nvSpPr>
            <p:spPr>
              <a:xfrm>
                <a:off x="6544580" y="1290923"/>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2" name="Oval 281">
                <a:extLst>
                  <a:ext uri="{FF2B5EF4-FFF2-40B4-BE49-F238E27FC236}">
                    <a16:creationId xmlns:a16="http://schemas.microsoft.com/office/drawing/2014/main" id="{4FCB6186-4557-4659-9E83-47BB899FB9C8}"/>
                  </a:ext>
                </a:extLst>
              </p:cNvPr>
              <p:cNvSpPr>
                <a:spLocks noChangeAspect="1"/>
              </p:cNvSpPr>
              <p:nvPr/>
            </p:nvSpPr>
            <p:spPr>
              <a:xfrm>
                <a:off x="6887427" y="1290923"/>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3" name="Oval 282">
                <a:extLst>
                  <a:ext uri="{FF2B5EF4-FFF2-40B4-BE49-F238E27FC236}">
                    <a16:creationId xmlns:a16="http://schemas.microsoft.com/office/drawing/2014/main" id="{4994C17B-BE68-4843-9B89-300C531370F7}"/>
                  </a:ext>
                </a:extLst>
              </p:cNvPr>
              <p:cNvSpPr>
                <a:spLocks noChangeAspect="1"/>
              </p:cNvSpPr>
              <p:nvPr/>
            </p:nvSpPr>
            <p:spPr>
              <a:xfrm>
                <a:off x="4654336" y="1335923"/>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84" name="Straight Connector 283">
                <a:extLst>
                  <a:ext uri="{FF2B5EF4-FFF2-40B4-BE49-F238E27FC236}">
                    <a16:creationId xmlns:a16="http://schemas.microsoft.com/office/drawing/2014/main" id="{4C137342-04BC-45D2-B623-6FFB4E904CEC}"/>
                  </a:ext>
                </a:extLst>
              </p:cNvPr>
              <p:cNvCxnSpPr>
                <a:cxnSpLocks/>
                <a:stCxn id="292" idx="6"/>
                <a:endCxn id="322" idx="2"/>
              </p:cNvCxnSpPr>
              <p:nvPr/>
            </p:nvCxnSpPr>
            <p:spPr>
              <a:xfrm flipV="1">
                <a:off x="4708336" y="1639884"/>
                <a:ext cx="2450587" cy="166"/>
              </a:xfrm>
              <a:prstGeom prst="line">
                <a:avLst/>
              </a:prstGeom>
              <a:noFill/>
              <a:ln w="19050" cap="flat" cmpd="sng" algn="ctr">
                <a:solidFill>
                  <a:srgbClr val="E7E6E6">
                    <a:lumMod val="25000"/>
                  </a:srgbClr>
                </a:solidFill>
                <a:prstDash val="solid"/>
                <a:miter lim="800000"/>
              </a:ln>
              <a:effectLst/>
            </p:spPr>
          </p:cxnSp>
          <p:sp>
            <p:nvSpPr>
              <p:cNvPr id="285" name="Oval 284">
                <a:extLst>
                  <a:ext uri="{FF2B5EF4-FFF2-40B4-BE49-F238E27FC236}">
                    <a16:creationId xmlns:a16="http://schemas.microsoft.com/office/drawing/2014/main" id="{0D8D39BA-623F-4528-BC10-246A14A12A8D}"/>
                  </a:ext>
                </a:extLst>
              </p:cNvPr>
              <p:cNvSpPr>
                <a:spLocks noChangeAspect="1"/>
              </p:cNvSpPr>
              <p:nvPr/>
            </p:nvSpPr>
            <p:spPr>
              <a:xfrm>
                <a:off x="4830340" y="1568050"/>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6" name="Oval 285">
                <a:extLst>
                  <a:ext uri="{FF2B5EF4-FFF2-40B4-BE49-F238E27FC236}">
                    <a16:creationId xmlns:a16="http://schemas.microsoft.com/office/drawing/2014/main" id="{396B3859-55AD-47C1-BCF1-4336C4028A61}"/>
                  </a:ext>
                </a:extLst>
              </p:cNvPr>
              <p:cNvSpPr>
                <a:spLocks noChangeAspect="1"/>
              </p:cNvSpPr>
              <p:nvPr/>
            </p:nvSpPr>
            <p:spPr>
              <a:xfrm>
                <a:off x="5173188" y="1568050"/>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7" name="Oval 286">
                <a:extLst>
                  <a:ext uri="{FF2B5EF4-FFF2-40B4-BE49-F238E27FC236}">
                    <a16:creationId xmlns:a16="http://schemas.microsoft.com/office/drawing/2014/main" id="{04C23BB0-6D72-40A5-A928-680B55672344}"/>
                  </a:ext>
                </a:extLst>
              </p:cNvPr>
              <p:cNvSpPr>
                <a:spLocks noChangeAspect="1"/>
              </p:cNvSpPr>
              <p:nvPr/>
            </p:nvSpPr>
            <p:spPr>
              <a:xfrm>
                <a:off x="5516036" y="1568050"/>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8" name="Oval 287">
                <a:extLst>
                  <a:ext uri="{FF2B5EF4-FFF2-40B4-BE49-F238E27FC236}">
                    <a16:creationId xmlns:a16="http://schemas.microsoft.com/office/drawing/2014/main" id="{03B7C0B5-B04E-4554-B63B-6AF3D14F4261}"/>
                  </a:ext>
                </a:extLst>
              </p:cNvPr>
              <p:cNvSpPr>
                <a:spLocks noChangeAspect="1"/>
              </p:cNvSpPr>
              <p:nvPr/>
            </p:nvSpPr>
            <p:spPr>
              <a:xfrm>
                <a:off x="5858884" y="1568050"/>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9" name="Oval 288">
                <a:extLst>
                  <a:ext uri="{FF2B5EF4-FFF2-40B4-BE49-F238E27FC236}">
                    <a16:creationId xmlns:a16="http://schemas.microsoft.com/office/drawing/2014/main" id="{9FCDF9AC-C013-4C35-9756-38060EEF9F93}"/>
                  </a:ext>
                </a:extLst>
              </p:cNvPr>
              <p:cNvSpPr>
                <a:spLocks noChangeAspect="1"/>
              </p:cNvSpPr>
              <p:nvPr/>
            </p:nvSpPr>
            <p:spPr>
              <a:xfrm>
                <a:off x="6201732" y="1568050"/>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0" name="Oval 289">
                <a:extLst>
                  <a:ext uri="{FF2B5EF4-FFF2-40B4-BE49-F238E27FC236}">
                    <a16:creationId xmlns:a16="http://schemas.microsoft.com/office/drawing/2014/main" id="{420B17FD-3891-4E51-A1D4-8042D3630024}"/>
                  </a:ext>
                </a:extLst>
              </p:cNvPr>
              <p:cNvSpPr>
                <a:spLocks noChangeAspect="1"/>
              </p:cNvSpPr>
              <p:nvPr/>
            </p:nvSpPr>
            <p:spPr>
              <a:xfrm>
                <a:off x="6544580" y="1568050"/>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id="{DE427462-A3D3-4BBD-8773-3357FEA37438}"/>
                  </a:ext>
                </a:extLst>
              </p:cNvPr>
              <p:cNvSpPr>
                <a:spLocks noChangeAspect="1"/>
              </p:cNvSpPr>
              <p:nvPr/>
            </p:nvSpPr>
            <p:spPr>
              <a:xfrm>
                <a:off x="6887427" y="1568050"/>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2" name="Oval 291">
                <a:extLst>
                  <a:ext uri="{FF2B5EF4-FFF2-40B4-BE49-F238E27FC236}">
                    <a16:creationId xmlns:a16="http://schemas.microsoft.com/office/drawing/2014/main" id="{9D3B3772-806C-4574-BC36-8AAB2CC8CD6C}"/>
                  </a:ext>
                </a:extLst>
              </p:cNvPr>
              <p:cNvSpPr>
                <a:spLocks noChangeAspect="1"/>
              </p:cNvSpPr>
              <p:nvPr/>
            </p:nvSpPr>
            <p:spPr>
              <a:xfrm>
                <a:off x="4654336" y="1613050"/>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93" name="Straight Connector 292">
                <a:extLst>
                  <a:ext uri="{FF2B5EF4-FFF2-40B4-BE49-F238E27FC236}">
                    <a16:creationId xmlns:a16="http://schemas.microsoft.com/office/drawing/2014/main" id="{F8A1062C-2E5C-465A-AE26-6EF4C8D6C1C1}"/>
                  </a:ext>
                </a:extLst>
              </p:cNvPr>
              <p:cNvCxnSpPr>
                <a:cxnSpLocks/>
                <a:stCxn id="301" idx="6"/>
                <a:endCxn id="323" idx="2"/>
              </p:cNvCxnSpPr>
              <p:nvPr/>
            </p:nvCxnSpPr>
            <p:spPr>
              <a:xfrm flipV="1">
                <a:off x="4708336" y="1917011"/>
                <a:ext cx="2450587" cy="166"/>
              </a:xfrm>
              <a:prstGeom prst="line">
                <a:avLst/>
              </a:prstGeom>
              <a:noFill/>
              <a:ln w="19050" cap="flat" cmpd="sng" algn="ctr">
                <a:solidFill>
                  <a:srgbClr val="E7E6E6">
                    <a:lumMod val="25000"/>
                  </a:srgbClr>
                </a:solidFill>
                <a:prstDash val="solid"/>
                <a:miter lim="800000"/>
              </a:ln>
              <a:effectLst/>
            </p:spPr>
          </p:cxnSp>
          <p:sp>
            <p:nvSpPr>
              <p:cNvPr id="294" name="Oval 293">
                <a:extLst>
                  <a:ext uri="{FF2B5EF4-FFF2-40B4-BE49-F238E27FC236}">
                    <a16:creationId xmlns:a16="http://schemas.microsoft.com/office/drawing/2014/main" id="{CAD5E9D1-89AF-4382-9BF6-983F6E53BB72}"/>
                  </a:ext>
                </a:extLst>
              </p:cNvPr>
              <p:cNvSpPr>
                <a:spLocks noChangeAspect="1"/>
              </p:cNvSpPr>
              <p:nvPr/>
            </p:nvSpPr>
            <p:spPr>
              <a:xfrm>
                <a:off x="4830340" y="1845177"/>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5" name="Oval 294">
                <a:extLst>
                  <a:ext uri="{FF2B5EF4-FFF2-40B4-BE49-F238E27FC236}">
                    <a16:creationId xmlns:a16="http://schemas.microsoft.com/office/drawing/2014/main" id="{EDC0E514-3A78-4835-98EF-483956F36604}"/>
                  </a:ext>
                </a:extLst>
              </p:cNvPr>
              <p:cNvSpPr>
                <a:spLocks noChangeAspect="1"/>
              </p:cNvSpPr>
              <p:nvPr/>
            </p:nvSpPr>
            <p:spPr>
              <a:xfrm>
                <a:off x="5173188" y="1845177"/>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6" name="Oval 295">
                <a:extLst>
                  <a:ext uri="{FF2B5EF4-FFF2-40B4-BE49-F238E27FC236}">
                    <a16:creationId xmlns:a16="http://schemas.microsoft.com/office/drawing/2014/main" id="{F0F5A61E-665D-4A13-88D2-17A7CE2E5664}"/>
                  </a:ext>
                </a:extLst>
              </p:cNvPr>
              <p:cNvSpPr>
                <a:spLocks noChangeAspect="1"/>
              </p:cNvSpPr>
              <p:nvPr/>
            </p:nvSpPr>
            <p:spPr>
              <a:xfrm>
                <a:off x="5516036" y="1845177"/>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7" name="Oval 296">
                <a:extLst>
                  <a:ext uri="{FF2B5EF4-FFF2-40B4-BE49-F238E27FC236}">
                    <a16:creationId xmlns:a16="http://schemas.microsoft.com/office/drawing/2014/main" id="{465F8325-C4DE-479A-A9D2-7FDE6C805B8E}"/>
                  </a:ext>
                </a:extLst>
              </p:cNvPr>
              <p:cNvSpPr>
                <a:spLocks noChangeAspect="1"/>
              </p:cNvSpPr>
              <p:nvPr/>
            </p:nvSpPr>
            <p:spPr>
              <a:xfrm>
                <a:off x="5858884" y="1845177"/>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8" name="Oval 297">
                <a:extLst>
                  <a:ext uri="{FF2B5EF4-FFF2-40B4-BE49-F238E27FC236}">
                    <a16:creationId xmlns:a16="http://schemas.microsoft.com/office/drawing/2014/main" id="{A5263908-3FF8-407E-8DDD-D652F3FFB7C9}"/>
                  </a:ext>
                </a:extLst>
              </p:cNvPr>
              <p:cNvSpPr>
                <a:spLocks noChangeAspect="1"/>
              </p:cNvSpPr>
              <p:nvPr/>
            </p:nvSpPr>
            <p:spPr>
              <a:xfrm>
                <a:off x="6201732" y="1845177"/>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9" name="Oval 298">
                <a:extLst>
                  <a:ext uri="{FF2B5EF4-FFF2-40B4-BE49-F238E27FC236}">
                    <a16:creationId xmlns:a16="http://schemas.microsoft.com/office/drawing/2014/main" id="{451A2F1C-112B-40E4-BEE7-7AB7FD6E4680}"/>
                  </a:ext>
                </a:extLst>
              </p:cNvPr>
              <p:cNvSpPr>
                <a:spLocks noChangeAspect="1"/>
              </p:cNvSpPr>
              <p:nvPr/>
            </p:nvSpPr>
            <p:spPr>
              <a:xfrm>
                <a:off x="6544580" y="1845177"/>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0" name="Oval 299">
                <a:extLst>
                  <a:ext uri="{FF2B5EF4-FFF2-40B4-BE49-F238E27FC236}">
                    <a16:creationId xmlns:a16="http://schemas.microsoft.com/office/drawing/2014/main" id="{5A608FE8-A417-4848-8894-996F222E1258}"/>
                  </a:ext>
                </a:extLst>
              </p:cNvPr>
              <p:cNvSpPr>
                <a:spLocks noChangeAspect="1"/>
              </p:cNvSpPr>
              <p:nvPr/>
            </p:nvSpPr>
            <p:spPr>
              <a:xfrm>
                <a:off x="6887427" y="1845177"/>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1" name="Oval 300">
                <a:extLst>
                  <a:ext uri="{FF2B5EF4-FFF2-40B4-BE49-F238E27FC236}">
                    <a16:creationId xmlns:a16="http://schemas.microsoft.com/office/drawing/2014/main" id="{27ACFF6D-9DC3-4115-B78D-9259783C75F6}"/>
                  </a:ext>
                </a:extLst>
              </p:cNvPr>
              <p:cNvSpPr>
                <a:spLocks noChangeAspect="1"/>
              </p:cNvSpPr>
              <p:nvPr/>
            </p:nvSpPr>
            <p:spPr>
              <a:xfrm>
                <a:off x="4654336" y="1890177"/>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302" name="Straight Connector 301">
                <a:extLst>
                  <a:ext uri="{FF2B5EF4-FFF2-40B4-BE49-F238E27FC236}">
                    <a16:creationId xmlns:a16="http://schemas.microsoft.com/office/drawing/2014/main" id="{6C936C7E-8FBD-4D6F-A5EF-21AE936427FF}"/>
                  </a:ext>
                </a:extLst>
              </p:cNvPr>
              <p:cNvCxnSpPr>
                <a:cxnSpLocks/>
                <a:stCxn id="310" idx="6"/>
                <a:endCxn id="324" idx="2"/>
              </p:cNvCxnSpPr>
              <p:nvPr/>
            </p:nvCxnSpPr>
            <p:spPr>
              <a:xfrm flipV="1">
                <a:off x="4708336" y="531376"/>
                <a:ext cx="2450587" cy="166"/>
              </a:xfrm>
              <a:prstGeom prst="line">
                <a:avLst/>
              </a:prstGeom>
              <a:noFill/>
              <a:ln w="19050" cap="flat" cmpd="sng" algn="ctr">
                <a:solidFill>
                  <a:srgbClr val="E7E6E6">
                    <a:lumMod val="25000"/>
                  </a:srgbClr>
                </a:solidFill>
                <a:prstDash val="solid"/>
                <a:miter lim="800000"/>
              </a:ln>
              <a:effectLst/>
            </p:spPr>
          </p:cxnSp>
          <p:sp>
            <p:nvSpPr>
              <p:cNvPr id="303" name="Oval 302">
                <a:extLst>
                  <a:ext uri="{FF2B5EF4-FFF2-40B4-BE49-F238E27FC236}">
                    <a16:creationId xmlns:a16="http://schemas.microsoft.com/office/drawing/2014/main" id="{D870AC6A-CEE6-4A69-B6A9-D94D881FE607}"/>
                  </a:ext>
                </a:extLst>
              </p:cNvPr>
              <p:cNvSpPr>
                <a:spLocks noChangeAspect="1"/>
              </p:cNvSpPr>
              <p:nvPr/>
            </p:nvSpPr>
            <p:spPr>
              <a:xfrm>
                <a:off x="4830340" y="4595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4" name="Oval 303">
                <a:extLst>
                  <a:ext uri="{FF2B5EF4-FFF2-40B4-BE49-F238E27FC236}">
                    <a16:creationId xmlns:a16="http://schemas.microsoft.com/office/drawing/2014/main" id="{CE316A38-1413-4BE9-8CB1-93223715995E}"/>
                  </a:ext>
                </a:extLst>
              </p:cNvPr>
              <p:cNvSpPr>
                <a:spLocks noChangeAspect="1"/>
              </p:cNvSpPr>
              <p:nvPr/>
            </p:nvSpPr>
            <p:spPr>
              <a:xfrm>
                <a:off x="5173188" y="4595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5" name="Oval 304">
                <a:extLst>
                  <a:ext uri="{FF2B5EF4-FFF2-40B4-BE49-F238E27FC236}">
                    <a16:creationId xmlns:a16="http://schemas.microsoft.com/office/drawing/2014/main" id="{D710B969-8973-4428-B001-6C516C2C4535}"/>
                  </a:ext>
                </a:extLst>
              </p:cNvPr>
              <p:cNvSpPr>
                <a:spLocks noChangeAspect="1"/>
              </p:cNvSpPr>
              <p:nvPr/>
            </p:nvSpPr>
            <p:spPr>
              <a:xfrm>
                <a:off x="5516036" y="4595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6" name="Oval 305">
                <a:extLst>
                  <a:ext uri="{FF2B5EF4-FFF2-40B4-BE49-F238E27FC236}">
                    <a16:creationId xmlns:a16="http://schemas.microsoft.com/office/drawing/2014/main" id="{13E5DD3B-D441-4C97-BFC2-419BCA33B4B6}"/>
                  </a:ext>
                </a:extLst>
              </p:cNvPr>
              <p:cNvSpPr>
                <a:spLocks noChangeAspect="1"/>
              </p:cNvSpPr>
              <p:nvPr/>
            </p:nvSpPr>
            <p:spPr>
              <a:xfrm>
                <a:off x="5858884" y="4595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7" name="Oval 306">
                <a:extLst>
                  <a:ext uri="{FF2B5EF4-FFF2-40B4-BE49-F238E27FC236}">
                    <a16:creationId xmlns:a16="http://schemas.microsoft.com/office/drawing/2014/main" id="{7AFE5F30-6168-4042-BA04-C604221D3CB2}"/>
                  </a:ext>
                </a:extLst>
              </p:cNvPr>
              <p:cNvSpPr>
                <a:spLocks noChangeAspect="1"/>
              </p:cNvSpPr>
              <p:nvPr/>
            </p:nvSpPr>
            <p:spPr>
              <a:xfrm>
                <a:off x="6201732" y="4595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8" name="Oval 307">
                <a:extLst>
                  <a:ext uri="{FF2B5EF4-FFF2-40B4-BE49-F238E27FC236}">
                    <a16:creationId xmlns:a16="http://schemas.microsoft.com/office/drawing/2014/main" id="{1CF74BE2-52C0-4FFA-BA5B-F6EF6DD9D876}"/>
                  </a:ext>
                </a:extLst>
              </p:cNvPr>
              <p:cNvSpPr>
                <a:spLocks noChangeAspect="1"/>
              </p:cNvSpPr>
              <p:nvPr/>
            </p:nvSpPr>
            <p:spPr>
              <a:xfrm>
                <a:off x="6544580" y="4595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9" name="Oval 308">
                <a:extLst>
                  <a:ext uri="{FF2B5EF4-FFF2-40B4-BE49-F238E27FC236}">
                    <a16:creationId xmlns:a16="http://schemas.microsoft.com/office/drawing/2014/main" id="{9070F73A-5C90-42A5-87B5-BE90C01A4A8F}"/>
                  </a:ext>
                </a:extLst>
              </p:cNvPr>
              <p:cNvSpPr>
                <a:spLocks noChangeAspect="1"/>
              </p:cNvSpPr>
              <p:nvPr/>
            </p:nvSpPr>
            <p:spPr>
              <a:xfrm>
                <a:off x="6887427" y="4595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0" name="Oval 309">
                <a:extLst>
                  <a:ext uri="{FF2B5EF4-FFF2-40B4-BE49-F238E27FC236}">
                    <a16:creationId xmlns:a16="http://schemas.microsoft.com/office/drawing/2014/main" id="{D7D2C653-82B7-4E46-A8E0-CFAC9375276B}"/>
                  </a:ext>
                </a:extLst>
              </p:cNvPr>
              <p:cNvSpPr>
                <a:spLocks noChangeAspect="1"/>
              </p:cNvSpPr>
              <p:nvPr/>
            </p:nvSpPr>
            <p:spPr>
              <a:xfrm>
                <a:off x="4654336" y="504542"/>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1" name="Oval 310">
                <a:extLst>
                  <a:ext uri="{FF2B5EF4-FFF2-40B4-BE49-F238E27FC236}">
                    <a16:creationId xmlns:a16="http://schemas.microsoft.com/office/drawing/2014/main" id="{67815283-55F9-4A9B-A0D2-1D66D9A6B84E}"/>
                  </a:ext>
                </a:extLst>
              </p:cNvPr>
              <p:cNvSpPr>
                <a:spLocks noChangeAspect="1"/>
              </p:cNvSpPr>
              <p:nvPr/>
            </p:nvSpPr>
            <p:spPr>
              <a:xfrm>
                <a:off x="7158923" y="781503"/>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2" name="Oval 311">
                <a:extLst>
                  <a:ext uri="{FF2B5EF4-FFF2-40B4-BE49-F238E27FC236}">
                    <a16:creationId xmlns:a16="http://schemas.microsoft.com/office/drawing/2014/main" id="{46082FCE-D715-4A8D-B575-CA368272B8C5}"/>
                  </a:ext>
                </a:extLst>
              </p:cNvPr>
              <p:cNvSpPr>
                <a:spLocks noChangeAspect="1"/>
              </p:cNvSpPr>
              <p:nvPr/>
            </p:nvSpPr>
            <p:spPr>
              <a:xfrm>
                <a:off x="7158923" y="1058630"/>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21" name="Oval 320">
                <a:extLst>
                  <a:ext uri="{FF2B5EF4-FFF2-40B4-BE49-F238E27FC236}">
                    <a16:creationId xmlns:a16="http://schemas.microsoft.com/office/drawing/2014/main" id="{A8296AA0-4928-4D3C-9F1A-34909CE6C31C}"/>
                  </a:ext>
                </a:extLst>
              </p:cNvPr>
              <p:cNvSpPr>
                <a:spLocks noChangeAspect="1"/>
              </p:cNvSpPr>
              <p:nvPr/>
            </p:nvSpPr>
            <p:spPr>
              <a:xfrm>
                <a:off x="7158923" y="1335757"/>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22" name="Oval 321">
                <a:extLst>
                  <a:ext uri="{FF2B5EF4-FFF2-40B4-BE49-F238E27FC236}">
                    <a16:creationId xmlns:a16="http://schemas.microsoft.com/office/drawing/2014/main" id="{E6A45FF9-EDEC-4A1A-B9E7-BE955B046D5C}"/>
                  </a:ext>
                </a:extLst>
              </p:cNvPr>
              <p:cNvSpPr>
                <a:spLocks noChangeAspect="1"/>
              </p:cNvSpPr>
              <p:nvPr/>
            </p:nvSpPr>
            <p:spPr>
              <a:xfrm>
                <a:off x="7158923" y="1612884"/>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23" name="Oval 322">
                <a:extLst>
                  <a:ext uri="{FF2B5EF4-FFF2-40B4-BE49-F238E27FC236}">
                    <a16:creationId xmlns:a16="http://schemas.microsoft.com/office/drawing/2014/main" id="{0BC8B0E1-8437-420C-A3EF-98FDDC6C8FB8}"/>
                  </a:ext>
                </a:extLst>
              </p:cNvPr>
              <p:cNvSpPr>
                <a:spLocks noChangeAspect="1"/>
              </p:cNvSpPr>
              <p:nvPr/>
            </p:nvSpPr>
            <p:spPr>
              <a:xfrm>
                <a:off x="7158923" y="1890011"/>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24" name="Oval 323">
                <a:extLst>
                  <a:ext uri="{FF2B5EF4-FFF2-40B4-BE49-F238E27FC236}">
                    <a16:creationId xmlns:a16="http://schemas.microsoft.com/office/drawing/2014/main" id="{3D366B96-1721-4A61-A330-260727CFA1DC}"/>
                  </a:ext>
                </a:extLst>
              </p:cNvPr>
              <p:cNvSpPr>
                <a:spLocks noChangeAspect="1"/>
              </p:cNvSpPr>
              <p:nvPr/>
            </p:nvSpPr>
            <p:spPr>
              <a:xfrm>
                <a:off x="7158923" y="504376"/>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325" name="Straight Connector 324">
                <a:extLst>
                  <a:ext uri="{FF2B5EF4-FFF2-40B4-BE49-F238E27FC236}">
                    <a16:creationId xmlns:a16="http://schemas.microsoft.com/office/drawing/2014/main" id="{0EC2520D-2BD2-4818-B3A0-A3986E5AA56B}"/>
                  </a:ext>
                </a:extLst>
              </p:cNvPr>
              <p:cNvCxnSpPr>
                <a:stCxn id="323" idx="0"/>
                <a:endCxn id="322" idx="4"/>
              </p:cNvCxnSpPr>
              <p:nvPr/>
            </p:nvCxnSpPr>
            <p:spPr>
              <a:xfrm flipV="1">
                <a:off x="7185923" y="1666884"/>
                <a:ext cx="0" cy="223127"/>
              </a:xfrm>
              <a:prstGeom prst="line">
                <a:avLst/>
              </a:prstGeom>
              <a:noFill/>
              <a:ln w="19050" cap="flat" cmpd="sng" algn="ctr">
                <a:solidFill>
                  <a:srgbClr val="E7E6E6">
                    <a:lumMod val="25000"/>
                  </a:srgbClr>
                </a:solidFill>
                <a:prstDash val="solid"/>
                <a:miter lim="800000"/>
              </a:ln>
              <a:effectLst/>
            </p:spPr>
          </p:cxnSp>
          <p:cxnSp>
            <p:nvCxnSpPr>
              <p:cNvPr id="326" name="Straight Connector 325">
                <a:extLst>
                  <a:ext uri="{FF2B5EF4-FFF2-40B4-BE49-F238E27FC236}">
                    <a16:creationId xmlns:a16="http://schemas.microsoft.com/office/drawing/2014/main" id="{449A9428-E28A-44B7-BF52-2B3789E5C1C9}"/>
                  </a:ext>
                </a:extLst>
              </p:cNvPr>
              <p:cNvCxnSpPr>
                <a:stCxn id="322" idx="0"/>
                <a:endCxn id="321" idx="4"/>
              </p:cNvCxnSpPr>
              <p:nvPr/>
            </p:nvCxnSpPr>
            <p:spPr>
              <a:xfrm flipV="1">
                <a:off x="7185923" y="1389757"/>
                <a:ext cx="0" cy="223127"/>
              </a:xfrm>
              <a:prstGeom prst="line">
                <a:avLst/>
              </a:prstGeom>
              <a:noFill/>
              <a:ln w="19050" cap="flat" cmpd="sng" algn="ctr">
                <a:solidFill>
                  <a:srgbClr val="E7E6E6">
                    <a:lumMod val="25000"/>
                  </a:srgbClr>
                </a:solidFill>
                <a:prstDash val="solid"/>
                <a:miter lim="800000"/>
              </a:ln>
              <a:effectLst/>
            </p:spPr>
          </p:cxnSp>
          <p:cxnSp>
            <p:nvCxnSpPr>
              <p:cNvPr id="327" name="Straight Connector 326">
                <a:extLst>
                  <a:ext uri="{FF2B5EF4-FFF2-40B4-BE49-F238E27FC236}">
                    <a16:creationId xmlns:a16="http://schemas.microsoft.com/office/drawing/2014/main" id="{F9B7F316-B41B-4B58-B459-FA2672336347}"/>
                  </a:ext>
                </a:extLst>
              </p:cNvPr>
              <p:cNvCxnSpPr>
                <a:stCxn id="321" idx="0"/>
                <a:endCxn id="312" idx="4"/>
              </p:cNvCxnSpPr>
              <p:nvPr/>
            </p:nvCxnSpPr>
            <p:spPr>
              <a:xfrm flipV="1">
                <a:off x="7185923" y="1112630"/>
                <a:ext cx="0" cy="223127"/>
              </a:xfrm>
              <a:prstGeom prst="line">
                <a:avLst/>
              </a:prstGeom>
              <a:noFill/>
              <a:ln w="19050" cap="flat" cmpd="sng" algn="ctr">
                <a:solidFill>
                  <a:srgbClr val="E7E6E6">
                    <a:lumMod val="25000"/>
                  </a:srgbClr>
                </a:solidFill>
                <a:prstDash val="solid"/>
                <a:miter lim="800000"/>
              </a:ln>
              <a:effectLst/>
            </p:spPr>
          </p:cxnSp>
          <p:cxnSp>
            <p:nvCxnSpPr>
              <p:cNvPr id="328" name="Straight Connector 327">
                <a:extLst>
                  <a:ext uri="{FF2B5EF4-FFF2-40B4-BE49-F238E27FC236}">
                    <a16:creationId xmlns:a16="http://schemas.microsoft.com/office/drawing/2014/main" id="{333CD9B5-F387-4C82-990C-1B63265EEA39}"/>
                  </a:ext>
                </a:extLst>
              </p:cNvPr>
              <p:cNvCxnSpPr>
                <a:stCxn id="312" idx="0"/>
                <a:endCxn id="311" idx="4"/>
              </p:cNvCxnSpPr>
              <p:nvPr/>
            </p:nvCxnSpPr>
            <p:spPr>
              <a:xfrm flipV="1">
                <a:off x="7185923" y="835503"/>
                <a:ext cx="0" cy="223127"/>
              </a:xfrm>
              <a:prstGeom prst="line">
                <a:avLst/>
              </a:prstGeom>
              <a:noFill/>
              <a:ln w="19050" cap="flat" cmpd="sng" algn="ctr">
                <a:solidFill>
                  <a:srgbClr val="E7E6E6">
                    <a:lumMod val="25000"/>
                  </a:srgbClr>
                </a:solidFill>
                <a:prstDash val="solid"/>
                <a:miter lim="800000"/>
              </a:ln>
              <a:effectLst/>
            </p:spPr>
          </p:cxnSp>
          <p:cxnSp>
            <p:nvCxnSpPr>
              <p:cNvPr id="329" name="Straight Connector 328">
                <a:extLst>
                  <a:ext uri="{FF2B5EF4-FFF2-40B4-BE49-F238E27FC236}">
                    <a16:creationId xmlns:a16="http://schemas.microsoft.com/office/drawing/2014/main" id="{F7F1662B-0CDF-4215-813B-410383DC5EB7}"/>
                  </a:ext>
                </a:extLst>
              </p:cNvPr>
              <p:cNvCxnSpPr>
                <a:stCxn id="311" idx="0"/>
                <a:endCxn id="324" idx="4"/>
              </p:cNvCxnSpPr>
              <p:nvPr/>
            </p:nvCxnSpPr>
            <p:spPr>
              <a:xfrm flipV="1">
                <a:off x="7185923" y="558376"/>
                <a:ext cx="0" cy="223127"/>
              </a:xfrm>
              <a:prstGeom prst="line">
                <a:avLst/>
              </a:prstGeom>
              <a:noFill/>
              <a:ln w="19050" cap="flat" cmpd="sng" algn="ctr">
                <a:solidFill>
                  <a:srgbClr val="E7E6E6">
                    <a:lumMod val="25000"/>
                  </a:srgbClr>
                </a:solidFill>
                <a:prstDash val="solid"/>
                <a:miter lim="800000"/>
              </a:ln>
              <a:effectLst/>
            </p:spPr>
          </p:cxnSp>
          <p:cxnSp>
            <p:nvCxnSpPr>
              <p:cNvPr id="330" name="Straight Connector 329">
                <a:extLst>
                  <a:ext uri="{FF2B5EF4-FFF2-40B4-BE49-F238E27FC236}">
                    <a16:creationId xmlns:a16="http://schemas.microsoft.com/office/drawing/2014/main" id="{B156779C-A2EB-4DE4-9FF4-CD1DAD6FD925}"/>
                  </a:ext>
                </a:extLst>
              </p:cNvPr>
              <p:cNvCxnSpPr>
                <a:stCxn id="310" idx="4"/>
                <a:endCxn id="265" idx="0"/>
              </p:cNvCxnSpPr>
              <p:nvPr/>
            </p:nvCxnSpPr>
            <p:spPr>
              <a:xfrm>
                <a:off x="4681336" y="558542"/>
                <a:ext cx="0" cy="223127"/>
              </a:xfrm>
              <a:prstGeom prst="line">
                <a:avLst/>
              </a:prstGeom>
              <a:noFill/>
              <a:ln w="19050" cap="flat" cmpd="sng" algn="ctr">
                <a:solidFill>
                  <a:srgbClr val="E7E6E6">
                    <a:lumMod val="25000"/>
                  </a:srgbClr>
                </a:solidFill>
                <a:prstDash val="solid"/>
                <a:miter lim="800000"/>
              </a:ln>
              <a:effectLst/>
            </p:spPr>
          </p:cxnSp>
          <p:cxnSp>
            <p:nvCxnSpPr>
              <p:cNvPr id="331" name="Straight Connector 330">
                <a:extLst>
                  <a:ext uri="{FF2B5EF4-FFF2-40B4-BE49-F238E27FC236}">
                    <a16:creationId xmlns:a16="http://schemas.microsoft.com/office/drawing/2014/main" id="{6286B5EF-1728-45DB-8327-777A3E62EFA9}"/>
                  </a:ext>
                </a:extLst>
              </p:cNvPr>
              <p:cNvCxnSpPr>
                <a:cxnSpLocks/>
                <a:stCxn id="265" idx="4"/>
                <a:endCxn id="274" idx="0"/>
              </p:cNvCxnSpPr>
              <p:nvPr/>
            </p:nvCxnSpPr>
            <p:spPr>
              <a:xfrm>
                <a:off x="4681336" y="835669"/>
                <a:ext cx="0" cy="223127"/>
              </a:xfrm>
              <a:prstGeom prst="line">
                <a:avLst/>
              </a:prstGeom>
              <a:noFill/>
              <a:ln w="19050" cap="flat" cmpd="sng" algn="ctr">
                <a:solidFill>
                  <a:srgbClr val="E7E6E6">
                    <a:lumMod val="25000"/>
                  </a:srgbClr>
                </a:solidFill>
                <a:prstDash val="solid"/>
                <a:miter lim="800000"/>
              </a:ln>
              <a:effectLst/>
            </p:spPr>
          </p:cxnSp>
          <p:cxnSp>
            <p:nvCxnSpPr>
              <p:cNvPr id="332" name="Straight Connector 331">
                <a:extLst>
                  <a:ext uri="{FF2B5EF4-FFF2-40B4-BE49-F238E27FC236}">
                    <a16:creationId xmlns:a16="http://schemas.microsoft.com/office/drawing/2014/main" id="{072D790B-BF12-469A-9674-2EF6F137E8B0}"/>
                  </a:ext>
                </a:extLst>
              </p:cNvPr>
              <p:cNvCxnSpPr>
                <a:stCxn id="274" idx="4"/>
                <a:endCxn id="283" idx="0"/>
              </p:cNvCxnSpPr>
              <p:nvPr/>
            </p:nvCxnSpPr>
            <p:spPr>
              <a:xfrm>
                <a:off x="4681336" y="1112796"/>
                <a:ext cx="0" cy="223127"/>
              </a:xfrm>
              <a:prstGeom prst="line">
                <a:avLst/>
              </a:prstGeom>
              <a:noFill/>
              <a:ln w="19050" cap="flat" cmpd="sng" algn="ctr">
                <a:solidFill>
                  <a:srgbClr val="E7E6E6">
                    <a:lumMod val="25000"/>
                  </a:srgbClr>
                </a:solidFill>
                <a:prstDash val="solid"/>
                <a:miter lim="800000"/>
              </a:ln>
              <a:effectLst/>
            </p:spPr>
          </p:cxnSp>
          <p:cxnSp>
            <p:nvCxnSpPr>
              <p:cNvPr id="333" name="Straight Connector 332">
                <a:extLst>
                  <a:ext uri="{FF2B5EF4-FFF2-40B4-BE49-F238E27FC236}">
                    <a16:creationId xmlns:a16="http://schemas.microsoft.com/office/drawing/2014/main" id="{353D5299-D9C9-4E35-94A9-2DFEEC87DD42}"/>
                  </a:ext>
                </a:extLst>
              </p:cNvPr>
              <p:cNvCxnSpPr>
                <a:stCxn id="283" idx="4"/>
                <a:endCxn id="292" idx="0"/>
              </p:cNvCxnSpPr>
              <p:nvPr/>
            </p:nvCxnSpPr>
            <p:spPr>
              <a:xfrm>
                <a:off x="4681336" y="1389923"/>
                <a:ext cx="0" cy="223127"/>
              </a:xfrm>
              <a:prstGeom prst="line">
                <a:avLst/>
              </a:prstGeom>
              <a:noFill/>
              <a:ln w="19050" cap="flat" cmpd="sng" algn="ctr">
                <a:solidFill>
                  <a:srgbClr val="E7E6E6">
                    <a:lumMod val="25000"/>
                  </a:srgbClr>
                </a:solidFill>
                <a:prstDash val="solid"/>
                <a:miter lim="800000"/>
              </a:ln>
              <a:effectLst/>
            </p:spPr>
          </p:cxnSp>
          <p:cxnSp>
            <p:nvCxnSpPr>
              <p:cNvPr id="334" name="Straight Connector 333">
                <a:extLst>
                  <a:ext uri="{FF2B5EF4-FFF2-40B4-BE49-F238E27FC236}">
                    <a16:creationId xmlns:a16="http://schemas.microsoft.com/office/drawing/2014/main" id="{4306A485-D7E6-4F42-9610-0BEC2F234E2F}"/>
                  </a:ext>
                </a:extLst>
              </p:cNvPr>
              <p:cNvCxnSpPr>
                <a:stCxn id="292" idx="4"/>
                <a:endCxn id="301" idx="0"/>
              </p:cNvCxnSpPr>
              <p:nvPr/>
            </p:nvCxnSpPr>
            <p:spPr>
              <a:xfrm>
                <a:off x="4681336" y="1667050"/>
                <a:ext cx="0" cy="223127"/>
              </a:xfrm>
              <a:prstGeom prst="line">
                <a:avLst/>
              </a:prstGeom>
              <a:noFill/>
              <a:ln w="19050" cap="flat" cmpd="sng" algn="ctr">
                <a:solidFill>
                  <a:srgbClr val="E7E6E6">
                    <a:lumMod val="25000"/>
                  </a:srgbClr>
                </a:solidFill>
                <a:prstDash val="solid"/>
                <a:miter lim="800000"/>
              </a:ln>
              <a:effectLst/>
            </p:spPr>
          </p:cxnSp>
        </p:grpSp>
        <p:cxnSp>
          <p:nvCxnSpPr>
            <p:cNvPr id="25" name="Straight Connector 24">
              <a:extLst>
                <a:ext uri="{FF2B5EF4-FFF2-40B4-BE49-F238E27FC236}">
                  <a16:creationId xmlns:a16="http://schemas.microsoft.com/office/drawing/2014/main" id="{C8EEF8EE-73BF-44F2-9445-02EC880F64FD}"/>
                </a:ext>
              </a:extLst>
            </p:cNvPr>
            <p:cNvCxnSpPr>
              <a:cxnSpLocks/>
              <a:stCxn id="31" idx="6"/>
              <a:endCxn id="60" idx="2"/>
            </p:cNvCxnSpPr>
            <p:nvPr/>
          </p:nvCxnSpPr>
          <p:spPr>
            <a:xfrm>
              <a:off x="5135364" y="3158521"/>
              <a:ext cx="2450104" cy="0"/>
            </a:xfrm>
            <a:prstGeom prst="line">
              <a:avLst/>
            </a:prstGeom>
            <a:noFill/>
            <a:ln w="19050" cap="flat" cmpd="sng" algn="ctr">
              <a:solidFill>
                <a:srgbClr val="E7E6E6">
                  <a:lumMod val="25000"/>
                </a:srgbClr>
              </a:solidFill>
              <a:prstDash val="solid"/>
              <a:miter lim="800000"/>
            </a:ln>
            <a:effectLst/>
          </p:spPr>
        </p:cxnSp>
        <p:sp>
          <p:nvSpPr>
            <p:cNvPr id="26" name="Oval 25">
              <a:extLst>
                <a:ext uri="{FF2B5EF4-FFF2-40B4-BE49-F238E27FC236}">
                  <a16:creationId xmlns:a16="http://schemas.microsoft.com/office/drawing/2014/main" id="{63CF5F0D-B873-4F13-88FA-550902202638}"/>
                </a:ext>
              </a:extLst>
            </p:cNvPr>
            <p:cNvSpPr>
              <a:spLocks noChangeAspect="1"/>
            </p:cNvSpPr>
            <p:nvPr/>
          </p:nvSpPr>
          <p:spPr>
            <a:xfrm>
              <a:off x="5257368" y="308652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D47E501-E310-4280-9AC2-CA923839D0EC}"/>
                </a:ext>
              </a:extLst>
            </p:cNvPr>
            <p:cNvSpPr>
              <a:spLocks noChangeAspect="1"/>
            </p:cNvSpPr>
            <p:nvPr/>
          </p:nvSpPr>
          <p:spPr>
            <a:xfrm>
              <a:off x="5600216" y="308652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E229D74E-1826-4543-93E6-88870B5A6BAC}"/>
                </a:ext>
              </a:extLst>
            </p:cNvPr>
            <p:cNvSpPr>
              <a:spLocks noChangeAspect="1"/>
            </p:cNvSpPr>
            <p:nvPr/>
          </p:nvSpPr>
          <p:spPr>
            <a:xfrm>
              <a:off x="5943064" y="308652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BCE99791-36B8-4760-8BC0-B368B9B27D07}"/>
                </a:ext>
              </a:extLst>
            </p:cNvPr>
            <p:cNvSpPr>
              <a:spLocks noChangeAspect="1"/>
            </p:cNvSpPr>
            <p:nvPr/>
          </p:nvSpPr>
          <p:spPr>
            <a:xfrm>
              <a:off x="6285912" y="308652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D8C3B6CE-0A8E-4DE8-8C9D-9D79CDD70E0E}"/>
                </a:ext>
              </a:extLst>
            </p:cNvPr>
            <p:cNvSpPr>
              <a:spLocks noChangeAspect="1"/>
            </p:cNvSpPr>
            <p:nvPr/>
          </p:nvSpPr>
          <p:spPr>
            <a:xfrm>
              <a:off x="6628760" y="308652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D590E293-5668-494B-9F21-BBAF21CB6F3B}"/>
                </a:ext>
              </a:extLst>
            </p:cNvPr>
            <p:cNvSpPr>
              <a:spLocks noChangeAspect="1"/>
            </p:cNvSpPr>
            <p:nvPr/>
          </p:nvSpPr>
          <p:spPr>
            <a:xfrm>
              <a:off x="5081364" y="3131521"/>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265D3A0D-22C6-4168-9209-54AE10E11C78}"/>
                </a:ext>
              </a:extLst>
            </p:cNvPr>
            <p:cNvCxnSpPr>
              <a:cxnSpLocks/>
              <a:stCxn id="38" idx="6"/>
              <a:endCxn id="61" idx="2"/>
            </p:cNvCxnSpPr>
            <p:nvPr/>
          </p:nvCxnSpPr>
          <p:spPr>
            <a:xfrm>
              <a:off x="5135364" y="3435648"/>
              <a:ext cx="2450104" cy="0"/>
            </a:xfrm>
            <a:prstGeom prst="line">
              <a:avLst/>
            </a:prstGeom>
            <a:noFill/>
            <a:ln w="19050" cap="flat" cmpd="sng" algn="ctr">
              <a:solidFill>
                <a:srgbClr val="E7E6E6">
                  <a:lumMod val="25000"/>
                </a:srgbClr>
              </a:solidFill>
              <a:prstDash val="solid"/>
              <a:miter lim="800000"/>
            </a:ln>
            <a:effectLst/>
          </p:spPr>
        </p:cxnSp>
        <p:sp>
          <p:nvSpPr>
            <p:cNvPr id="33" name="Oval 32">
              <a:extLst>
                <a:ext uri="{FF2B5EF4-FFF2-40B4-BE49-F238E27FC236}">
                  <a16:creationId xmlns:a16="http://schemas.microsoft.com/office/drawing/2014/main" id="{A6635670-C262-4896-86D0-C1036B07FFDF}"/>
                </a:ext>
              </a:extLst>
            </p:cNvPr>
            <p:cNvSpPr>
              <a:spLocks noChangeAspect="1"/>
            </p:cNvSpPr>
            <p:nvPr/>
          </p:nvSpPr>
          <p:spPr>
            <a:xfrm>
              <a:off x="5257368" y="336364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B83BE88-83A0-4147-9D27-FF7F276ED50E}"/>
                </a:ext>
              </a:extLst>
            </p:cNvPr>
            <p:cNvSpPr>
              <a:spLocks noChangeAspect="1"/>
            </p:cNvSpPr>
            <p:nvPr/>
          </p:nvSpPr>
          <p:spPr>
            <a:xfrm>
              <a:off x="5600216" y="336364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E99861F9-D7E6-4831-B941-42A330667F2B}"/>
                </a:ext>
              </a:extLst>
            </p:cNvPr>
            <p:cNvSpPr>
              <a:spLocks noChangeAspect="1"/>
            </p:cNvSpPr>
            <p:nvPr/>
          </p:nvSpPr>
          <p:spPr>
            <a:xfrm>
              <a:off x="5943064" y="336364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AA066FF4-BAB0-4496-A22F-6FAF27976573}"/>
                </a:ext>
              </a:extLst>
            </p:cNvPr>
            <p:cNvSpPr>
              <a:spLocks noChangeAspect="1"/>
            </p:cNvSpPr>
            <p:nvPr/>
          </p:nvSpPr>
          <p:spPr>
            <a:xfrm>
              <a:off x="6285912" y="336364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F102AC6C-8D12-4B35-850A-E412A417BFB2}"/>
                </a:ext>
              </a:extLst>
            </p:cNvPr>
            <p:cNvSpPr>
              <a:spLocks noChangeAspect="1"/>
            </p:cNvSpPr>
            <p:nvPr/>
          </p:nvSpPr>
          <p:spPr>
            <a:xfrm>
              <a:off x="6628760" y="336364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13882DB1-EFA0-42C9-86F2-14BF5B052D2D}"/>
                </a:ext>
              </a:extLst>
            </p:cNvPr>
            <p:cNvSpPr>
              <a:spLocks noChangeAspect="1"/>
            </p:cNvSpPr>
            <p:nvPr/>
          </p:nvSpPr>
          <p:spPr>
            <a:xfrm>
              <a:off x="5081364" y="3408648"/>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783F0204-AB5D-4D8E-9D76-CA17113E3E3D}"/>
                </a:ext>
              </a:extLst>
            </p:cNvPr>
            <p:cNvCxnSpPr>
              <a:cxnSpLocks/>
              <a:stCxn id="45" idx="6"/>
              <a:endCxn id="62" idx="2"/>
            </p:cNvCxnSpPr>
            <p:nvPr/>
          </p:nvCxnSpPr>
          <p:spPr>
            <a:xfrm>
              <a:off x="5135364" y="3712775"/>
              <a:ext cx="2450104" cy="0"/>
            </a:xfrm>
            <a:prstGeom prst="line">
              <a:avLst/>
            </a:prstGeom>
            <a:noFill/>
            <a:ln w="19050" cap="flat" cmpd="sng" algn="ctr">
              <a:solidFill>
                <a:srgbClr val="E7E6E6">
                  <a:lumMod val="25000"/>
                </a:srgbClr>
              </a:solidFill>
              <a:prstDash val="solid"/>
              <a:miter lim="800000"/>
            </a:ln>
            <a:effectLst/>
          </p:spPr>
        </p:cxnSp>
        <p:sp>
          <p:nvSpPr>
            <p:cNvPr id="40" name="Oval 39">
              <a:extLst>
                <a:ext uri="{FF2B5EF4-FFF2-40B4-BE49-F238E27FC236}">
                  <a16:creationId xmlns:a16="http://schemas.microsoft.com/office/drawing/2014/main" id="{45B4A7DE-6017-4FA7-A315-FFDB1EBCA9DF}"/>
                </a:ext>
              </a:extLst>
            </p:cNvPr>
            <p:cNvSpPr>
              <a:spLocks noChangeAspect="1"/>
            </p:cNvSpPr>
            <p:nvPr/>
          </p:nvSpPr>
          <p:spPr>
            <a:xfrm>
              <a:off x="5257368" y="364077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1456A9D8-5F25-4F5E-90E3-BA6E097B5090}"/>
                </a:ext>
              </a:extLst>
            </p:cNvPr>
            <p:cNvSpPr>
              <a:spLocks noChangeAspect="1"/>
            </p:cNvSpPr>
            <p:nvPr/>
          </p:nvSpPr>
          <p:spPr>
            <a:xfrm>
              <a:off x="5600216" y="364077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8F29FFAC-E52E-425C-9B59-1610A6B85FE4}"/>
                </a:ext>
              </a:extLst>
            </p:cNvPr>
            <p:cNvSpPr>
              <a:spLocks noChangeAspect="1"/>
            </p:cNvSpPr>
            <p:nvPr/>
          </p:nvSpPr>
          <p:spPr>
            <a:xfrm>
              <a:off x="5943064" y="364077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65ADAB3-B863-4174-9D5B-8F6B56ED30EE}"/>
                </a:ext>
              </a:extLst>
            </p:cNvPr>
            <p:cNvSpPr>
              <a:spLocks noChangeAspect="1"/>
            </p:cNvSpPr>
            <p:nvPr/>
          </p:nvSpPr>
          <p:spPr>
            <a:xfrm>
              <a:off x="6285912" y="364077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DBC9BE6B-5612-4AFC-83D2-4FE1399AD379}"/>
                </a:ext>
              </a:extLst>
            </p:cNvPr>
            <p:cNvSpPr>
              <a:spLocks noChangeAspect="1"/>
            </p:cNvSpPr>
            <p:nvPr/>
          </p:nvSpPr>
          <p:spPr>
            <a:xfrm>
              <a:off x="6628760" y="364077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3932794-9DE6-40A7-94DF-6D914D6383EA}"/>
                </a:ext>
              </a:extLst>
            </p:cNvPr>
            <p:cNvSpPr>
              <a:spLocks noChangeAspect="1"/>
            </p:cNvSpPr>
            <p:nvPr/>
          </p:nvSpPr>
          <p:spPr>
            <a:xfrm>
              <a:off x="5081364" y="3685775"/>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658FFD6F-600B-4634-956F-7BFF311A872F}"/>
                </a:ext>
              </a:extLst>
            </p:cNvPr>
            <p:cNvCxnSpPr>
              <a:cxnSpLocks/>
              <a:stCxn id="52" idx="6"/>
              <a:endCxn id="63" idx="2"/>
            </p:cNvCxnSpPr>
            <p:nvPr/>
          </p:nvCxnSpPr>
          <p:spPr>
            <a:xfrm>
              <a:off x="5135364" y="3989902"/>
              <a:ext cx="2450104" cy="0"/>
            </a:xfrm>
            <a:prstGeom prst="line">
              <a:avLst/>
            </a:prstGeom>
            <a:noFill/>
            <a:ln w="38100" cap="flat" cmpd="sng" algn="ctr">
              <a:solidFill>
                <a:srgbClr val="ED7D31">
                  <a:lumMod val="75000"/>
                </a:srgbClr>
              </a:solidFill>
              <a:prstDash val="solid"/>
              <a:miter lim="800000"/>
            </a:ln>
            <a:effectLst/>
          </p:spPr>
        </p:cxnSp>
        <p:sp>
          <p:nvSpPr>
            <p:cNvPr id="47" name="Oval 46">
              <a:extLst>
                <a:ext uri="{FF2B5EF4-FFF2-40B4-BE49-F238E27FC236}">
                  <a16:creationId xmlns:a16="http://schemas.microsoft.com/office/drawing/2014/main" id="{DF0A66B0-7976-4490-8EC9-C119ED851D6E}"/>
                </a:ext>
              </a:extLst>
            </p:cNvPr>
            <p:cNvSpPr>
              <a:spLocks noChangeAspect="1"/>
            </p:cNvSpPr>
            <p:nvPr/>
          </p:nvSpPr>
          <p:spPr>
            <a:xfrm>
              <a:off x="5257368" y="3917902"/>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37FD01-38F8-46CC-8F87-1FB3A7CEBD81}"/>
                </a:ext>
              </a:extLst>
            </p:cNvPr>
            <p:cNvSpPr>
              <a:spLocks noChangeAspect="1"/>
            </p:cNvSpPr>
            <p:nvPr/>
          </p:nvSpPr>
          <p:spPr>
            <a:xfrm>
              <a:off x="5600216" y="3917902"/>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8FA441E9-3D97-48BF-89EE-236F06DFF264}"/>
                </a:ext>
              </a:extLst>
            </p:cNvPr>
            <p:cNvSpPr>
              <a:spLocks noChangeAspect="1"/>
            </p:cNvSpPr>
            <p:nvPr/>
          </p:nvSpPr>
          <p:spPr>
            <a:xfrm>
              <a:off x="5943064" y="3917902"/>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B7B4F791-9C52-489C-ADD2-D5F80D785292}"/>
                </a:ext>
              </a:extLst>
            </p:cNvPr>
            <p:cNvSpPr>
              <a:spLocks noChangeAspect="1"/>
            </p:cNvSpPr>
            <p:nvPr/>
          </p:nvSpPr>
          <p:spPr>
            <a:xfrm>
              <a:off x="6285912" y="3917902"/>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C68EF634-1F7D-4E20-9A8C-79E31DC0965B}"/>
                </a:ext>
              </a:extLst>
            </p:cNvPr>
            <p:cNvSpPr>
              <a:spLocks noChangeAspect="1"/>
            </p:cNvSpPr>
            <p:nvPr/>
          </p:nvSpPr>
          <p:spPr>
            <a:xfrm>
              <a:off x="6628760" y="3917902"/>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4114B92A-A3CA-4D90-9FDD-05599F1EEF62}"/>
                </a:ext>
              </a:extLst>
            </p:cNvPr>
            <p:cNvSpPr>
              <a:spLocks noChangeAspect="1"/>
            </p:cNvSpPr>
            <p:nvPr/>
          </p:nvSpPr>
          <p:spPr>
            <a:xfrm>
              <a:off x="5081364" y="3962902"/>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Straight Connector 52">
              <a:extLst>
                <a:ext uri="{FF2B5EF4-FFF2-40B4-BE49-F238E27FC236}">
                  <a16:creationId xmlns:a16="http://schemas.microsoft.com/office/drawing/2014/main" id="{A65BC7FC-AEA7-4611-A6AC-A1B67E760FD7}"/>
                </a:ext>
              </a:extLst>
            </p:cNvPr>
            <p:cNvCxnSpPr>
              <a:cxnSpLocks/>
              <a:stCxn id="59" idx="6"/>
              <a:endCxn id="64" idx="2"/>
            </p:cNvCxnSpPr>
            <p:nvPr/>
          </p:nvCxnSpPr>
          <p:spPr>
            <a:xfrm>
              <a:off x="5135364" y="4267029"/>
              <a:ext cx="2450104" cy="0"/>
            </a:xfrm>
            <a:prstGeom prst="line">
              <a:avLst/>
            </a:prstGeom>
            <a:noFill/>
            <a:ln w="19050" cap="flat" cmpd="sng" algn="ctr">
              <a:solidFill>
                <a:srgbClr val="E7E6E6">
                  <a:lumMod val="25000"/>
                </a:srgbClr>
              </a:solidFill>
              <a:prstDash val="solid"/>
              <a:miter lim="800000"/>
            </a:ln>
            <a:effectLst/>
          </p:spPr>
        </p:cxnSp>
        <p:sp>
          <p:nvSpPr>
            <p:cNvPr id="54" name="Oval 53">
              <a:extLst>
                <a:ext uri="{FF2B5EF4-FFF2-40B4-BE49-F238E27FC236}">
                  <a16:creationId xmlns:a16="http://schemas.microsoft.com/office/drawing/2014/main" id="{BF557B38-2132-4427-9AB1-B656B4AD46B4}"/>
                </a:ext>
              </a:extLst>
            </p:cNvPr>
            <p:cNvSpPr>
              <a:spLocks noChangeAspect="1"/>
            </p:cNvSpPr>
            <p:nvPr/>
          </p:nvSpPr>
          <p:spPr>
            <a:xfrm>
              <a:off x="5257368" y="419502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975F512B-2FF0-4465-BACF-BDC6BE55DF17}"/>
                </a:ext>
              </a:extLst>
            </p:cNvPr>
            <p:cNvSpPr>
              <a:spLocks noChangeAspect="1"/>
            </p:cNvSpPr>
            <p:nvPr/>
          </p:nvSpPr>
          <p:spPr>
            <a:xfrm>
              <a:off x="5600216" y="419502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BFC5BCEE-3CAA-4BB4-A5E3-3C5C94918680}"/>
                </a:ext>
              </a:extLst>
            </p:cNvPr>
            <p:cNvSpPr>
              <a:spLocks noChangeAspect="1"/>
            </p:cNvSpPr>
            <p:nvPr/>
          </p:nvSpPr>
          <p:spPr>
            <a:xfrm>
              <a:off x="5943064" y="419502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A68D0B1E-4F2A-494B-A074-66BE7B293701}"/>
                </a:ext>
              </a:extLst>
            </p:cNvPr>
            <p:cNvSpPr>
              <a:spLocks noChangeAspect="1"/>
            </p:cNvSpPr>
            <p:nvPr/>
          </p:nvSpPr>
          <p:spPr>
            <a:xfrm>
              <a:off x="6285912" y="419502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5ACE514C-B308-408E-8A69-DBD40DEAA2CF}"/>
                </a:ext>
              </a:extLst>
            </p:cNvPr>
            <p:cNvSpPr>
              <a:spLocks noChangeAspect="1"/>
            </p:cNvSpPr>
            <p:nvPr/>
          </p:nvSpPr>
          <p:spPr>
            <a:xfrm>
              <a:off x="6628760" y="419502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95A514B5-47BA-4817-B3B7-39BE1BEC9AA7}"/>
                </a:ext>
              </a:extLst>
            </p:cNvPr>
            <p:cNvSpPr>
              <a:spLocks noChangeAspect="1"/>
            </p:cNvSpPr>
            <p:nvPr/>
          </p:nvSpPr>
          <p:spPr>
            <a:xfrm>
              <a:off x="5081364" y="4240029"/>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4EF3338A-5C33-4979-A207-5557D1484B84}"/>
                </a:ext>
              </a:extLst>
            </p:cNvPr>
            <p:cNvSpPr>
              <a:spLocks noChangeAspect="1"/>
            </p:cNvSpPr>
            <p:nvPr/>
          </p:nvSpPr>
          <p:spPr>
            <a:xfrm>
              <a:off x="7585468" y="3131521"/>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D08B0011-6A2A-4588-99A4-3A535FA80131}"/>
                </a:ext>
              </a:extLst>
            </p:cNvPr>
            <p:cNvSpPr>
              <a:spLocks noChangeAspect="1"/>
            </p:cNvSpPr>
            <p:nvPr/>
          </p:nvSpPr>
          <p:spPr>
            <a:xfrm>
              <a:off x="7585468" y="3408648"/>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3B1589E7-8910-44E2-AF46-84E65EBEB18B}"/>
                </a:ext>
              </a:extLst>
            </p:cNvPr>
            <p:cNvSpPr>
              <a:spLocks noChangeAspect="1"/>
            </p:cNvSpPr>
            <p:nvPr/>
          </p:nvSpPr>
          <p:spPr>
            <a:xfrm>
              <a:off x="7585468" y="3685775"/>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CAD404E1-9396-4F3A-85D1-F100C3C0E7CD}"/>
                </a:ext>
              </a:extLst>
            </p:cNvPr>
            <p:cNvSpPr>
              <a:spLocks noChangeAspect="1"/>
            </p:cNvSpPr>
            <p:nvPr/>
          </p:nvSpPr>
          <p:spPr>
            <a:xfrm>
              <a:off x="7585468" y="3962902"/>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B06A1CB5-23ED-41B4-8667-335A10A211D9}"/>
                </a:ext>
              </a:extLst>
            </p:cNvPr>
            <p:cNvSpPr>
              <a:spLocks noChangeAspect="1"/>
            </p:cNvSpPr>
            <p:nvPr/>
          </p:nvSpPr>
          <p:spPr>
            <a:xfrm>
              <a:off x="7585468" y="4240029"/>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65" name="Straight Connector 64">
              <a:extLst>
                <a:ext uri="{FF2B5EF4-FFF2-40B4-BE49-F238E27FC236}">
                  <a16:creationId xmlns:a16="http://schemas.microsoft.com/office/drawing/2014/main" id="{03CE2978-906E-4E5B-9416-8F09DB87DC83}"/>
                </a:ext>
              </a:extLst>
            </p:cNvPr>
            <p:cNvCxnSpPr>
              <a:cxnSpLocks/>
              <a:stCxn id="61" idx="0"/>
              <a:endCxn id="60" idx="4"/>
            </p:cNvCxnSpPr>
            <p:nvPr/>
          </p:nvCxnSpPr>
          <p:spPr>
            <a:xfrm flipV="1">
              <a:off x="7612468" y="3185521"/>
              <a:ext cx="0" cy="223127"/>
            </a:xfrm>
            <a:prstGeom prst="line">
              <a:avLst/>
            </a:prstGeom>
            <a:noFill/>
            <a:ln w="19050" cap="flat" cmpd="sng" algn="ctr">
              <a:solidFill>
                <a:srgbClr val="E7E6E6">
                  <a:lumMod val="25000"/>
                </a:srgbClr>
              </a:solidFill>
              <a:prstDash val="solid"/>
              <a:miter lim="800000"/>
            </a:ln>
            <a:effectLst/>
          </p:spPr>
        </p:cxnSp>
        <p:cxnSp>
          <p:nvCxnSpPr>
            <p:cNvPr id="66" name="Straight Connector 65">
              <a:extLst>
                <a:ext uri="{FF2B5EF4-FFF2-40B4-BE49-F238E27FC236}">
                  <a16:creationId xmlns:a16="http://schemas.microsoft.com/office/drawing/2014/main" id="{59C38FD5-8863-4CE8-970A-D07798B961FE}"/>
                </a:ext>
              </a:extLst>
            </p:cNvPr>
            <p:cNvCxnSpPr>
              <a:cxnSpLocks/>
              <a:stCxn id="63" idx="0"/>
              <a:endCxn id="62" idx="4"/>
            </p:cNvCxnSpPr>
            <p:nvPr/>
          </p:nvCxnSpPr>
          <p:spPr>
            <a:xfrm flipV="1">
              <a:off x="7612468" y="3739775"/>
              <a:ext cx="0" cy="223127"/>
            </a:xfrm>
            <a:prstGeom prst="line">
              <a:avLst/>
            </a:prstGeom>
            <a:noFill/>
            <a:ln w="38100" cap="flat" cmpd="sng" algn="ctr">
              <a:solidFill>
                <a:srgbClr val="ED7D31">
                  <a:lumMod val="75000"/>
                </a:srgbClr>
              </a:solidFill>
              <a:prstDash val="solid"/>
              <a:miter lim="800000"/>
            </a:ln>
            <a:effectLst/>
          </p:spPr>
        </p:cxnSp>
        <p:cxnSp>
          <p:nvCxnSpPr>
            <p:cNvPr id="67" name="Straight Connector 66">
              <a:extLst>
                <a:ext uri="{FF2B5EF4-FFF2-40B4-BE49-F238E27FC236}">
                  <a16:creationId xmlns:a16="http://schemas.microsoft.com/office/drawing/2014/main" id="{A5ED6AAD-5881-4838-BAF4-B45695BACA1C}"/>
                </a:ext>
              </a:extLst>
            </p:cNvPr>
            <p:cNvCxnSpPr>
              <a:cxnSpLocks/>
              <a:stCxn id="64" idx="0"/>
              <a:endCxn id="63" idx="4"/>
            </p:cNvCxnSpPr>
            <p:nvPr/>
          </p:nvCxnSpPr>
          <p:spPr>
            <a:xfrm flipV="1">
              <a:off x="7612468" y="4016902"/>
              <a:ext cx="0" cy="223127"/>
            </a:xfrm>
            <a:prstGeom prst="line">
              <a:avLst/>
            </a:prstGeom>
            <a:noFill/>
            <a:ln w="19050" cap="flat" cmpd="sng" algn="ctr">
              <a:solidFill>
                <a:srgbClr val="E7E6E6">
                  <a:lumMod val="25000"/>
                </a:srgbClr>
              </a:solidFill>
              <a:prstDash val="solid"/>
              <a:miter lim="800000"/>
            </a:ln>
            <a:effectLst/>
          </p:spPr>
        </p:cxnSp>
        <p:cxnSp>
          <p:nvCxnSpPr>
            <p:cNvPr id="68" name="Straight Connector 67">
              <a:extLst>
                <a:ext uri="{FF2B5EF4-FFF2-40B4-BE49-F238E27FC236}">
                  <a16:creationId xmlns:a16="http://schemas.microsoft.com/office/drawing/2014/main" id="{B48C6795-4101-4077-AA7D-6ECF70FF182C}"/>
                </a:ext>
              </a:extLst>
            </p:cNvPr>
            <p:cNvCxnSpPr>
              <a:cxnSpLocks/>
              <a:stCxn id="62" idx="0"/>
              <a:endCxn id="61" idx="4"/>
            </p:cNvCxnSpPr>
            <p:nvPr/>
          </p:nvCxnSpPr>
          <p:spPr>
            <a:xfrm flipV="1">
              <a:off x="7612468" y="3462648"/>
              <a:ext cx="0" cy="223127"/>
            </a:xfrm>
            <a:prstGeom prst="line">
              <a:avLst/>
            </a:prstGeom>
            <a:noFill/>
            <a:ln w="38100" cap="flat" cmpd="sng" algn="ctr">
              <a:solidFill>
                <a:srgbClr val="ED7D31">
                  <a:lumMod val="75000"/>
                </a:srgbClr>
              </a:solidFill>
              <a:prstDash val="solid"/>
              <a:miter lim="800000"/>
            </a:ln>
            <a:effectLst/>
          </p:spPr>
        </p:cxnSp>
        <p:cxnSp>
          <p:nvCxnSpPr>
            <p:cNvPr id="69" name="Straight Connector 68">
              <a:extLst>
                <a:ext uri="{FF2B5EF4-FFF2-40B4-BE49-F238E27FC236}">
                  <a16:creationId xmlns:a16="http://schemas.microsoft.com/office/drawing/2014/main" id="{3355989B-56B5-4F5D-8B0C-0310188FCDC9}"/>
                </a:ext>
              </a:extLst>
            </p:cNvPr>
            <p:cNvCxnSpPr>
              <a:cxnSpLocks/>
              <a:stCxn id="38" idx="0"/>
              <a:endCxn id="31" idx="4"/>
            </p:cNvCxnSpPr>
            <p:nvPr/>
          </p:nvCxnSpPr>
          <p:spPr>
            <a:xfrm flipV="1">
              <a:off x="5108364" y="3185521"/>
              <a:ext cx="0" cy="223127"/>
            </a:xfrm>
            <a:prstGeom prst="line">
              <a:avLst/>
            </a:prstGeom>
            <a:noFill/>
            <a:ln w="19050" cap="flat" cmpd="sng" algn="ctr">
              <a:solidFill>
                <a:srgbClr val="E7E6E6">
                  <a:lumMod val="25000"/>
                </a:srgbClr>
              </a:solidFill>
              <a:prstDash val="solid"/>
              <a:miter lim="800000"/>
            </a:ln>
            <a:effectLst/>
          </p:spPr>
        </p:cxnSp>
        <p:cxnSp>
          <p:nvCxnSpPr>
            <p:cNvPr id="70" name="Straight Connector 69">
              <a:extLst>
                <a:ext uri="{FF2B5EF4-FFF2-40B4-BE49-F238E27FC236}">
                  <a16:creationId xmlns:a16="http://schemas.microsoft.com/office/drawing/2014/main" id="{4A6CD179-E9CE-40A0-AA86-3CCAA580E9FF}"/>
                </a:ext>
              </a:extLst>
            </p:cNvPr>
            <p:cNvCxnSpPr>
              <a:cxnSpLocks/>
              <a:stCxn id="45" idx="0"/>
              <a:endCxn id="38" idx="4"/>
            </p:cNvCxnSpPr>
            <p:nvPr/>
          </p:nvCxnSpPr>
          <p:spPr>
            <a:xfrm flipV="1">
              <a:off x="5108364" y="3462648"/>
              <a:ext cx="0" cy="223127"/>
            </a:xfrm>
            <a:prstGeom prst="line">
              <a:avLst/>
            </a:prstGeom>
            <a:noFill/>
            <a:ln w="19050" cap="flat" cmpd="sng" algn="ctr">
              <a:solidFill>
                <a:srgbClr val="E7E6E6">
                  <a:lumMod val="25000"/>
                </a:srgbClr>
              </a:solidFill>
              <a:prstDash val="solid"/>
              <a:miter lim="800000"/>
            </a:ln>
            <a:effectLst/>
          </p:spPr>
        </p:cxnSp>
        <p:cxnSp>
          <p:nvCxnSpPr>
            <p:cNvPr id="71" name="Straight Connector 70">
              <a:extLst>
                <a:ext uri="{FF2B5EF4-FFF2-40B4-BE49-F238E27FC236}">
                  <a16:creationId xmlns:a16="http://schemas.microsoft.com/office/drawing/2014/main" id="{7267CFE4-3190-42AD-8440-EF392DA59BA8}"/>
                </a:ext>
              </a:extLst>
            </p:cNvPr>
            <p:cNvCxnSpPr>
              <a:cxnSpLocks/>
              <a:stCxn id="52" idx="0"/>
              <a:endCxn id="45" idx="4"/>
            </p:cNvCxnSpPr>
            <p:nvPr/>
          </p:nvCxnSpPr>
          <p:spPr>
            <a:xfrm flipV="1">
              <a:off x="5108364" y="3739775"/>
              <a:ext cx="0" cy="223127"/>
            </a:xfrm>
            <a:prstGeom prst="line">
              <a:avLst/>
            </a:prstGeom>
            <a:noFill/>
            <a:ln w="38100" cap="flat" cmpd="sng" algn="ctr">
              <a:solidFill>
                <a:srgbClr val="ED7D31">
                  <a:lumMod val="75000"/>
                </a:srgbClr>
              </a:solidFill>
              <a:prstDash val="solid"/>
              <a:miter lim="800000"/>
            </a:ln>
            <a:effectLst/>
          </p:spPr>
        </p:cxnSp>
        <p:cxnSp>
          <p:nvCxnSpPr>
            <p:cNvPr id="72" name="Straight Connector 71">
              <a:extLst>
                <a:ext uri="{FF2B5EF4-FFF2-40B4-BE49-F238E27FC236}">
                  <a16:creationId xmlns:a16="http://schemas.microsoft.com/office/drawing/2014/main" id="{E05E910B-CB68-442B-9EE0-48C4B37662E4}"/>
                </a:ext>
              </a:extLst>
            </p:cNvPr>
            <p:cNvCxnSpPr>
              <a:cxnSpLocks/>
              <a:stCxn id="59" idx="0"/>
              <a:endCxn id="52" idx="4"/>
            </p:cNvCxnSpPr>
            <p:nvPr/>
          </p:nvCxnSpPr>
          <p:spPr>
            <a:xfrm flipV="1">
              <a:off x="5108364" y="4016902"/>
              <a:ext cx="0" cy="223127"/>
            </a:xfrm>
            <a:prstGeom prst="line">
              <a:avLst/>
            </a:prstGeom>
            <a:noFill/>
            <a:ln w="19050" cap="flat" cmpd="sng" algn="ctr">
              <a:solidFill>
                <a:srgbClr val="E7E6E6">
                  <a:lumMod val="25000"/>
                </a:srgbClr>
              </a:solidFill>
              <a:prstDash val="solid"/>
              <a:miter lim="800000"/>
            </a:ln>
            <a:effectLst/>
          </p:spPr>
        </p:cxnSp>
        <p:grpSp>
          <p:nvGrpSpPr>
            <p:cNvPr id="73" name="Group 72">
              <a:extLst>
                <a:ext uri="{FF2B5EF4-FFF2-40B4-BE49-F238E27FC236}">
                  <a16:creationId xmlns:a16="http://schemas.microsoft.com/office/drawing/2014/main" id="{AE5BC7BE-0764-4D51-B833-04F4F6BC1CDC}"/>
                </a:ext>
              </a:extLst>
            </p:cNvPr>
            <p:cNvGrpSpPr/>
            <p:nvPr/>
          </p:nvGrpSpPr>
          <p:grpSpPr>
            <a:xfrm>
              <a:off x="5081364" y="4475548"/>
              <a:ext cx="2560742" cy="1252508"/>
              <a:chOff x="4646243" y="3785561"/>
              <a:chExt cx="2560742" cy="1252508"/>
            </a:xfrm>
          </p:grpSpPr>
          <p:cxnSp>
            <p:nvCxnSpPr>
              <p:cNvPr id="204" name="Straight Connector 203">
                <a:extLst>
                  <a:ext uri="{FF2B5EF4-FFF2-40B4-BE49-F238E27FC236}">
                    <a16:creationId xmlns:a16="http://schemas.microsoft.com/office/drawing/2014/main" id="{A54F0436-CEC8-4154-AD62-76EA57CC26F1}"/>
                  </a:ext>
                </a:extLst>
              </p:cNvPr>
              <p:cNvCxnSpPr>
                <a:cxnSpLocks/>
                <a:stCxn id="211" idx="6"/>
                <a:endCxn id="244" idx="2"/>
              </p:cNvCxnSpPr>
              <p:nvPr/>
            </p:nvCxnSpPr>
            <p:spPr>
              <a:xfrm flipV="1">
                <a:off x="4700243" y="3857435"/>
                <a:ext cx="2452742" cy="126"/>
              </a:xfrm>
              <a:prstGeom prst="line">
                <a:avLst/>
              </a:prstGeom>
              <a:noFill/>
              <a:ln w="19050" cap="flat" cmpd="sng" algn="ctr">
                <a:solidFill>
                  <a:srgbClr val="E7E6E6">
                    <a:lumMod val="25000"/>
                  </a:srgbClr>
                </a:solidFill>
                <a:prstDash val="solid"/>
                <a:miter lim="800000"/>
              </a:ln>
              <a:effectLst/>
            </p:spPr>
          </p:cxnSp>
          <p:sp>
            <p:nvSpPr>
              <p:cNvPr id="205" name="Oval 204">
                <a:extLst>
                  <a:ext uri="{FF2B5EF4-FFF2-40B4-BE49-F238E27FC236}">
                    <a16:creationId xmlns:a16="http://schemas.microsoft.com/office/drawing/2014/main" id="{72235759-F9D4-4E6D-B7E9-8EE0D5BFCCFC}"/>
                  </a:ext>
                </a:extLst>
              </p:cNvPr>
              <p:cNvSpPr>
                <a:spLocks noChangeAspect="1"/>
              </p:cNvSpPr>
              <p:nvPr/>
            </p:nvSpPr>
            <p:spPr>
              <a:xfrm>
                <a:off x="4822247" y="378556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6" name="Oval 205">
                <a:extLst>
                  <a:ext uri="{FF2B5EF4-FFF2-40B4-BE49-F238E27FC236}">
                    <a16:creationId xmlns:a16="http://schemas.microsoft.com/office/drawing/2014/main" id="{1D5A9C77-2973-4A95-B0F9-A7A4AA368473}"/>
                  </a:ext>
                </a:extLst>
              </p:cNvPr>
              <p:cNvSpPr>
                <a:spLocks noChangeAspect="1"/>
              </p:cNvSpPr>
              <p:nvPr/>
            </p:nvSpPr>
            <p:spPr>
              <a:xfrm>
                <a:off x="5165095" y="378556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7" name="Oval 206">
                <a:extLst>
                  <a:ext uri="{FF2B5EF4-FFF2-40B4-BE49-F238E27FC236}">
                    <a16:creationId xmlns:a16="http://schemas.microsoft.com/office/drawing/2014/main" id="{00195508-9DC7-43E7-A32D-FB8A1F84DC76}"/>
                  </a:ext>
                </a:extLst>
              </p:cNvPr>
              <p:cNvSpPr>
                <a:spLocks noChangeAspect="1"/>
              </p:cNvSpPr>
              <p:nvPr/>
            </p:nvSpPr>
            <p:spPr>
              <a:xfrm>
                <a:off x="5507943" y="378556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8" name="Oval 207">
                <a:extLst>
                  <a:ext uri="{FF2B5EF4-FFF2-40B4-BE49-F238E27FC236}">
                    <a16:creationId xmlns:a16="http://schemas.microsoft.com/office/drawing/2014/main" id="{83FC2912-098A-4D54-AD50-FC07DC742A2F}"/>
                  </a:ext>
                </a:extLst>
              </p:cNvPr>
              <p:cNvSpPr>
                <a:spLocks noChangeAspect="1"/>
              </p:cNvSpPr>
              <p:nvPr/>
            </p:nvSpPr>
            <p:spPr>
              <a:xfrm>
                <a:off x="5850791" y="378556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9" name="Oval 208">
                <a:extLst>
                  <a:ext uri="{FF2B5EF4-FFF2-40B4-BE49-F238E27FC236}">
                    <a16:creationId xmlns:a16="http://schemas.microsoft.com/office/drawing/2014/main" id="{37257C4E-5FB2-499E-84ED-1B3C34D36A08}"/>
                  </a:ext>
                </a:extLst>
              </p:cNvPr>
              <p:cNvSpPr>
                <a:spLocks noChangeAspect="1"/>
              </p:cNvSpPr>
              <p:nvPr/>
            </p:nvSpPr>
            <p:spPr>
              <a:xfrm>
                <a:off x="6193639" y="378556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0" name="Oval 209">
                <a:extLst>
                  <a:ext uri="{FF2B5EF4-FFF2-40B4-BE49-F238E27FC236}">
                    <a16:creationId xmlns:a16="http://schemas.microsoft.com/office/drawing/2014/main" id="{EF4E1E5B-A660-4074-8D95-6BD1F5603950}"/>
                  </a:ext>
                </a:extLst>
              </p:cNvPr>
              <p:cNvSpPr>
                <a:spLocks noChangeAspect="1"/>
              </p:cNvSpPr>
              <p:nvPr/>
            </p:nvSpPr>
            <p:spPr>
              <a:xfrm>
                <a:off x="6536487" y="378556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1" name="Oval 210">
                <a:extLst>
                  <a:ext uri="{FF2B5EF4-FFF2-40B4-BE49-F238E27FC236}">
                    <a16:creationId xmlns:a16="http://schemas.microsoft.com/office/drawing/2014/main" id="{FA7D9049-AACA-4F6A-B5FA-8573E438F774}"/>
                  </a:ext>
                </a:extLst>
              </p:cNvPr>
              <p:cNvSpPr>
                <a:spLocks noChangeAspect="1"/>
              </p:cNvSpPr>
              <p:nvPr/>
            </p:nvSpPr>
            <p:spPr>
              <a:xfrm>
                <a:off x="4646243" y="3830561"/>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12" name="Straight Connector 211">
                <a:extLst>
                  <a:ext uri="{FF2B5EF4-FFF2-40B4-BE49-F238E27FC236}">
                    <a16:creationId xmlns:a16="http://schemas.microsoft.com/office/drawing/2014/main" id="{75F380ED-7D40-42F9-A2CB-366F81761A00}"/>
                  </a:ext>
                </a:extLst>
              </p:cNvPr>
              <p:cNvCxnSpPr>
                <a:cxnSpLocks/>
                <a:stCxn id="219" idx="6"/>
                <a:endCxn id="245" idx="2"/>
              </p:cNvCxnSpPr>
              <p:nvPr/>
            </p:nvCxnSpPr>
            <p:spPr>
              <a:xfrm flipV="1">
                <a:off x="4700243" y="4134562"/>
                <a:ext cx="2452742" cy="126"/>
              </a:xfrm>
              <a:prstGeom prst="line">
                <a:avLst/>
              </a:prstGeom>
              <a:noFill/>
              <a:ln w="19050" cap="flat" cmpd="sng" algn="ctr">
                <a:solidFill>
                  <a:srgbClr val="E7E6E6">
                    <a:lumMod val="25000"/>
                  </a:srgbClr>
                </a:solidFill>
                <a:prstDash val="solid"/>
                <a:miter lim="800000"/>
              </a:ln>
              <a:effectLst/>
            </p:spPr>
          </p:cxnSp>
          <p:sp>
            <p:nvSpPr>
              <p:cNvPr id="213" name="Oval 212">
                <a:extLst>
                  <a:ext uri="{FF2B5EF4-FFF2-40B4-BE49-F238E27FC236}">
                    <a16:creationId xmlns:a16="http://schemas.microsoft.com/office/drawing/2014/main" id="{C32C33F3-E0A1-402C-BB19-F2FD293780E7}"/>
                  </a:ext>
                </a:extLst>
              </p:cNvPr>
              <p:cNvSpPr>
                <a:spLocks noChangeAspect="1"/>
              </p:cNvSpPr>
              <p:nvPr/>
            </p:nvSpPr>
            <p:spPr>
              <a:xfrm>
                <a:off x="4822247" y="406268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4" name="Oval 213">
                <a:extLst>
                  <a:ext uri="{FF2B5EF4-FFF2-40B4-BE49-F238E27FC236}">
                    <a16:creationId xmlns:a16="http://schemas.microsoft.com/office/drawing/2014/main" id="{78F97487-BDC0-48AF-A85E-2D7BFEFB3257}"/>
                  </a:ext>
                </a:extLst>
              </p:cNvPr>
              <p:cNvSpPr>
                <a:spLocks noChangeAspect="1"/>
              </p:cNvSpPr>
              <p:nvPr/>
            </p:nvSpPr>
            <p:spPr>
              <a:xfrm>
                <a:off x="5165095" y="406268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5" name="Oval 214">
                <a:extLst>
                  <a:ext uri="{FF2B5EF4-FFF2-40B4-BE49-F238E27FC236}">
                    <a16:creationId xmlns:a16="http://schemas.microsoft.com/office/drawing/2014/main" id="{509F7793-888F-4953-8C72-8B0FC113820F}"/>
                  </a:ext>
                </a:extLst>
              </p:cNvPr>
              <p:cNvSpPr>
                <a:spLocks noChangeAspect="1"/>
              </p:cNvSpPr>
              <p:nvPr/>
            </p:nvSpPr>
            <p:spPr>
              <a:xfrm>
                <a:off x="5507943" y="406268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6" name="Oval 215">
                <a:extLst>
                  <a:ext uri="{FF2B5EF4-FFF2-40B4-BE49-F238E27FC236}">
                    <a16:creationId xmlns:a16="http://schemas.microsoft.com/office/drawing/2014/main" id="{3DFC4FFD-A655-4473-8E74-8F5C2218F5D3}"/>
                  </a:ext>
                </a:extLst>
              </p:cNvPr>
              <p:cNvSpPr>
                <a:spLocks noChangeAspect="1"/>
              </p:cNvSpPr>
              <p:nvPr/>
            </p:nvSpPr>
            <p:spPr>
              <a:xfrm>
                <a:off x="5850791" y="406268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7" name="Oval 216">
                <a:extLst>
                  <a:ext uri="{FF2B5EF4-FFF2-40B4-BE49-F238E27FC236}">
                    <a16:creationId xmlns:a16="http://schemas.microsoft.com/office/drawing/2014/main" id="{76448F90-E49D-4CBD-A4A7-DA2781B46763}"/>
                  </a:ext>
                </a:extLst>
              </p:cNvPr>
              <p:cNvSpPr>
                <a:spLocks noChangeAspect="1"/>
              </p:cNvSpPr>
              <p:nvPr/>
            </p:nvSpPr>
            <p:spPr>
              <a:xfrm>
                <a:off x="6193639" y="406268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8" name="Oval 217">
                <a:extLst>
                  <a:ext uri="{FF2B5EF4-FFF2-40B4-BE49-F238E27FC236}">
                    <a16:creationId xmlns:a16="http://schemas.microsoft.com/office/drawing/2014/main" id="{E9110BF8-1F54-431A-9561-9CD214D0E435}"/>
                  </a:ext>
                </a:extLst>
              </p:cNvPr>
              <p:cNvSpPr>
                <a:spLocks noChangeAspect="1"/>
              </p:cNvSpPr>
              <p:nvPr/>
            </p:nvSpPr>
            <p:spPr>
              <a:xfrm>
                <a:off x="6536487" y="4062688"/>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9" name="Oval 218">
                <a:extLst>
                  <a:ext uri="{FF2B5EF4-FFF2-40B4-BE49-F238E27FC236}">
                    <a16:creationId xmlns:a16="http://schemas.microsoft.com/office/drawing/2014/main" id="{A20063CA-90BB-45B1-9610-091BB156D778}"/>
                  </a:ext>
                </a:extLst>
              </p:cNvPr>
              <p:cNvSpPr>
                <a:spLocks noChangeAspect="1"/>
              </p:cNvSpPr>
              <p:nvPr/>
            </p:nvSpPr>
            <p:spPr>
              <a:xfrm>
                <a:off x="4646243" y="4107688"/>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20" name="Straight Connector 219">
                <a:extLst>
                  <a:ext uri="{FF2B5EF4-FFF2-40B4-BE49-F238E27FC236}">
                    <a16:creationId xmlns:a16="http://schemas.microsoft.com/office/drawing/2014/main" id="{516EAD63-2E04-42FA-95FD-967F9EA0AD47}"/>
                  </a:ext>
                </a:extLst>
              </p:cNvPr>
              <p:cNvCxnSpPr>
                <a:cxnSpLocks/>
                <a:stCxn id="227" idx="6"/>
                <a:endCxn id="246" idx="2"/>
              </p:cNvCxnSpPr>
              <p:nvPr/>
            </p:nvCxnSpPr>
            <p:spPr>
              <a:xfrm flipV="1">
                <a:off x="4700243" y="4411689"/>
                <a:ext cx="2452742" cy="126"/>
              </a:xfrm>
              <a:prstGeom prst="line">
                <a:avLst/>
              </a:prstGeom>
              <a:noFill/>
              <a:ln w="19050" cap="flat" cmpd="sng" algn="ctr">
                <a:solidFill>
                  <a:srgbClr val="E7E6E6">
                    <a:lumMod val="25000"/>
                  </a:srgbClr>
                </a:solidFill>
                <a:prstDash val="solid"/>
                <a:miter lim="800000"/>
              </a:ln>
              <a:effectLst/>
            </p:spPr>
          </p:cxnSp>
          <p:sp>
            <p:nvSpPr>
              <p:cNvPr id="221" name="Oval 220">
                <a:extLst>
                  <a:ext uri="{FF2B5EF4-FFF2-40B4-BE49-F238E27FC236}">
                    <a16:creationId xmlns:a16="http://schemas.microsoft.com/office/drawing/2014/main" id="{CAE2A5C0-D7F0-4BA1-8643-0ADE42D99306}"/>
                  </a:ext>
                </a:extLst>
              </p:cNvPr>
              <p:cNvSpPr>
                <a:spLocks noChangeAspect="1"/>
              </p:cNvSpPr>
              <p:nvPr/>
            </p:nvSpPr>
            <p:spPr>
              <a:xfrm>
                <a:off x="4822247" y="433981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E260C9F3-FA97-42BF-8099-EFEE7C2E649D}"/>
                  </a:ext>
                </a:extLst>
              </p:cNvPr>
              <p:cNvSpPr>
                <a:spLocks noChangeAspect="1"/>
              </p:cNvSpPr>
              <p:nvPr/>
            </p:nvSpPr>
            <p:spPr>
              <a:xfrm>
                <a:off x="5165095" y="433981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3" name="Oval 222">
                <a:extLst>
                  <a:ext uri="{FF2B5EF4-FFF2-40B4-BE49-F238E27FC236}">
                    <a16:creationId xmlns:a16="http://schemas.microsoft.com/office/drawing/2014/main" id="{F8F7D8DE-D326-4D16-925B-E598DA1B830D}"/>
                  </a:ext>
                </a:extLst>
              </p:cNvPr>
              <p:cNvSpPr>
                <a:spLocks noChangeAspect="1"/>
              </p:cNvSpPr>
              <p:nvPr/>
            </p:nvSpPr>
            <p:spPr>
              <a:xfrm>
                <a:off x="5507943" y="433981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4" name="Oval 223">
                <a:extLst>
                  <a:ext uri="{FF2B5EF4-FFF2-40B4-BE49-F238E27FC236}">
                    <a16:creationId xmlns:a16="http://schemas.microsoft.com/office/drawing/2014/main" id="{B51A71AB-A7F5-40BC-A2C8-3EDC84F216C6}"/>
                  </a:ext>
                </a:extLst>
              </p:cNvPr>
              <p:cNvSpPr>
                <a:spLocks noChangeAspect="1"/>
              </p:cNvSpPr>
              <p:nvPr/>
            </p:nvSpPr>
            <p:spPr>
              <a:xfrm>
                <a:off x="5850791" y="433981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5" name="Oval 224">
                <a:extLst>
                  <a:ext uri="{FF2B5EF4-FFF2-40B4-BE49-F238E27FC236}">
                    <a16:creationId xmlns:a16="http://schemas.microsoft.com/office/drawing/2014/main" id="{E54AFF67-455D-4FA8-9920-E1BA7790917E}"/>
                  </a:ext>
                </a:extLst>
              </p:cNvPr>
              <p:cNvSpPr>
                <a:spLocks noChangeAspect="1"/>
              </p:cNvSpPr>
              <p:nvPr/>
            </p:nvSpPr>
            <p:spPr>
              <a:xfrm>
                <a:off x="6193639" y="433981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6" name="Oval 225">
                <a:extLst>
                  <a:ext uri="{FF2B5EF4-FFF2-40B4-BE49-F238E27FC236}">
                    <a16:creationId xmlns:a16="http://schemas.microsoft.com/office/drawing/2014/main" id="{73686F67-8F3F-45DF-A7C5-35ED0A4BF966}"/>
                  </a:ext>
                </a:extLst>
              </p:cNvPr>
              <p:cNvSpPr>
                <a:spLocks noChangeAspect="1"/>
              </p:cNvSpPr>
              <p:nvPr/>
            </p:nvSpPr>
            <p:spPr>
              <a:xfrm>
                <a:off x="6536487" y="433981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7" name="Oval 226">
                <a:extLst>
                  <a:ext uri="{FF2B5EF4-FFF2-40B4-BE49-F238E27FC236}">
                    <a16:creationId xmlns:a16="http://schemas.microsoft.com/office/drawing/2014/main" id="{8FAC1B04-1B0A-4CD9-8981-D5681214BFC8}"/>
                  </a:ext>
                </a:extLst>
              </p:cNvPr>
              <p:cNvSpPr>
                <a:spLocks noChangeAspect="1"/>
              </p:cNvSpPr>
              <p:nvPr/>
            </p:nvSpPr>
            <p:spPr>
              <a:xfrm>
                <a:off x="4646243" y="4384815"/>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28" name="Straight Connector 227">
                <a:extLst>
                  <a:ext uri="{FF2B5EF4-FFF2-40B4-BE49-F238E27FC236}">
                    <a16:creationId xmlns:a16="http://schemas.microsoft.com/office/drawing/2014/main" id="{F9E07575-22F1-4A0E-AE05-A540B75E5C22}"/>
                  </a:ext>
                </a:extLst>
              </p:cNvPr>
              <p:cNvCxnSpPr>
                <a:cxnSpLocks/>
                <a:stCxn id="235" idx="6"/>
                <a:endCxn id="247" idx="2"/>
              </p:cNvCxnSpPr>
              <p:nvPr/>
            </p:nvCxnSpPr>
            <p:spPr>
              <a:xfrm flipV="1">
                <a:off x="4700243" y="4688816"/>
                <a:ext cx="2452742" cy="126"/>
              </a:xfrm>
              <a:prstGeom prst="line">
                <a:avLst/>
              </a:prstGeom>
              <a:noFill/>
              <a:ln w="19050" cap="flat" cmpd="sng" algn="ctr">
                <a:solidFill>
                  <a:srgbClr val="E7E6E6">
                    <a:lumMod val="25000"/>
                  </a:srgbClr>
                </a:solidFill>
                <a:prstDash val="solid"/>
                <a:miter lim="800000"/>
              </a:ln>
              <a:effectLst/>
            </p:spPr>
          </p:cxnSp>
          <p:sp>
            <p:nvSpPr>
              <p:cNvPr id="229" name="Oval 228">
                <a:extLst>
                  <a:ext uri="{FF2B5EF4-FFF2-40B4-BE49-F238E27FC236}">
                    <a16:creationId xmlns:a16="http://schemas.microsoft.com/office/drawing/2014/main" id="{29F2886A-147D-40FA-BEAC-B0B541A053CF}"/>
                  </a:ext>
                </a:extLst>
              </p:cNvPr>
              <p:cNvSpPr>
                <a:spLocks noChangeAspect="1"/>
              </p:cNvSpPr>
              <p:nvPr/>
            </p:nvSpPr>
            <p:spPr>
              <a:xfrm>
                <a:off x="4822247" y="46169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DCA8EB55-B6A1-4AA9-B6EE-509DD28CB2E7}"/>
                  </a:ext>
                </a:extLst>
              </p:cNvPr>
              <p:cNvSpPr>
                <a:spLocks noChangeAspect="1"/>
              </p:cNvSpPr>
              <p:nvPr/>
            </p:nvSpPr>
            <p:spPr>
              <a:xfrm>
                <a:off x="5165095" y="46169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1" name="Oval 230">
                <a:extLst>
                  <a:ext uri="{FF2B5EF4-FFF2-40B4-BE49-F238E27FC236}">
                    <a16:creationId xmlns:a16="http://schemas.microsoft.com/office/drawing/2014/main" id="{82C79248-8C84-401E-AA40-3168A9FB07D6}"/>
                  </a:ext>
                </a:extLst>
              </p:cNvPr>
              <p:cNvSpPr>
                <a:spLocks noChangeAspect="1"/>
              </p:cNvSpPr>
              <p:nvPr/>
            </p:nvSpPr>
            <p:spPr>
              <a:xfrm>
                <a:off x="5507943" y="46169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2" name="Oval 231">
                <a:extLst>
                  <a:ext uri="{FF2B5EF4-FFF2-40B4-BE49-F238E27FC236}">
                    <a16:creationId xmlns:a16="http://schemas.microsoft.com/office/drawing/2014/main" id="{C0123D61-CFC7-449B-8697-BB439F8BB593}"/>
                  </a:ext>
                </a:extLst>
              </p:cNvPr>
              <p:cNvSpPr>
                <a:spLocks noChangeAspect="1"/>
              </p:cNvSpPr>
              <p:nvPr/>
            </p:nvSpPr>
            <p:spPr>
              <a:xfrm>
                <a:off x="5850791" y="46169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46AA532C-9675-4093-A929-BBC796551581}"/>
                  </a:ext>
                </a:extLst>
              </p:cNvPr>
              <p:cNvSpPr>
                <a:spLocks noChangeAspect="1"/>
              </p:cNvSpPr>
              <p:nvPr/>
            </p:nvSpPr>
            <p:spPr>
              <a:xfrm>
                <a:off x="6193639" y="46169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4" name="Oval 233">
                <a:extLst>
                  <a:ext uri="{FF2B5EF4-FFF2-40B4-BE49-F238E27FC236}">
                    <a16:creationId xmlns:a16="http://schemas.microsoft.com/office/drawing/2014/main" id="{3479A159-CED2-459C-AA66-8C121F0A0ECA}"/>
                  </a:ext>
                </a:extLst>
              </p:cNvPr>
              <p:cNvSpPr>
                <a:spLocks noChangeAspect="1"/>
              </p:cNvSpPr>
              <p:nvPr/>
            </p:nvSpPr>
            <p:spPr>
              <a:xfrm>
                <a:off x="6536487" y="461694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5" name="Oval 234">
                <a:extLst>
                  <a:ext uri="{FF2B5EF4-FFF2-40B4-BE49-F238E27FC236}">
                    <a16:creationId xmlns:a16="http://schemas.microsoft.com/office/drawing/2014/main" id="{A8545180-EF73-4C9C-A3F1-BF7E08A8F0F7}"/>
                  </a:ext>
                </a:extLst>
              </p:cNvPr>
              <p:cNvSpPr>
                <a:spLocks noChangeAspect="1"/>
              </p:cNvSpPr>
              <p:nvPr/>
            </p:nvSpPr>
            <p:spPr>
              <a:xfrm>
                <a:off x="4646243" y="4661942"/>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36" name="Straight Connector 235">
                <a:extLst>
                  <a:ext uri="{FF2B5EF4-FFF2-40B4-BE49-F238E27FC236}">
                    <a16:creationId xmlns:a16="http://schemas.microsoft.com/office/drawing/2014/main" id="{7BCB13B0-6121-4FFA-9F05-9B5447310B00}"/>
                  </a:ext>
                </a:extLst>
              </p:cNvPr>
              <p:cNvCxnSpPr>
                <a:cxnSpLocks/>
                <a:stCxn id="243" idx="6"/>
                <a:endCxn id="248" idx="2"/>
              </p:cNvCxnSpPr>
              <p:nvPr/>
            </p:nvCxnSpPr>
            <p:spPr>
              <a:xfrm flipV="1">
                <a:off x="4700243" y="4965943"/>
                <a:ext cx="2452742" cy="126"/>
              </a:xfrm>
              <a:prstGeom prst="line">
                <a:avLst/>
              </a:prstGeom>
              <a:noFill/>
              <a:ln w="19050" cap="flat" cmpd="sng" algn="ctr">
                <a:solidFill>
                  <a:srgbClr val="E7E6E6">
                    <a:lumMod val="25000"/>
                  </a:srgbClr>
                </a:solidFill>
                <a:prstDash val="solid"/>
                <a:miter lim="800000"/>
              </a:ln>
              <a:effectLst/>
            </p:spPr>
          </p:cxnSp>
          <p:sp>
            <p:nvSpPr>
              <p:cNvPr id="237" name="Oval 236">
                <a:extLst>
                  <a:ext uri="{FF2B5EF4-FFF2-40B4-BE49-F238E27FC236}">
                    <a16:creationId xmlns:a16="http://schemas.microsoft.com/office/drawing/2014/main" id="{DB112E99-AEE9-4E84-BE16-A95FC6F0F2A6}"/>
                  </a:ext>
                </a:extLst>
              </p:cNvPr>
              <p:cNvSpPr>
                <a:spLocks noChangeAspect="1"/>
              </p:cNvSpPr>
              <p:nvPr/>
            </p:nvSpPr>
            <p:spPr>
              <a:xfrm>
                <a:off x="4822247" y="48940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8" name="Oval 237">
                <a:extLst>
                  <a:ext uri="{FF2B5EF4-FFF2-40B4-BE49-F238E27FC236}">
                    <a16:creationId xmlns:a16="http://schemas.microsoft.com/office/drawing/2014/main" id="{755E3287-8BB8-48CD-9D24-90CBCA40E92A}"/>
                  </a:ext>
                </a:extLst>
              </p:cNvPr>
              <p:cNvSpPr>
                <a:spLocks noChangeAspect="1"/>
              </p:cNvSpPr>
              <p:nvPr/>
            </p:nvSpPr>
            <p:spPr>
              <a:xfrm>
                <a:off x="5165095" y="48940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9" name="Oval 238">
                <a:extLst>
                  <a:ext uri="{FF2B5EF4-FFF2-40B4-BE49-F238E27FC236}">
                    <a16:creationId xmlns:a16="http://schemas.microsoft.com/office/drawing/2014/main" id="{72CC8C48-8CCA-4A5D-9DEB-A9405D3AB8D0}"/>
                  </a:ext>
                </a:extLst>
              </p:cNvPr>
              <p:cNvSpPr>
                <a:spLocks noChangeAspect="1"/>
              </p:cNvSpPr>
              <p:nvPr/>
            </p:nvSpPr>
            <p:spPr>
              <a:xfrm>
                <a:off x="5507943" y="48940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0" name="Oval 239">
                <a:extLst>
                  <a:ext uri="{FF2B5EF4-FFF2-40B4-BE49-F238E27FC236}">
                    <a16:creationId xmlns:a16="http://schemas.microsoft.com/office/drawing/2014/main" id="{1C87A020-21CE-4046-93EF-C829E24447F3}"/>
                  </a:ext>
                </a:extLst>
              </p:cNvPr>
              <p:cNvSpPr>
                <a:spLocks noChangeAspect="1"/>
              </p:cNvSpPr>
              <p:nvPr/>
            </p:nvSpPr>
            <p:spPr>
              <a:xfrm>
                <a:off x="5850791" y="48940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412225DD-92FA-4E7F-ABD8-816688959192}"/>
                  </a:ext>
                </a:extLst>
              </p:cNvPr>
              <p:cNvSpPr>
                <a:spLocks noChangeAspect="1"/>
              </p:cNvSpPr>
              <p:nvPr/>
            </p:nvSpPr>
            <p:spPr>
              <a:xfrm>
                <a:off x="6193639" y="48940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2" name="Oval 241">
                <a:extLst>
                  <a:ext uri="{FF2B5EF4-FFF2-40B4-BE49-F238E27FC236}">
                    <a16:creationId xmlns:a16="http://schemas.microsoft.com/office/drawing/2014/main" id="{AD96F969-F11A-4852-BCDB-451B4E850C17}"/>
                  </a:ext>
                </a:extLst>
              </p:cNvPr>
              <p:cNvSpPr>
                <a:spLocks noChangeAspect="1"/>
              </p:cNvSpPr>
              <p:nvPr/>
            </p:nvSpPr>
            <p:spPr>
              <a:xfrm>
                <a:off x="6536487" y="489406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3" name="Oval 242">
                <a:extLst>
                  <a:ext uri="{FF2B5EF4-FFF2-40B4-BE49-F238E27FC236}">
                    <a16:creationId xmlns:a16="http://schemas.microsoft.com/office/drawing/2014/main" id="{E0EBA448-EFF6-4A42-9739-F0FC05AA4141}"/>
                  </a:ext>
                </a:extLst>
              </p:cNvPr>
              <p:cNvSpPr>
                <a:spLocks noChangeAspect="1"/>
              </p:cNvSpPr>
              <p:nvPr/>
            </p:nvSpPr>
            <p:spPr>
              <a:xfrm>
                <a:off x="4646243" y="4939069"/>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4" name="Oval 243">
                <a:extLst>
                  <a:ext uri="{FF2B5EF4-FFF2-40B4-BE49-F238E27FC236}">
                    <a16:creationId xmlns:a16="http://schemas.microsoft.com/office/drawing/2014/main" id="{6244A591-3A65-4543-9055-019A14CD02CA}"/>
                  </a:ext>
                </a:extLst>
              </p:cNvPr>
              <p:cNvSpPr>
                <a:spLocks noChangeAspect="1"/>
              </p:cNvSpPr>
              <p:nvPr/>
            </p:nvSpPr>
            <p:spPr>
              <a:xfrm>
                <a:off x="7152985" y="3830435"/>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53119029-E6EC-4270-931E-98F409A5463A}"/>
                  </a:ext>
                </a:extLst>
              </p:cNvPr>
              <p:cNvSpPr>
                <a:spLocks noChangeAspect="1"/>
              </p:cNvSpPr>
              <p:nvPr/>
            </p:nvSpPr>
            <p:spPr>
              <a:xfrm>
                <a:off x="7152985" y="4107562"/>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6" name="Oval 245">
                <a:extLst>
                  <a:ext uri="{FF2B5EF4-FFF2-40B4-BE49-F238E27FC236}">
                    <a16:creationId xmlns:a16="http://schemas.microsoft.com/office/drawing/2014/main" id="{819DC30B-B97B-4F22-B0D5-DC61F3486C72}"/>
                  </a:ext>
                </a:extLst>
              </p:cNvPr>
              <p:cNvSpPr>
                <a:spLocks noChangeAspect="1"/>
              </p:cNvSpPr>
              <p:nvPr/>
            </p:nvSpPr>
            <p:spPr>
              <a:xfrm>
                <a:off x="7152985" y="4384689"/>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9ED3FAC7-93B7-4586-A4B7-27C6F049E109}"/>
                  </a:ext>
                </a:extLst>
              </p:cNvPr>
              <p:cNvSpPr>
                <a:spLocks noChangeAspect="1"/>
              </p:cNvSpPr>
              <p:nvPr/>
            </p:nvSpPr>
            <p:spPr>
              <a:xfrm>
                <a:off x="7152985" y="4661816"/>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8" name="Oval 247">
                <a:extLst>
                  <a:ext uri="{FF2B5EF4-FFF2-40B4-BE49-F238E27FC236}">
                    <a16:creationId xmlns:a16="http://schemas.microsoft.com/office/drawing/2014/main" id="{79A3A81E-DFEE-4502-96DC-BB3C15E742AA}"/>
                  </a:ext>
                </a:extLst>
              </p:cNvPr>
              <p:cNvSpPr>
                <a:spLocks noChangeAspect="1"/>
              </p:cNvSpPr>
              <p:nvPr/>
            </p:nvSpPr>
            <p:spPr>
              <a:xfrm>
                <a:off x="7152985" y="4938943"/>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49" name="Straight Connector 248">
                <a:extLst>
                  <a:ext uri="{FF2B5EF4-FFF2-40B4-BE49-F238E27FC236}">
                    <a16:creationId xmlns:a16="http://schemas.microsoft.com/office/drawing/2014/main" id="{DF0433D9-40EA-4083-8E3D-7A19ABE66552}"/>
                  </a:ext>
                </a:extLst>
              </p:cNvPr>
              <p:cNvCxnSpPr>
                <a:cxnSpLocks/>
                <a:stCxn id="245" idx="0"/>
                <a:endCxn id="244" idx="4"/>
              </p:cNvCxnSpPr>
              <p:nvPr/>
            </p:nvCxnSpPr>
            <p:spPr>
              <a:xfrm flipV="1">
                <a:off x="7179985" y="3884435"/>
                <a:ext cx="0" cy="223127"/>
              </a:xfrm>
              <a:prstGeom prst="line">
                <a:avLst/>
              </a:prstGeom>
              <a:noFill/>
              <a:ln w="19050" cap="flat" cmpd="sng" algn="ctr">
                <a:solidFill>
                  <a:srgbClr val="E7E6E6">
                    <a:lumMod val="25000"/>
                  </a:srgbClr>
                </a:solidFill>
                <a:prstDash val="solid"/>
                <a:miter lim="800000"/>
              </a:ln>
              <a:effectLst/>
            </p:spPr>
          </p:cxnSp>
          <p:cxnSp>
            <p:nvCxnSpPr>
              <p:cNvPr id="250" name="Straight Connector 249">
                <a:extLst>
                  <a:ext uri="{FF2B5EF4-FFF2-40B4-BE49-F238E27FC236}">
                    <a16:creationId xmlns:a16="http://schemas.microsoft.com/office/drawing/2014/main" id="{6AFA34F7-B5C3-47DA-8A9D-E6B63660AF8B}"/>
                  </a:ext>
                </a:extLst>
              </p:cNvPr>
              <p:cNvCxnSpPr>
                <a:cxnSpLocks/>
                <a:stCxn id="247" idx="0"/>
                <a:endCxn id="246" idx="4"/>
              </p:cNvCxnSpPr>
              <p:nvPr/>
            </p:nvCxnSpPr>
            <p:spPr>
              <a:xfrm flipV="1">
                <a:off x="7179985" y="4438689"/>
                <a:ext cx="0" cy="223127"/>
              </a:xfrm>
              <a:prstGeom prst="line">
                <a:avLst/>
              </a:prstGeom>
              <a:noFill/>
              <a:ln w="19050" cap="flat" cmpd="sng" algn="ctr">
                <a:solidFill>
                  <a:srgbClr val="E7E6E6">
                    <a:lumMod val="25000"/>
                  </a:srgbClr>
                </a:solidFill>
                <a:prstDash val="solid"/>
                <a:miter lim="800000"/>
              </a:ln>
              <a:effectLst/>
            </p:spPr>
          </p:cxnSp>
          <p:cxnSp>
            <p:nvCxnSpPr>
              <p:cNvPr id="251" name="Straight Connector 250">
                <a:extLst>
                  <a:ext uri="{FF2B5EF4-FFF2-40B4-BE49-F238E27FC236}">
                    <a16:creationId xmlns:a16="http://schemas.microsoft.com/office/drawing/2014/main" id="{74CE2E61-18DE-478C-A236-5699828E8090}"/>
                  </a:ext>
                </a:extLst>
              </p:cNvPr>
              <p:cNvCxnSpPr>
                <a:cxnSpLocks/>
                <a:stCxn id="248" idx="0"/>
                <a:endCxn id="247" idx="4"/>
              </p:cNvCxnSpPr>
              <p:nvPr/>
            </p:nvCxnSpPr>
            <p:spPr>
              <a:xfrm flipV="1">
                <a:off x="7179985" y="4715816"/>
                <a:ext cx="0" cy="223127"/>
              </a:xfrm>
              <a:prstGeom prst="line">
                <a:avLst/>
              </a:prstGeom>
              <a:noFill/>
              <a:ln w="19050" cap="flat" cmpd="sng" algn="ctr">
                <a:solidFill>
                  <a:srgbClr val="E7E6E6">
                    <a:lumMod val="25000"/>
                  </a:srgbClr>
                </a:solidFill>
                <a:prstDash val="solid"/>
                <a:miter lim="800000"/>
              </a:ln>
              <a:effectLst/>
            </p:spPr>
          </p:cxnSp>
          <p:cxnSp>
            <p:nvCxnSpPr>
              <p:cNvPr id="252" name="Straight Connector 251">
                <a:extLst>
                  <a:ext uri="{FF2B5EF4-FFF2-40B4-BE49-F238E27FC236}">
                    <a16:creationId xmlns:a16="http://schemas.microsoft.com/office/drawing/2014/main" id="{0DF5195F-0BE0-44E6-9745-D3373DCF888D}"/>
                  </a:ext>
                </a:extLst>
              </p:cNvPr>
              <p:cNvCxnSpPr>
                <a:cxnSpLocks/>
                <a:stCxn id="246" idx="0"/>
                <a:endCxn id="245" idx="4"/>
              </p:cNvCxnSpPr>
              <p:nvPr/>
            </p:nvCxnSpPr>
            <p:spPr>
              <a:xfrm flipV="1">
                <a:off x="7179985" y="4161562"/>
                <a:ext cx="0" cy="223127"/>
              </a:xfrm>
              <a:prstGeom prst="line">
                <a:avLst/>
              </a:prstGeom>
              <a:noFill/>
              <a:ln w="19050" cap="flat" cmpd="sng" algn="ctr">
                <a:solidFill>
                  <a:srgbClr val="E7E6E6">
                    <a:lumMod val="25000"/>
                  </a:srgbClr>
                </a:solidFill>
                <a:prstDash val="solid"/>
                <a:miter lim="800000"/>
              </a:ln>
              <a:effectLst/>
            </p:spPr>
          </p:cxnSp>
          <p:cxnSp>
            <p:nvCxnSpPr>
              <p:cNvPr id="253" name="Straight Connector 252">
                <a:extLst>
                  <a:ext uri="{FF2B5EF4-FFF2-40B4-BE49-F238E27FC236}">
                    <a16:creationId xmlns:a16="http://schemas.microsoft.com/office/drawing/2014/main" id="{8D9BF1F7-6621-4A60-B382-6932535D609A}"/>
                  </a:ext>
                </a:extLst>
              </p:cNvPr>
              <p:cNvCxnSpPr>
                <a:cxnSpLocks/>
                <a:stCxn id="219" idx="0"/>
                <a:endCxn id="211" idx="4"/>
              </p:cNvCxnSpPr>
              <p:nvPr/>
            </p:nvCxnSpPr>
            <p:spPr>
              <a:xfrm flipV="1">
                <a:off x="4673243" y="3884561"/>
                <a:ext cx="0" cy="223127"/>
              </a:xfrm>
              <a:prstGeom prst="line">
                <a:avLst/>
              </a:prstGeom>
              <a:noFill/>
              <a:ln w="19050" cap="flat" cmpd="sng" algn="ctr">
                <a:solidFill>
                  <a:srgbClr val="E7E6E6">
                    <a:lumMod val="25000"/>
                  </a:srgbClr>
                </a:solidFill>
                <a:prstDash val="solid"/>
                <a:miter lim="800000"/>
              </a:ln>
              <a:effectLst/>
            </p:spPr>
          </p:cxnSp>
          <p:cxnSp>
            <p:nvCxnSpPr>
              <p:cNvPr id="254" name="Straight Connector 253">
                <a:extLst>
                  <a:ext uri="{FF2B5EF4-FFF2-40B4-BE49-F238E27FC236}">
                    <a16:creationId xmlns:a16="http://schemas.microsoft.com/office/drawing/2014/main" id="{3B468DDF-573E-4993-9D4D-729C0EA6E048}"/>
                  </a:ext>
                </a:extLst>
              </p:cNvPr>
              <p:cNvCxnSpPr>
                <a:cxnSpLocks/>
                <a:stCxn id="227" idx="0"/>
                <a:endCxn id="219" idx="4"/>
              </p:cNvCxnSpPr>
              <p:nvPr/>
            </p:nvCxnSpPr>
            <p:spPr>
              <a:xfrm flipV="1">
                <a:off x="4673243" y="4161688"/>
                <a:ext cx="0" cy="223127"/>
              </a:xfrm>
              <a:prstGeom prst="line">
                <a:avLst/>
              </a:prstGeom>
              <a:noFill/>
              <a:ln w="19050" cap="flat" cmpd="sng" algn="ctr">
                <a:solidFill>
                  <a:srgbClr val="E7E6E6">
                    <a:lumMod val="25000"/>
                  </a:srgbClr>
                </a:solidFill>
                <a:prstDash val="solid"/>
                <a:miter lim="800000"/>
              </a:ln>
              <a:effectLst/>
            </p:spPr>
          </p:cxnSp>
          <p:cxnSp>
            <p:nvCxnSpPr>
              <p:cNvPr id="255" name="Straight Connector 254">
                <a:extLst>
                  <a:ext uri="{FF2B5EF4-FFF2-40B4-BE49-F238E27FC236}">
                    <a16:creationId xmlns:a16="http://schemas.microsoft.com/office/drawing/2014/main" id="{AE72D72B-4C17-48FF-8D34-B78AA3437691}"/>
                  </a:ext>
                </a:extLst>
              </p:cNvPr>
              <p:cNvCxnSpPr>
                <a:cxnSpLocks/>
                <a:stCxn id="235" idx="0"/>
                <a:endCxn id="227" idx="4"/>
              </p:cNvCxnSpPr>
              <p:nvPr/>
            </p:nvCxnSpPr>
            <p:spPr>
              <a:xfrm flipV="1">
                <a:off x="4673243" y="4438815"/>
                <a:ext cx="0" cy="223127"/>
              </a:xfrm>
              <a:prstGeom prst="line">
                <a:avLst/>
              </a:prstGeom>
              <a:noFill/>
              <a:ln w="19050" cap="flat" cmpd="sng" algn="ctr">
                <a:solidFill>
                  <a:srgbClr val="E7E6E6">
                    <a:lumMod val="25000"/>
                  </a:srgbClr>
                </a:solidFill>
                <a:prstDash val="solid"/>
                <a:miter lim="800000"/>
              </a:ln>
              <a:effectLst/>
            </p:spPr>
          </p:cxnSp>
          <p:cxnSp>
            <p:nvCxnSpPr>
              <p:cNvPr id="256" name="Straight Connector 255">
                <a:extLst>
                  <a:ext uri="{FF2B5EF4-FFF2-40B4-BE49-F238E27FC236}">
                    <a16:creationId xmlns:a16="http://schemas.microsoft.com/office/drawing/2014/main" id="{DF4A50C8-7767-44CB-9FFF-F408518565DD}"/>
                  </a:ext>
                </a:extLst>
              </p:cNvPr>
              <p:cNvCxnSpPr>
                <a:cxnSpLocks/>
                <a:stCxn id="243" idx="0"/>
                <a:endCxn id="235" idx="4"/>
              </p:cNvCxnSpPr>
              <p:nvPr/>
            </p:nvCxnSpPr>
            <p:spPr>
              <a:xfrm flipV="1">
                <a:off x="4673243" y="4715942"/>
                <a:ext cx="0" cy="223127"/>
              </a:xfrm>
              <a:prstGeom prst="line">
                <a:avLst/>
              </a:prstGeom>
              <a:noFill/>
              <a:ln w="19050" cap="flat" cmpd="sng" algn="ctr">
                <a:solidFill>
                  <a:srgbClr val="E7E6E6">
                    <a:lumMod val="25000"/>
                  </a:srgbClr>
                </a:solidFill>
                <a:prstDash val="solid"/>
                <a:miter lim="800000"/>
              </a:ln>
              <a:effectLst/>
            </p:spPr>
          </p:cxnSp>
        </p:grpSp>
        <p:grpSp>
          <p:nvGrpSpPr>
            <p:cNvPr id="74" name="Group 73">
              <a:extLst>
                <a:ext uri="{FF2B5EF4-FFF2-40B4-BE49-F238E27FC236}">
                  <a16:creationId xmlns:a16="http://schemas.microsoft.com/office/drawing/2014/main" id="{59D1B258-CA64-4EBF-A01C-015AEEC4CCE8}"/>
                </a:ext>
              </a:extLst>
            </p:cNvPr>
            <p:cNvGrpSpPr/>
            <p:nvPr/>
          </p:nvGrpSpPr>
          <p:grpSpPr>
            <a:xfrm>
              <a:off x="5082504" y="5852192"/>
              <a:ext cx="2559600" cy="421127"/>
              <a:chOff x="4646243" y="5297732"/>
              <a:chExt cx="2559600" cy="421127"/>
            </a:xfrm>
          </p:grpSpPr>
          <p:cxnSp>
            <p:nvCxnSpPr>
              <p:cNvPr id="192" name="Straight Connector 191">
                <a:extLst>
                  <a:ext uri="{FF2B5EF4-FFF2-40B4-BE49-F238E27FC236}">
                    <a16:creationId xmlns:a16="http://schemas.microsoft.com/office/drawing/2014/main" id="{0185E145-CE3C-4B52-A79E-EDED521C5717}"/>
                  </a:ext>
                </a:extLst>
              </p:cNvPr>
              <p:cNvCxnSpPr>
                <a:cxnSpLocks/>
                <a:stCxn id="195" idx="6"/>
                <a:endCxn id="201" idx="2"/>
              </p:cNvCxnSpPr>
              <p:nvPr/>
            </p:nvCxnSpPr>
            <p:spPr>
              <a:xfrm>
                <a:off x="4700243" y="5369732"/>
                <a:ext cx="2451600" cy="3102"/>
              </a:xfrm>
              <a:prstGeom prst="line">
                <a:avLst/>
              </a:prstGeom>
              <a:noFill/>
              <a:ln w="19050" cap="flat" cmpd="sng" algn="ctr">
                <a:solidFill>
                  <a:srgbClr val="E7E6E6">
                    <a:lumMod val="25000"/>
                  </a:srgbClr>
                </a:solidFill>
                <a:prstDash val="solid"/>
                <a:miter lim="800000"/>
              </a:ln>
              <a:effectLst/>
            </p:spPr>
          </p:cxnSp>
          <p:sp>
            <p:nvSpPr>
              <p:cNvPr id="193" name="Oval 192">
                <a:extLst>
                  <a:ext uri="{FF2B5EF4-FFF2-40B4-BE49-F238E27FC236}">
                    <a16:creationId xmlns:a16="http://schemas.microsoft.com/office/drawing/2014/main" id="{4BE09F26-AF21-4A4D-BD41-931EC002FCC5}"/>
                  </a:ext>
                </a:extLst>
              </p:cNvPr>
              <p:cNvSpPr>
                <a:spLocks noChangeAspect="1"/>
              </p:cNvSpPr>
              <p:nvPr/>
            </p:nvSpPr>
            <p:spPr>
              <a:xfrm>
                <a:off x="4822247" y="529773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41F0EB6F-9B94-4D89-AEDB-57256DD56D17}"/>
                  </a:ext>
                </a:extLst>
              </p:cNvPr>
              <p:cNvSpPr>
                <a:spLocks noChangeAspect="1"/>
              </p:cNvSpPr>
              <p:nvPr/>
            </p:nvSpPr>
            <p:spPr>
              <a:xfrm>
                <a:off x="5165095" y="529773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58C92DC2-69D5-466E-A541-ABD2B4144E32}"/>
                  </a:ext>
                </a:extLst>
              </p:cNvPr>
              <p:cNvSpPr>
                <a:spLocks noChangeAspect="1"/>
              </p:cNvSpPr>
              <p:nvPr/>
            </p:nvSpPr>
            <p:spPr>
              <a:xfrm>
                <a:off x="4646243" y="5342732"/>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96" name="Straight Connector 195">
                <a:extLst>
                  <a:ext uri="{FF2B5EF4-FFF2-40B4-BE49-F238E27FC236}">
                    <a16:creationId xmlns:a16="http://schemas.microsoft.com/office/drawing/2014/main" id="{5932DB94-A8CE-4FE9-9559-5E80BB0A884F}"/>
                  </a:ext>
                </a:extLst>
              </p:cNvPr>
              <p:cNvCxnSpPr>
                <a:cxnSpLocks/>
                <a:stCxn id="199" idx="6"/>
                <a:endCxn id="202" idx="2"/>
              </p:cNvCxnSpPr>
              <p:nvPr/>
            </p:nvCxnSpPr>
            <p:spPr>
              <a:xfrm>
                <a:off x="4700243" y="5646859"/>
                <a:ext cx="2451600" cy="3102"/>
              </a:xfrm>
              <a:prstGeom prst="line">
                <a:avLst/>
              </a:prstGeom>
              <a:noFill/>
              <a:ln w="19050" cap="flat" cmpd="sng" algn="ctr">
                <a:solidFill>
                  <a:srgbClr val="E7E6E6">
                    <a:lumMod val="25000"/>
                  </a:srgbClr>
                </a:solidFill>
                <a:prstDash val="solid"/>
                <a:miter lim="800000"/>
              </a:ln>
              <a:effectLst/>
            </p:spPr>
          </p:cxnSp>
          <p:sp>
            <p:nvSpPr>
              <p:cNvPr id="197" name="Oval 196">
                <a:extLst>
                  <a:ext uri="{FF2B5EF4-FFF2-40B4-BE49-F238E27FC236}">
                    <a16:creationId xmlns:a16="http://schemas.microsoft.com/office/drawing/2014/main" id="{1BACE50A-80EE-493C-B85D-FF637BDB80FC}"/>
                  </a:ext>
                </a:extLst>
              </p:cNvPr>
              <p:cNvSpPr>
                <a:spLocks noChangeAspect="1"/>
              </p:cNvSpPr>
              <p:nvPr/>
            </p:nvSpPr>
            <p:spPr>
              <a:xfrm>
                <a:off x="4822247" y="557485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894BBA74-3A7E-4DC0-A53F-F98E55BCF285}"/>
                  </a:ext>
                </a:extLst>
              </p:cNvPr>
              <p:cNvSpPr>
                <a:spLocks noChangeAspect="1"/>
              </p:cNvSpPr>
              <p:nvPr/>
            </p:nvSpPr>
            <p:spPr>
              <a:xfrm>
                <a:off x="5165095" y="5574859"/>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D696DEA4-4D59-434C-BA6C-471A53D43D4E}"/>
                  </a:ext>
                </a:extLst>
              </p:cNvPr>
              <p:cNvSpPr>
                <a:spLocks noChangeAspect="1"/>
              </p:cNvSpPr>
              <p:nvPr/>
            </p:nvSpPr>
            <p:spPr>
              <a:xfrm>
                <a:off x="4646243" y="5619859"/>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00" name="Straight Connector 199">
                <a:extLst>
                  <a:ext uri="{FF2B5EF4-FFF2-40B4-BE49-F238E27FC236}">
                    <a16:creationId xmlns:a16="http://schemas.microsoft.com/office/drawing/2014/main" id="{4ADC118E-81E4-43DE-A7DC-B00D537D5921}"/>
                  </a:ext>
                </a:extLst>
              </p:cNvPr>
              <p:cNvCxnSpPr>
                <a:cxnSpLocks/>
                <a:stCxn id="199" idx="0"/>
                <a:endCxn id="195" idx="4"/>
              </p:cNvCxnSpPr>
              <p:nvPr/>
            </p:nvCxnSpPr>
            <p:spPr>
              <a:xfrm flipV="1">
                <a:off x="4673243" y="5396732"/>
                <a:ext cx="0" cy="223127"/>
              </a:xfrm>
              <a:prstGeom prst="line">
                <a:avLst/>
              </a:prstGeom>
              <a:noFill/>
              <a:ln w="19050" cap="flat" cmpd="sng" algn="ctr">
                <a:solidFill>
                  <a:srgbClr val="E7E6E6">
                    <a:lumMod val="25000"/>
                  </a:srgbClr>
                </a:solidFill>
                <a:prstDash val="solid"/>
                <a:miter lim="800000"/>
              </a:ln>
              <a:effectLst/>
            </p:spPr>
          </p:cxnSp>
          <p:sp>
            <p:nvSpPr>
              <p:cNvPr id="201" name="Oval 200">
                <a:extLst>
                  <a:ext uri="{FF2B5EF4-FFF2-40B4-BE49-F238E27FC236}">
                    <a16:creationId xmlns:a16="http://schemas.microsoft.com/office/drawing/2014/main" id="{C580C1A1-AB51-409C-8D09-F39971308120}"/>
                  </a:ext>
                </a:extLst>
              </p:cNvPr>
              <p:cNvSpPr>
                <a:spLocks noChangeAspect="1"/>
              </p:cNvSpPr>
              <p:nvPr/>
            </p:nvSpPr>
            <p:spPr>
              <a:xfrm>
                <a:off x="7151843" y="5345834"/>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88F90122-4191-4807-B8A2-28E64F8DA64F}"/>
                  </a:ext>
                </a:extLst>
              </p:cNvPr>
              <p:cNvSpPr>
                <a:spLocks noChangeAspect="1"/>
              </p:cNvSpPr>
              <p:nvPr/>
            </p:nvSpPr>
            <p:spPr>
              <a:xfrm>
                <a:off x="7151843" y="5622961"/>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03" name="Straight Connector 202">
                <a:extLst>
                  <a:ext uri="{FF2B5EF4-FFF2-40B4-BE49-F238E27FC236}">
                    <a16:creationId xmlns:a16="http://schemas.microsoft.com/office/drawing/2014/main" id="{ECE5D2AB-2435-4472-B499-5AFAE0396AA6}"/>
                  </a:ext>
                </a:extLst>
              </p:cNvPr>
              <p:cNvCxnSpPr>
                <a:cxnSpLocks/>
                <a:stCxn id="202" idx="0"/>
                <a:endCxn id="201" idx="4"/>
              </p:cNvCxnSpPr>
              <p:nvPr/>
            </p:nvCxnSpPr>
            <p:spPr>
              <a:xfrm flipV="1">
                <a:off x="7178843" y="5399834"/>
                <a:ext cx="0" cy="223127"/>
              </a:xfrm>
              <a:prstGeom prst="line">
                <a:avLst/>
              </a:prstGeom>
              <a:noFill/>
              <a:ln w="19050" cap="flat" cmpd="sng" algn="ctr">
                <a:solidFill>
                  <a:srgbClr val="E7E6E6">
                    <a:lumMod val="25000"/>
                  </a:srgbClr>
                </a:solidFill>
                <a:prstDash val="solid"/>
                <a:miter lim="800000"/>
              </a:ln>
              <a:effectLst/>
            </p:spPr>
          </p:cxnSp>
        </p:grpSp>
        <p:cxnSp>
          <p:nvCxnSpPr>
            <p:cNvPr id="75" name="Straight Connector 74">
              <a:extLst>
                <a:ext uri="{FF2B5EF4-FFF2-40B4-BE49-F238E27FC236}">
                  <a16:creationId xmlns:a16="http://schemas.microsoft.com/office/drawing/2014/main" id="{E029AB0B-5B5B-4634-ACCA-75D0C22E9259}"/>
                </a:ext>
              </a:extLst>
            </p:cNvPr>
            <p:cNvCxnSpPr>
              <a:cxnSpLocks/>
              <a:stCxn id="80" idx="6"/>
              <a:endCxn id="99" idx="2"/>
            </p:cNvCxnSpPr>
            <p:nvPr/>
          </p:nvCxnSpPr>
          <p:spPr>
            <a:xfrm flipV="1">
              <a:off x="7992812" y="3158395"/>
              <a:ext cx="1504971" cy="126"/>
            </a:xfrm>
            <a:prstGeom prst="line">
              <a:avLst/>
            </a:prstGeom>
            <a:noFill/>
            <a:ln w="19050" cap="flat" cmpd="sng" algn="ctr">
              <a:solidFill>
                <a:srgbClr val="E7E6E6">
                  <a:lumMod val="25000"/>
                </a:srgbClr>
              </a:solidFill>
              <a:prstDash val="solid"/>
              <a:miter lim="800000"/>
            </a:ln>
            <a:effectLst/>
          </p:spPr>
        </p:cxnSp>
        <p:sp>
          <p:nvSpPr>
            <p:cNvPr id="76" name="Oval 75">
              <a:extLst>
                <a:ext uri="{FF2B5EF4-FFF2-40B4-BE49-F238E27FC236}">
                  <a16:creationId xmlns:a16="http://schemas.microsoft.com/office/drawing/2014/main" id="{AAA8E0EC-4DFC-4966-8068-6BD4D5A4E11A}"/>
                </a:ext>
              </a:extLst>
            </p:cNvPr>
            <p:cNvSpPr>
              <a:spLocks noChangeAspect="1"/>
            </p:cNvSpPr>
            <p:nvPr/>
          </p:nvSpPr>
          <p:spPr>
            <a:xfrm>
              <a:off x="8114816" y="308652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6FB6D1EC-D562-4FD8-9BFD-7F033F6C3370}"/>
                </a:ext>
              </a:extLst>
            </p:cNvPr>
            <p:cNvSpPr>
              <a:spLocks noChangeAspect="1"/>
            </p:cNvSpPr>
            <p:nvPr/>
          </p:nvSpPr>
          <p:spPr>
            <a:xfrm>
              <a:off x="8457664" y="308652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97F9A4A7-BC15-4234-920D-8634227C4F6D}"/>
                </a:ext>
              </a:extLst>
            </p:cNvPr>
            <p:cNvSpPr>
              <a:spLocks noChangeAspect="1"/>
            </p:cNvSpPr>
            <p:nvPr/>
          </p:nvSpPr>
          <p:spPr>
            <a:xfrm>
              <a:off x="8800512" y="308652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8653173E-AEA9-4ED8-B4E2-FB61A20B9B1C}"/>
                </a:ext>
              </a:extLst>
            </p:cNvPr>
            <p:cNvSpPr>
              <a:spLocks noChangeAspect="1"/>
            </p:cNvSpPr>
            <p:nvPr/>
          </p:nvSpPr>
          <p:spPr>
            <a:xfrm>
              <a:off x="9143360" y="3086521"/>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DE5BE063-D430-459F-96D4-6B170A73A63D}"/>
                </a:ext>
              </a:extLst>
            </p:cNvPr>
            <p:cNvSpPr>
              <a:spLocks noChangeAspect="1"/>
            </p:cNvSpPr>
            <p:nvPr/>
          </p:nvSpPr>
          <p:spPr>
            <a:xfrm>
              <a:off x="7938812" y="3131521"/>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81" name="Straight Connector 80">
              <a:extLst>
                <a:ext uri="{FF2B5EF4-FFF2-40B4-BE49-F238E27FC236}">
                  <a16:creationId xmlns:a16="http://schemas.microsoft.com/office/drawing/2014/main" id="{C3653689-FC9A-48AC-B484-DDB097A0AFFA}"/>
                </a:ext>
              </a:extLst>
            </p:cNvPr>
            <p:cNvCxnSpPr>
              <a:cxnSpLocks/>
              <a:stCxn id="86" idx="6"/>
              <a:endCxn id="100" idx="2"/>
            </p:cNvCxnSpPr>
            <p:nvPr/>
          </p:nvCxnSpPr>
          <p:spPr>
            <a:xfrm flipV="1">
              <a:off x="7992812" y="3435522"/>
              <a:ext cx="1504971" cy="126"/>
            </a:xfrm>
            <a:prstGeom prst="line">
              <a:avLst/>
            </a:prstGeom>
            <a:noFill/>
            <a:ln w="38100" cap="flat" cmpd="sng" algn="ctr">
              <a:solidFill>
                <a:srgbClr val="ED7D31">
                  <a:lumMod val="75000"/>
                </a:srgbClr>
              </a:solidFill>
              <a:prstDash val="solid"/>
              <a:miter lim="800000"/>
            </a:ln>
            <a:effectLst/>
          </p:spPr>
        </p:cxnSp>
        <p:sp>
          <p:nvSpPr>
            <p:cNvPr id="82" name="Oval 81">
              <a:extLst>
                <a:ext uri="{FF2B5EF4-FFF2-40B4-BE49-F238E27FC236}">
                  <a16:creationId xmlns:a16="http://schemas.microsoft.com/office/drawing/2014/main" id="{7DB0C9F9-EE5B-4182-B587-A57D866E8A19}"/>
                </a:ext>
              </a:extLst>
            </p:cNvPr>
            <p:cNvSpPr>
              <a:spLocks noChangeAspect="1"/>
            </p:cNvSpPr>
            <p:nvPr/>
          </p:nvSpPr>
          <p:spPr>
            <a:xfrm>
              <a:off x="8114816" y="3363648"/>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D0B93464-7DB9-4462-92B2-19000839E26B}"/>
                </a:ext>
              </a:extLst>
            </p:cNvPr>
            <p:cNvSpPr>
              <a:spLocks noChangeAspect="1"/>
            </p:cNvSpPr>
            <p:nvPr/>
          </p:nvSpPr>
          <p:spPr>
            <a:xfrm>
              <a:off x="8457664" y="3363648"/>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AB28628F-5F9E-49CC-AA9A-37C4D54A439C}"/>
                </a:ext>
              </a:extLst>
            </p:cNvPr>
            <p:cNvSpPr>
              <a:spLocks noChangeAspect="1"/>
            </p:cNvSpPr>
            <p:nvPr/>
          </p:nvSpPr>
          <p:spPr>
            <a:xfrm>
              <a:off x="8800512" y="3363648"/>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CAAEA0CC-00F7-40D0-B81A-E53B5F199010}"/>
                </a:ext>
              </a:extLst>
            </p:cNvPr>
            <p:cNvSpPr>
              <a:spLocks noChangeAspect="1"/>
            </p:cNvSpPr>
            <p:nvPr/>
          </p:nvSpPr>
          <p:spPr>
            <a:xfrm>
              <a:off x="9143360" y="3363648"/>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EBA47E37-63A2-4A83-AC27-989C0E6FE9BC}"/>
                </a:ext>
              </a:extLst>
            </p:cNvPr>
            <p:cNvSpPr>
              <a:spLocks noChangeAspect="1"/>
            </p:cNvSpPr>
            <p:nvPr/>
          </p:nvSpPr>
          <p:spPr>
            <a:xfrm>
              <a:off x="7938812" y="3408648"/>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B3005C81-7A75-492D-BC45-4F10D86C66CC}"/>
                </a:ext>
              </a:extLst>
            </p:cNvPr>
            <p:cNvCxnSpPr>
              <a:cxnSpLocks/>
              <a:stCxn id="92" idx="6"/>
              <a:endCxn id="101" idx="2"/>
            </p:cNvCxnSpPr>
            <p:nvPr/>
          </p:nvCxnSpPr>
          <p:spPr>
            <a:xfrm flipV="1">
              <a:off x="7992812" y="3712649"/>
              <a:ext cx="1504971" cy="126"/>
            </a:xfrm>
            <a:prstGeom prst="line">
              <a:avLst/>
            </a:prstGeom>
            <a:noFill/>
            <a:ln w="19050" cap="flat" cmpd="sng" algn="ctr">
              <a:solidFill>
                <a:srgbClr val="E7E6E6">
                  <a:lumMod val="25000"/>
                </a:srgbClr>
              </a:solidFill>
              <a:prstDash val="solid"/>
              <a:miter lim="800000"/>
            </a:ln>
            <a:effectLst/>
          </p:spPr>
        </p:cxnSp>
        <p:sp>
          <p:nvSpPr>
            <p:cNvPr id="88" name="Oval 87">
              <a:extLst>
                <a:ext uri="{FF2B5EF4-FFF2-40B4-BE49-F238E27FC236}">
                  <a16:creationId xmlns:a16="http://schemas.microsoft.com/office/drawing/2014/main" id="{9AB1F9CA-661D-4547-8F10-FADF432D211D}"/>
                </a:ext>
              </a:extLst>
            </p:cNvPr>
            <p:cNvSpPr>
              <a:spLocks noChangeAspect="1"/>
            </p:cNvSpPr>
            <p:nvPr/>
          </p:nvSpPr>
          <p:spPr>
            <a:xfrm>
              <a:off x="8114816" y="364077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3A7769A5-474B-4A56-B53A-F91215C254EE}"/>
                </a:ext>
              </a:extLst>
            </p:cNvPr>
            <p:cNvSpPr>
              <a:spLocks noChangeAspect="1"/>
            </p:cNvSpPr>
            <p:nvPr/>
          </p:nvSpPr>
          <p:spPr>
            <a:xfrm>
              <a:off x="8457664" y="364077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D43885C2-F7FC-43AC-A953-DF8FF29839A6}"/>
                </a:ext>
              </a:extLst>
            </p:cNvPr>
            <p:cNvSpPr>
              <a:spLocks noChangeAspect="1"/>
            </p:cNvSpPr>
            <p:nvPr/>
          </p:nvSpPr>
          <p:spPr>
            <a:xfrm>
              <a:off x="8800512" y="364077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DCBCBDF2-F627-4859-AB32-604D4CE372E3}"/>
                </a:ext>
              </a:extLst>
            </p:cNvPr>
            <p:cNvSpPr>
              <a:spLocks noChangeAspect="1"/>
            </p:cNvSpPr>
            <p:nvPr/>
          </p:nvSpPr>
          <p:spPr>
            <a:xfrm>
              <a:off x="9143360" y="3640775"/>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63BFC5E3-FD9F-4209-90C5-E378CE746E9D}"/>
                </a:ext>
              </a:extLst>
            </p:cNvPr>
            <p:cNvSpPr>
              <a:spLocks noChangeAspect="1"/>
            </p:cNvSpPr>
            <p:nvPr/>
          </p:nvSpPr>
          <p:spPr>
            <a:xfrm>
              <a:off x="7938812" y="3685775"/>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93" name="Straight Connector 92">
              <a:extLst>
                <a:ext uri="{FF2B5EF4-FFF2-40B4-BE49-F238E27FC236}">
                  <a16:creationId xmlns:a16="http://schemas.microsoft.com/office/drawing/2014/main" id="{A6AC9D85-73C1-44AA-89B6-A976F4E3CBCF}"/>
                </a:ext>
              </a:extLst>
            </p:cNvPr>
            <p:cNvCxnSpPr>
              <a:cxnSpLocks/>
              <a:stCxn id="98" idx="6"/>
              <a:endCxn id="102" idx="2"/>
            </p:cNvCxnSpPr>
            <p:nvPr/>
          </p:nvCxnSpPr>
          <p:spPr>
            <a:xfrm flipV="1">
              <a:off x="7992812" y="3989776"/>
              <a:ext cx="1504971" cy="126"/>
            </a:xfrm>
            <a:prstGeom prst="line">
              <a:avLst/>
            </a:prstGeom>
            <a:noFill/>
            <a:ln w="19050" cap="flat" cmpd="sng" algn="ctr">
              <a:solidFill>
                <a:srgbClr val="E7E6E6">
                  <a:lumMod val="25000"/>
                </a:srgbClr>
              </a:solidFill>
              <a:prstDash val="solid"/>
              <a:miter lim="800000"/>
            </a:ln>
            <a:effectLst/>
          </p:spPr>
        </p:cxnSp>
        <p:sp>
          <p:nvSpPr>
            <p:cNvPr id="94" name="Oval 93">
              <a:extLst>
                <a:ext uri="{FF2B5EF4-FFF2-40B4-BE49-F238E27FC236}">
                  <a16:creationId xmlns:a16="http://schemas.microsoft.com/office/drawing/2014/main" id="{54A625E0-1CE2-48F8-A1CD-FD96975487B4}"/>
                </a:ext>
              </a:extLst>
            </p:cNvPr>
            <p:cNvSpPr>
              <a:spLocks noChangeAspect="1"/>
            </p:cNvSpPr>
            <p:nvPr/>
          </p:nvSpPr>
          <p:spPr>
            <a:xfrm>
              <a:off x="8114816" y="391790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C6C121C8-DCA7-408F-8E60-F3F8BA841824}"/>
                </a:ext>
              </a:extLst>
            </p:cNvPr>
            <p:cNvSpPr>
              <a:spLocks noChangeAspect="1"/>
            </p:cNvSpPr>
            <p:nvPr/>
          </p:nvSpPr>
          <p:spPr>
            <a:xfrm>
              <a:off x="8457664" y="391790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DC6E0405-15EA-4217-9D67-98FFAC65F76B}"/>
                </a:ext>
              </a:extLst>
            </p:cNvPr>
            <p:cNvSpPr>
              <a:spLocks noChangeAspect="1"/>
            </p:cNvSpPr>
            <p:nvPr/>
          </p:nvSpPr>
          <p:spPr>
            <a:xfrm>
              <a:off x="8800512" y="391790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3DC92ACE-D49C-477C-A5E5-064DBC937A20}"/>
                </a:ext>
              </a:extLst>
            </p:cNvPr>
            <p:cNvSpPr>
              <a:spLocks noChangeAspect="1"/>
            </p:cNvSpPr>
            <p:nvPr/>
          </p:nvSpPr>
          <p:spPr>
            <a:xfrm>
              <a:off x="9143360" y="3917902"/>
              <a:ext cx="144000" cy="144000"/>
            </a:xfrm>
            <a:prstGeom prst="ellipse">
              <a:avLst/>
            </a:prstGeom>
            <a:solidFill>
              <a:sysClr val="window" lastClr="FFFFFF"/>
            </a:solid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9C4C0EA3-4D52-4F66-B105-801F2627E716}"/>
                </a:ext>
              </a:extLst>
            </p:cNvPr>
            <p:cNvSpPr>
              <a:spLocks noChangeAspect="1"/>
            </p:cNvSpPr>
            <p:nvPr/>
          </p:nvSpPr>
          <p:spPr>
            <a:xfrm>
              <a:off x="7938812" y="3962902"/>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B58FB5DE-B6F1-4E17-B8C0-40357D2775D5}"/>
                </a:ext>
              </a:extLst>
            </p:cNvPr>
            <p:cNvSpPr>
              <a:spLocks noChangeAspect="1"/>
            </p:cNvSpPr>
            <p:nvPr/>
          </p:nvSpPr>
          <p:spPr>
            <a:xfrm>
              <a:off x="9497783" y="3131395"/>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0E5900FF-1049-4AA7-9C57-BC60728E0C2D}"/>
                </a:ext>
              </a:extLst>
            </p:cNvPr>
            <p:cNvSpPr>
              <a:spLocks noChangeAspect="1"/>
            </p:cNvSpPr>
            <p:nvPr/>
          </p:nvSpPr>
          <p:spPr>
            <a:xfrm>
              <a:off x="9497783" y="3408522"/>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AEDC880-2C68-455E-A7F0-FBA0F86B78EB}"/>
                </a:ext>
              </a:extLst>
            </p:cNvPr>
            <p:cNvSpPr>
              <a:spLocks noChangeAspect="1"/>
            </p:cNvSpPr>
            <p:nvPr/>
          </p:nvSpPr>
          <p:spPr>
            <a:xfrm>
              <a:off x="9497783" y="3685649"/>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2BBF70EF-FEA0-40AB-BB73-B29F22621449}"/>
                </a:ext>
              </a:extLst>
            </p:cNvPr>
            <p:cNvSpPr>
              <a:spLocks noChangeAspect="1"/>
            </p:cNvSpPr>
            <p:nvPr/>
          </p:nvSpPr>
          <p:spPr>
            <a:xfrm>
              <a:off x="9497783" y="3962776"/>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03" name="Straight Connector 102">
              <a:extLst>
                <a:ext uri="{FF2B5EF4-FFF2-40B4-BE49-F238E27FC236}">
                  <a16:creationId xmlns:a16="http://schemas.microsoft.com/office/drawing/2014/main" id="{D748F672-78FD-49C8-B43B-ACB5CDB5690F}"/>
                </a:ext>
              </a:extLst>
            </p:cNvPr>
            <p:cNvCxnSpPr>
              <a:cxnSpLocks/>
              <a:stCxn id="101" idx="0"/>
              <a:endCxn id="100" idx="4"/>
            </p:cNvCxnSpPr>
            <p:nvPr/>
          </p:nvCxnSpPr>
          <p:spPr>
            <a:xfrm flipV="1">
              <a:off x="9524783" y="3462522"/>
              <a:ext cx="0" cy="223127"/>
            </a:xfrm>
            <a:prstGeom prst="line">
              <a:avLst/>
            </a:prstGeom>
            <a:noFill/>
            <a:ln w="19050" cap="flat" cmpd="sng" algn="ctr">
              <a:solidFill>
                <a:srgbClr val="E7E6E6">
                  <a:lumMod val="25000"/>
                </a:srgbClr>
              </a:solidFill>
              <a:prstDash val="solid"/>
              <a:miter lim="800000"/>
            </a:ln>
            <a:effectLst/>
          </p:spPr>
        </p:cxnSp>
        <p:cxnSp>
          <p:nvCxnSpPr>
            <p:cNvPr id="104" name="Straight Connector 103">
              <a:extLst>
                <a:ext uri="{FF2B5EF4-FFF2-40B4-BE49-F238E27FC236}">
                  <a16:creationId xmlns:a16="http://schemas.microsoft.com/office/drawing/2014/main" id="{5DD94F3F-D00E-432F-8E11-E4295E3EB7F5}"/>
                </a:ext>
              </a:extLst>
            </p:cNvPr>
            <p:cNvCxnSpPr>
              <a:cxnSpLocks/>
              <a:stCxn id="102" idx="0"/>
              <a:endCxn id="101" idx="4"/>
            </p:cNvCxnSpPr>
            <p:nvPr/>
          </p:nvCxnSpPr>
          <p:spPr>
            <a:xfrm flipV="1">
              <a:off x="9524783" y="3739649"/>
              <a:ext cx="0" cy="223127"/>
            </a:xfrm>
            <a:prstGeom prst="line">
              <a:avLst/>
            </a:prstGeom>
            <a:noFill/>
            <a:ln w="19050" cap="flat" cmpd="sng" algn="ctr">
              <a:solidFill>
                <a:srgbClr val="E7E6E6">
                  <a:lumMod val="25000"/>
                </a:srgbClr>
              </a:solidFill>
              <a:prstDash val="solid"/>
              <a:miter lim="800000"/>
            </a:ln>
            <a:effectLst/>
          </p:spPr>
        </p:cxnSp>
        <p:cxnSp>
          <p:nvCxnSpPr>
            <p:cNvPr id="105" name="Straight Connector 104">
              <a:extLst>
                <a:ext uri="{FF2B5EF4-FFF2-40B4-BE49-F238E27FC236}">
                  <a16:creationId xmlns:a16="http://schemas.microsoft.com/office/drawing/2014/main" id="{203E84F9-2247-4438-9EB2-1B3F20DA528F}"/>
                </a:ext>
              </a:extLst>
            </p:cNvPr>
            <p:cNvCxnSpPr>
              <a:cxnSpLocks/>
              <a:stCxn id="100" idx="0"/>
              <a:endCxn id="99" idx="4"/>
            </p:cNvCxnSpPr>
            <p:nvPr/>
          </p:nvCxnSpPr>
          <p:spPr>
            <a:xfrm flipV="1">
              <a:off x="9524783" y="3185395"/>
              <a:ext cx="0" cy="223127"/>
            </a:xfrm>
            <a:prstGeom prst="line">
              <a:avLst/>
            </a:prstGeom>
            <a:noFill/>
            <a:ln w="19050" cap="flat" cmpd="sng" algn="ctr">
              <a:solidFill>
                <a:srgbClr val="E7E6E6">
                  <a:lumMod val="25000"/>
                </a:srgbClr>
              </a:solidFill>
              <a:prstDash val="solid"/>
              <a:miter lim="800000"/>
            </a:ln>
            <a:effectLst/>
          </p:spPr>
        </p:cxnSp>
        <p:cxnSp>
          <p:nvCxnSpPr>
            <p:cNvPr id="106" name="Straight Connector 105">
              <a:extLst>
                <a:ext uri="{FF2B5EF4-FFF2-40B4-BE49-F238E27FC236}">
                  <a16:creationId xmlns:a16="http://schemas.microsoft.com/office/drawing/2014/main" id="{17F3E01B-D117-4308-8EDC-4BA5ECFFF8B9}"/>
                </a:ext>
              </a:extLst>
            </p:cNvPr>
            <p:cNvCxnSpPr>
              <a:cxnSpLocks/>
              <a:stCxn id="86" idx="0"/>
              <a:endCxn id="80" idx="4"/>
            </p:cNvCxnSpPr>
            <p:nvPr/>
          </p:nvCxnSpPr>
          <p:spPr>
            <a:xfrm flipV="1">
              <a:off x="7965812" y="3185521"/>
              <a:ext cx="0" cy="223127"/>
            </a:xfrm>
            <a:prstGeom prst="line">
              <a:avLst/>
            </a:prstGeom>
            <a:noFill/>
            <a:ln w="19050" cap="flat" cmpd="sng" algn="ctr">
              <a:solidFill>
                <a:srgbClr val="E7E6E6">
                  <a:lumMod val="25000"/>
                </a:srgbClr>
              </a:solidFill>
              <a:prstDash val="solid"/>
              <a:miter lim="800000"/>
            </a:ln>
            <a:effectLst/>
          </p:spPr>
        </p:cxnSp>
        <p:cxnSp>
          <p:nvCxnSpPr>
            <p:cNvPr id="107" name="Straight Connector 106">
              <a:extLst>
                <a:ext uri="{FF2B5EF4-FFF2-40B4-BE49-F238E27FC236}">
                  <a16:creationId xmlns:a16="http://schemas.microsoft.com/office/drawing/2014/main" id="{FAA4A267-2DDD-4292-94A7-7F4474C3E579}"/>
                </a:ext>
              </a:extLst>
            </p:cNvPr>
            <p:cNvCxnSpPr>
              <a:cxnSpLocks/>
              <a:stCxn id="92" idx="0"/>
              <a:endCxn id="86" idx="4"/>
            </p:cNvCxnSpPr>
            <p:nvPr/>
          </p:nvCxnSpPr>
          <p:spPr>
            <a:xfrm flipV="1">
              <a:off x="7965812" y="3462648"/>
              <a:ext cx="0" cy="223127"/>
            </a:xfrm>
            <a:prstGeom prst="line">
              <a:avLst/>
            </a:prstGeom>
            <a:noFill/>
            <a:ln w="19050" cap="flat" cmpd="sng" algn="ctr">
              <a:solidFill>
                <a:srgbClr val="E7E6E6">
                  <a:lumMod val="25000"/>
                </a:srgbClr>
              </a:solidFill>
              <a:prstDash val="solid"/>
              <a:miter lim="800000"/>
            </a:ln>
            <a:effectLst/>
          </p:spPr>
        </p:cxnSp>
        <p:cxnSp>
          <p:nvCxnSpPr>
            <p:cNvPr id="108" name="Straight Connector 107">
              <a:extLst>
                <a:ext uri="{FF2B5EF4-FFF2-40B4-BE49-F238E27FC236}">
                  <a16:creationId xmlns:a16="http://schemas.microsoft.com/office/drawing/2014/main" id="{5CAB515F-9567-4A42-94CF-A846035AAEE4}"/>
                </a:ext>
              </a:extLst>
            </p:cNvPr>
            <p:cNvCxnSpPr>
              <a:cxnSpLocks/>
              <a:stCxn id="98" idx="0"/>
              <a:endCxn id="92" idx="4"/>
            </p:cNvCxnSpPr>
            <p:nvPr/>
          </p:nvCxnSpPr>
          <p:spPr>
            <a:xfrm flipV="1">
              <a:off x="7965812" y="3739775"/>
              <a:ext cx="0" cy="223127"/>
            </a:xfrm>
            <a:prstGeom prst="line">
              <a:avLst/>
            </a:prstGeom>
            <a:noFill/>
            <a:ln w="19050" cap="flat" cmpd="sng" algn="ctr">
              <a:solidFill>
                <a:srgbClr val="E7E6E6">
                  <a:lumMod val="25000"/>
                </a:srgbClr>
              </a:solidFill>
              <a:prstDash val="solid"/>
              <a:miter lim="800000"/>
            </a:ln>
            <a:effectLst/>
          </p:spPr>
        </p:cxnSp>
        <p:cxnSp>
          <p:nvCxnSpPr>
            <p:cNvPr id="109" name="Straight Connector 108">
              <a:extLst>
                <a:ext uri="{FF2B5EF4-FFF2-40B4-BE49-F238E27FC236}">
                  <a16:creationId xmlns:a16="http://schemas.microsoft.com/office/drawing/2014/main" id="{6460DBD0-EDB3-400F-8CFB-4DDFFEE9CF29}"/>
                </a:ext>
              </a:extLst>
            </p:cNvPr>
            <p:cNvCxnSpPr>
              <a:cxnSpLocks/>
              <a:stCxn id="119" idx="4"/>
              <a:endCxn id="165" idx="0"/>
            </p:cNvCxnSpPr>
            <p:nvPr/>
          </p:nvCxnSpPr>
          <p:spPr>
            <a:xfrm>
              <a:off x="4881926" y="1816086"/>
              <a:ext cx="134" cy="3258638"/>
            </a:xfrm>
            <a:prstGeom prst="line">
              <a:avLst/>
            </a:prstGeom>
            <a:noFill/>
            <a:ln w="19050" cap="flat" cmpd="sng" algn="ctr">
              <a:solidFill>
                <a:srgbClr val="E7E6E6">
                  <a:lumMod val="25000"/>
                </a:srgbClr>
              </a:solidFill>
              <a:prstDash val="solid"/>
              <a:miter lim="800000"/>
            </a:ln>
            <a:effectLst/>
          </p:spPr>
        </p:cxnSp>
        <p:sp>
          <p:nvSpPr>
            <p:cNvPr id="110" name="Oval 109">
              <a:extLst>
                <a:ext uri="{FF2B5EF4-FFF2-40B4-BE49-F238E27FC236}">
                  <a16:creationId xmlns:a16="http://schemas.microsoft.com/office/drawing/2014/main" id="{54F6669C-1008-4290-B268-C478A239CF63}"/>
                </a:ext>
              </a:extLst>
            </p:cNvPr>
            <p:cNvSpPr>
              <a:spLocks noChangeAspect="1"/>
            </p:cNvSpPr>
            <p:nvPr/>
          </p:nvSpPr>
          <p:spPr>
            <a:xfrm>
              <a:off x="3357120" y="1720297"/>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11" name="Straight Connector 110">
              <a:extLst>
                <a:ext uri="{FF2B5EF4-FFF2-40B4-BE49-F238E27FC236}">
                  <a16:creationId xmlns:a16="http://schemas.microsoft.com/office/drawing/2014/main" id="{4EDFEC24-D90B-4F82-8B72-A48DE6742F25}"/>
                </a:ext>
              </a:extLst>
            </p:cNvPr>
            <p:cNvCxnSpPr>
              <a:cxnSpLocks/>
              <a:stCxn id="112" idx="6"/>
              <a:endCxn id="110" idx="2"/>
            </p:cNvCxnSpPr>
            <p:nvPr/>
          </p:nvCxnSpPr>
          <p:spPr>
            <a:xfrm>
              <a:off x="3240051" y="1789086"/>
              <a:ext cx="117069" cy="3211"/>
            </a:xfrm>
            <a:prstGeom prst="line">
              <a:avLst/>
            </a:prstGeom>
            <a:noFill/>
            <a:ln w="19050" cap="flat" cmpd="sng" algn="ctr">
              <a:solidFill>
                <a:srgbClr val="E7E6E6">
                  <a:lumMod val="25000"/>
                </a:srgbClr>
              </a:solidFill>
              <a:prstDash val="solid"/>
              <a:miter lim="800000"/>
            </a:ln>
            <a:effectLst/>
          </p:spPr>
        </p:cxnSp>
        <p:sp>
          <p:nvSpPr>
            <p:cNvPr id="112" name="Oval 111">
              <a:extLst>
                <a:ext uri="{FF2B5EF4-FFF2-40B4-BE49-F238E27FC236}">
                  <a16:creationId xmlns:a16="http://schemas.microsoft.com/office/drawing/2014/main" id="{B67AC767-19FB-4C5C-A350-D64EE0C45B82}"/>
                </a:ext>
              </a:extLst>
            </p:cNvPr>
            <p:cNvSpPr>
              <a:spLocks noChangeAspect="1"/>
            </p:cNvSpPr>
            <p:nvPr/>
          </p:nvSpPr>
          <p:spPr>
            <a:xfrm>
              <a:off x="3186051" y="1762086"/>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13" name="Straight Connector 27">
              <a:extLst>
                <a:ext uri="{FF2B5EF4-FFF2-40B4-BE49-F238E27FC236}">
                  <a16:creationId xmlns:a16="http://schemas.microsoft.com/office/drawing/2014/main" id="{76AEC438-D2EA-49EA-960C-FF1C520A41EC}"/>
                </a:ext>
              </a:extLst>
            </p:cNvPr>
            <p:cNvCxnSpPr>
              <a:cxnSpLocks/>
              <a:stCxn id="110" idx="6"/>
              <a:endCxn id="115" idx="2"/>
            </p:cNvCxnSpPr>
            <p:nvPr/>
          </p:nvCxnSpPr>
          <p:spPr>
            <a:xfrm flipV="1">
              <a:off x="3501120" y="1610834"/>
              <a:ext cx="256366" cy="181463"/>
            </a:xfrm>
            <a:prstGeom prst="bentConnector3">
              <a:avLst>
                <a:gd name="adj1" fmla="val 50000"/>
              </a:avLst>
            </a:prstGeom>
            <a:noFill/>
            <a:ln w="19050" cap="flat" cmpd="sng" algn="ctr">
              <a:solidFill>
                <a:srgbClr val="E7E6E6">
                  <a:lumMod val="25000"/>
                </a:srgbClr>
              </a:solidFill>
              <a:prstDash val="solid"/>
              <a:miter lim="800000"/>
            </a:ln>
            <a:effectLst/>
          </p:spPr>
        </p:cxnSp>
        <p:cxnSp>
          <p:nvCxnSpPr>
            <p:cNvPr id="114" name="Straight Connector 29">
              <a:extLst>
                <a:ext uri="{FF2B5EF4-FFF2-40B4-BE49-F238E27FC236}">
                  <a16:creationId xmlns:a16="http://schemas.microsoft.com/office/drawing/2014/main" id="{B0FF3F72-2E1E-411F-A456-592734886208}"/>
                </a:ext>
              </a:extLst>
            </p:cNvPr>
            <p:cNvCxnSpPr>
              <a:cxnSpLocks/>
              <a:stCxn id="110" idx="6"/>
              <a:endCxn id="116" idx="2"/>
            </p:cNvCxnSpPr>
            <p:nvPr/>
          </p:nvCxnSpPr>
          <p:spPr>
            <a:xfrm>
              <a:off x="3501120" y="1792297"/>
              <a:ext cx="256366" cy="178288"/>
            </a:xfrm>
            <a:prstGeom prst="bentConnector3">
              <a:avLst>
                <a:gd name="adj1" fmla="val 50000"/>
              </a:avLst>
            </a:prstGeom>
            <a:noFill/>
            <a:ln w="19050" cap="flat" cmpd="sng" algn="ctr">
              <a:solidFill>
                <a:srgbClr val="E7E6E6">
                  <a:lumMod val="25000"/>
                </a:srgbClr>
              </a:solidFill>
              <a:prstDash val="solid"/>
              <a:miter lim="800000"/>
            </a:ln>
            <a:effectLst/>
          </p:spPr>
        </p:cxnSp>
        <p:sp>
          <p:nvSpPr>
            <p:cNvPr id="115" name="Oval 114">
              <a:extLst>
                <a:ext uri="{FF2B5EF4-FFF2-40B4-BE49-F238E27FC236}">
                  <a16:creationId xmlns:a16="http://schemas.microsoft.com/office/drawing/2014/main" id="{280BB9A4-97F5-413A-A2B8-D43CC731944E}"/>
                </a:ext>
              </a:extLst>
            </p:cNvPr>
            <p:cNvSpPr>
              <a:spLocks noChangeAspect="1"/>
            </p:cNvSpPr>
            <p:nvPr/>
          </p:nvSpPr>
          <p:spPr>
            <a:xfrm>
              <a:off x="3757486" y="1538834"/>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8BE83BE3-29B4-4DC8-A0A2-E3B0A49B8123}"/>
                </a:ext>
              </a:extLst>
            </p:cNvPr>
            <p:cNvSpPr>
              <a:spLocks noChangeAspect="1"/>
            </p:cNvSpPr>
            <p:nvPr/>
          </p:nvSpPr>
          <p:spPr>
            <a:xfrm>
              <a:off x="3757486" y="1898585"/>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17" name="Connector: Elbow 116">
              <a:extLst>
                <a:ext uri="{FF2B5EF4-FFF2-40B4-BE49-F238E27FC236}">
                  <a16:creationId xmlns:a16="http://schemas.microsoft.com/office/drawing/2014/main" id="{080AD930-4B66-40D1-8623-FE9E98251AEA}"/>
                </a:ext>
              </a:extLst>
            </p:cNvPr>
            <p:cNvCxnSpPr>
              <a:cxnSpLocks/>
              <a:stCxn id="115" idx="6"/>
              <a:endCxn id="119" idx="2"/>
            </p:cNvCxnSpPr>
            <p:nvPr/>
          </p:nvCxnSpPr>
          <p:spPr>
            <a:xfrm>
              <a:off x="3901486" y="1610834"/>
              <a:ext cx="953440" cy="178252"/>
            </a:xfrm>
            <a:prstGeom prst="bentConnector3">
              <a:avLst/>
            </a:prstGeom>
            <a:noFill/>
            <a:ln w="19050" cap="flat" cmpd="sng" algn="ctr">
              <a:solidFill>
                <a:srgbClr val="E7E6E6">
                  <a:lumMod val="25000"/>
                </a:srgbClr>
              </a:solidFill>
              <a:prstDash val="solid"/>
              <a:miter lim="800000"/>
            </a:ln>
            <a:effectLst/>
          </p:spPr>
        </p:cxnSp>
        <p:cxnSp>
          <p:nvCxnSpPr>
            <p:cNvPr id="118" name="Connector: Elbow 117">
              <a:extLst>
                <a:ext uri="{FF2B5EF4-FFF2-40B4-BE49-F238E27FC236}">
                  <a16:creationId xmlns:a16="http://schemas.microsoft.com/office/drawing/2014/main" id="{3C468B2D-B3A9-4D0B-B10F-E717358B0D0C}"/>
                </a:ext>
              </a:extLst>
            </p:cNvPr>
            <p:cNvCxnSpPr>
              <a:cxnSpLocks/>
              <a:stCxn id="116" idx="6"/>
              <a:endCxn id="119" idx="2"/>
            </p:cNvCxnSpPr>
            <p:nvPr/>
          </p:nvCxnSpPr>
          <p:spPr>
            <a:xfrm flipV="1">
              <a:off x="3901486" y="1789086"/>
              <a:ext cx="953440" cy="181499"/>
            </a:xfrm>
            <a:prstGeom prst="bentConnector3">
              <a:avLst/>
            </a:prstGeom>
            <a:noFill/>
            <a:ln w="19050" cap="flat" cmpd="sng" algn="ctr">
              <a:solidFill>
                <a:srgbClr val="E7E6E6">
                  <a:lumMod val="25000"/>
                </a:srgbClr>
              </a:solidFill>
              <a:prstDash val="solid"/>
              <a:miter lim="800000"/>
            </a:ln>
            <a:effectLst/>
          </p:spPr>
        </p:cxnSp>
        <p:sp>
          <p:nvSpPr>
            <p:cNvPr id="119" name="Oval 118">
              <a:extLst>
                <a:ext uri="{FF2B5EF4-FFF2-40B4-BE49-F238E27FC236}">
                  <a16:creationId xmlns:a16="http://schemas.microsoft.com/office/drawing/2014/main" id="{724A0A19-DDAE-4286-A01F-EDCB2D81B2D5}"/>
                </a:ext>
              </a:extLst>
            </p:cNvPr>
            <p:cNvSpPr>
              <a:spLocks noChangeAspect="1"/>
            </p:cNvSpPr>
            <p:nvPr/>
          </p:nvSpPr>
          <p:spPr>
            <a:xfrm>
              <a:off x="4854926" y="1762086"/>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51272A73-D7BA-4542-A47E-48D0357385DC}"/>
                </a:ext>
              </a:extLst>
            </p:cNvPr>
            <p:cNvSpPr>
              <a:spLocks noChangeAspect="1"/>
            </p:cNvSpPr>
            <p:nvPr/>
          </p:nvSpPr>
          <p:spPr>
            <a:xfrm>
              <a:off x="3357909" y="2546205"/>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21" name="Straight Connector 120">
              <a:extLst>
                <a:ext uri="{FF2B5EF4-FFF2-40B4-BE49-F238E27FC236}">
                  <a16:creationId xmlns:a16="http://schemas.microsoft.com/office/drawing/2014/main" id="{19B6E07D-3420-4834-91CA-9FDCA55DB7A2}"/>
                </a:ext>
              </a:extLst>
            </p:cNvPr>
            <p:cNvCxnSpPr>
              <a:cxnSpLocks/>
              <a:stCxn id="122" idx="6"/>
              <a:endCxn id="120" idx="2"/>
            </p:cNvCxnSpPr>
            <p:nvPr/>
          </p:nvCxnSpPr>
          <p:spPr>
            <a:xfrm>
              <a:off x="3240051" y="2618205"/>
              <a:ext cx="117858" cy="0"/>
            </a:xfrm>
            <a:prstGeom prst="line">
              <a:avLst/>
            </a:prstGeom>
            <a:noFill/>
            <a:ln w="38100" cap="flat" cmpd="sng" algn="ctr">
              <a:solidFill>
                <a:srgbClr val="ED7D31">
                  <a:lumMod val="75000"/>
                </a:srgbClr>
              </a:solidFill>
              <a:prstDash val="solid"/>
              <a:miter lim="800000"/>
            </a:ln>
            <a:effectLst/>
          </p:spPr>
        </p:cxnSp>
        <p:sp>
          <p:nvSpPr>
            <p:cNvPr id="122" name="Oval 121">
              <a:extLst>
                <a:ext uri="{FF2B5EF4-FFF2-40B4-BE49-F238E27FC236}">
                  <a16:creationId xmlns:a16="http://schemas.microsoft.com/office/drawing/2014/main" id="{04336F13-428F-42E0-88F1-2B033008B948}"/>
                </a:ext>
              </a:extLst>
            </p:cNvPr>
            <p:cNvSpPr>
              <a:spLocks noChangeAspect="1"/>
            </p:cNvSpPr>
            <p:nvPr/>
          </p:nvSpPr>
          <p:spPr>
            <a:xfrm>
              <a:off x="3186051" y="2591205"/>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23" name="Straight Connector 27">
              <a:extLst>
                <a:ext uri="{FF2B5EF4-FFF2-40B4-BE49-F238E27FC236}">
                  <a16:creationId xmlns:a16="http://schemas.microsoft.com/office/drawing/2014/main" id="{94EBD9C7-E410-4042-ACC3-710418023C74}"/>
                </a:ext>
              </a:extLst>
            </p:cNvPr>
            <p:cNvCxnSpPr>
              <a:cxnSpLocks/>
              <a:stCxn id="128" idx="6"/>
              <a:endCxn id="125" idx="2"/>
            </p:cNvCxnSpPr>
            <p:nvPr/>
          </p:nvCxnSpPr>
          <p:spPr>
            <a:xfrm flipV="1">
              <a:off x="4242058" y="2449246"/>
              <a:ext cx="224735" cy="168763"/>
            </a:xfrm>
            <a:prstGeom prst="bentConnector3">
              <a:avLst>
                <a:gd name="adj1" fmla="val 50000"/>
              </a:avLst>
            </a:prstGeom>
            <a:noFill/>
            <a:ln w="19050" cap="flat" cmpd="sng" algn="ctr">
              <a:solidFill>
                <a:srgbClr val="E7E6E6">
                  <a:lumMod val="25000"/>
                </a:srgbClr>
              </a:solidFill>
              <a:prstDash val="solid"/>
              <a:miter lim="800000"/>
            </a:ln>
            <a:effectLst/>
          </p:spPr>
        </p:cxnSp>
        <p:cxnSp>
          <p:nvCxnSpPr>
            <p:cNvPr id="124" name="Straight Connector 29">
              <a:extLst>
                <a:ext uri="{FF2B5EF4-FFF2-40B4-BE49-F238E27FC236}">
                  <a16:creationId xmlns:a16="http://schemas.microsoft.com/office/drawing/2014/main" id="{F96595ED-14E0-45BD-B826-D6DD89068175}"/>
                </a:ext>
              </a:extLst>
            </p:cNvPr>
            <p:cNvCxnSpPr>
              <a:cxnSpLocks/>
              <a:stCxn id="128" idx="6"/>
              <a:endCxn id="126" idx="2"/>
            </p:cNvCxnSpPr>
            <p:nvPr/>
          </p:nvCxnSpPr>
          <p:spPr>
            <a:xfrm>
              <a:off x="4242058" y="2618009"/>
              <a:ext cx="225446" cy="168763"/>
            </a:xfrm>
            <a:prstGeom prst="bentConnector3">
              <a:avLst>
                <a:gd name="adj1" fmla="val 50000"/>
              </a:avLst>
            </a:prstGeom>
            <a:noFill/>
            <a:ln w="38100" cap="flat" cmpd="sng" algn="ctr">
              <a:solidFill>
                <a:srgbClr val="ED7D31">
                  <a:lumMod val="75000"/>
                </a:srgbClr>
              </a:solidFill>
              <a:prstDash val="solid"/>
              <a:miter lim="800000"/>
            </a:ln>
            <a:effectLst/>
          </p:spPr>
        </p:cxnSp>
        <p:sp>
          <p:nvSpPr>
            <p:cNvPr id="125" name="Oval 124">
              <a:extLst>
                <a:ext uri="{FF2B5EF4-FFF2-40B4-BE49-F238E27FC236}">
                  <a16:creationId xmlns:a16="http://schemas.microsoft.com/office/drawing/2014/main" id="{52B60988-18A7-4646-84CB-621AE86E8FF4}"/>
                </a:ext>
              </a:extLst>
            </p:cNvPr>
            <p:cNvSpPr>
              <a:spLocks noChangeAspect="1"/>
            </p:cNvSpPr>
            <p:nvPr/>
          </p:nvSpPr>
          <p:spPr>
            <a:xfrm>
              <a:off x="4466793" y="2377246"/>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07C818B6-54C6-43BB-B839-8E9D16DFD6DB}"/>
                </a:ext>
              </a:extLst>
            </p:cNvPr>
            <p:cNvSpPr>
              <a:spLocks noChangeAspect="1"/>
            </p:cNvSpPr>
            <p:nvPr/>
          </p:nvSpPr>
          <p:spPr>
            <a:xfrm>
              <a:off x="4467504" y="2714772"/>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E328228C-38B5-4B43-A59E-23068DB4664E}"/>
                </a:ext>
              </a:extLst>
            </p:cNvPr>
            <p:cNvSpPr>
              <a:spLocks noChangeAspect="1"/>
            </p:cNvSpPr>
            <p:nvPr/>
          </p:nvSpPr>
          <p:spPr>
            <a:xfrm>
              <a:off x="3760921" y="2546205"/>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880EA7BB-1E71-47FE-8A28-8E42CF7045D8}"/>
                </a:ext>
              </a:extLst>
            </p:cNvPr>
            <p:cNvSpPr>
              <a:spLocks noChangeAspect="1"/>
            </p:cNvSpPr>
            <p:nvPr/>
          </p:nvSpPr>
          <p:spPr>
            <a:xfrm>
              <a:off x="4098058" y="2546009"/>
              <a:ext cx="144000" cy="144000"/>
            </a:xfrm>
            <a:prstGeom prst="ellipse">
              <a:avLst/>
            </a:prstGeom>
            <a:solidFill>
              <a:srgbClr val="ED7D31">
                <a:lumMod val="60000"/>
                <a:lumOff val="40000"/>
              </a:srgbClr>
            </a:solidFill>
            <a:ln w="1905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29" name="Straight Connector 128">
              <a:extLst>
                <a:ext uri="{FF2B5EF4-FFF2-40B4-BE49-F238E27FC236}">
                  <a16:creationId xmlns:a16="http://schemas.microsoft.com/office/drawing/2014/main" id="{49906D49-E3EB-4224-8624-FA91BDA40AC1}"/>
                </a:ext>
              </a:extLst>
            </p:cNvPr>
            <p:cNvCxnSpPr>
              <a:cxnSpLocks/>
              <a:stCxn id="120" idx="6"/>
              <a:endCxn id="127" idx="2"/>
            </p:cNvCxnSpPr>
            <p:nvPr/>
          </p:nvCxnSpPr>
          <p:spPr>
            <a:xfrm>
              <a:off x="3501909" y="2618205"/>
              <a:ext cx="259012" cy="0"/>
            </a:xfrm>
            <a:prstGeom prst="line">
              <a:avLst/>
            </a:prstGeom>
            <a:noFill/>
            <a:ln w="38100" cap="flat" cmpd="sng" algn="ctr">
              <a:solidFill>
                <a:srgbClr val="ED7D31">
                  <a:lumMod val="75000"/>
                </a:srgbClr>
              </a:solidFill>
              <a:prstDash val="solid"/>
              <a:miter lim="800000"/>
            </a:ln>
            <a:effectLst/>
          </p:spPr>
        </p:cxnSp>
        <p:cxnSp>
          <p:nvCxnSpPr>
            <p:cNvPr id="130" name="Straight Connector 129">
              <a:extLst>
                <a:ext uri="{FF2B5EF4-FFF2-40B4-BE49-F238E27FC236}">
                  <a16:creationId xmlns:a16="http://schemas.microsoft.com/office/drawing/2014/main" id="{4A4AEF01-CC56-4833-856C-FC80D4F31E63}"/>
                </a:ext>
              </a:extLst>
            </p:cNvPr>
            <p:cNvCxnSpPr>
              <a:cxnSpLocks/>
              <a:stCxn id="127" idx="6"/>
              <a:endCxn id="128" idx="2"/>
            </p:cNvCxnSpPr>
            <p:nvPr/>
          </p:nvCxnSpPr>
          <p:spPr>
            <a:xfrm flipV="1">
              <a:off x="3904921" y="2618009"/>
              <a:ext cx="193137" cy="196"/>
            </a:xfrm>
            <a:prstGeom prst="line">
              <a:avLst/>
            </a:prstGeom>
            <a:noFill/>
            <a:ln w="38100" cap="flat" cmpd="sng" algn="ctr">
              <a:solidFill>
                <a:srgbClr val="ED7D31">
                  <a:lumMod val="75000"/>
                </a:srgbClr>
              </a:solidFill>
              <a:prstDash val="solid"/>
              <a:miter lim="800000"/>
            </a:ln>
            <a:effectLst/>
          </p:spPr>
        </p:cxnSp>
        <p:cxnSp>
          <p:nvCxnSpPr>
            <p:cNvPr id="131" name="Straight Connector 26">
              <a:extLst>
                <a:ext uri="{FF2B5EF4-FFF2-40B4-BE49-F238E27FC236}">
                  <a16:creationId xmlns:a16="http://schemas.microsoft.com/office/drawing/2014/main" id="{C5557574-D8BC-4D07-B932-7F65547077E1}"/>
                </a:ext>
              </a:extLst>
            </p:cNvPr>
            <p:cNvCxnSpPr>
              <a:cxnSpLocks/>
              <a:stCxn id="125" idx="6"/>
              <a:endCxn id="176" idx="2"/>
            </p:cNvCxnSpPr>
            <p:nvPr/>
          </p:nvCxnSpPr>
          <p:spPr>
            <a:xfrm>
              <a:off x="4610793" y="2449246"/>
              <a:ext cx="244723" cy="168763"/>
            </a:xfrm>
            <a:prstGeom prst="bentConnector3">
              <a:avLst>
                <a:gd name="adj1" fmla="val 50000"/>
              </a:avLst>
            </a:prstGeom>
            <a:noFill/>
            <a:ln w="19050" cap="flat" cmpd="sng" algn="ctr">
              <a:solidFill>
                <a:srgbClr val="E7E6E6">
                  <a:lumMod val="25000"/>
                </a:srgbClr>
              </a:solidFill>
              <a:prstDash val="solid"/>
              <a:miter lim="800000"/>
            </a:ln>
            <a:effectLst/>
          </p:spPr>
        </p:cxnSp>
        <p:cxnSp>
          <p:nvCxnSpPr>
            <p:cNvPr id="132" name="Straight Connector 28">
              <a:extLst>
                <a:ext uri="{FF2B5EF4-FFF2-40B4-BE49-F238E27FC236}">
                  <a16:creationId xmlns:a16="http://schemas.microsoft.com/office/drawing/2014/main" id="{A9017B91-76CC-4D82-9517-5B4761FAA711}"/>
                </a:ext>
              </a:extLst>
            </p:cNvPr>
            <p:cNvCxnSpPr>
              <a:cxnSpLocks/>
              <a:stCxn id="126" idx="6"/>
              <a:endCxn id="176" idx="2"/>
            </p:cNvCxnSpPr>
            <p:nvPr/>
          </p:nvCxnSpPr>
          <p:spPr>
            <a:xfrm flipV="1">
              <a:off x="4611504" y="2618009"/>
              <a:ext cx="244012" cy="168763"/>
            </a:xfrm>
            <a:prstGeom prst="bentConnector3">
              <a:avLst>
                <a:gd name="adj1" fmla="val 50000"/>
              </a:avLst>
            </a:prstGeom>
            <a:noFill/>
            <a:ln w="38100" cap="flat" cmpd="sng" algn="ctr">
              <a:solidFill>
                <a:srgbClr val="ED7D31">
                  <a:lumMod val="75000"/>
                </a:srgbClr>
              </a:solidFill>
              <a:prstDash val="solid"/>
              <a:miter lim="800000"/>
            </a:ln>
            <a:effectLst/>
          </p:spPr>
        </p:cxnSp>
        <p:sp>
          <p:nvSpPr>
            <p:cNvPr id="133" name="Oval 132">
              <a:extLst>
                <a:ext uri="{FF2B5EF4-FFF2-40B4-BE49-F238E27FC236}">
                  <a16:creationId xmlns:a16="http://schemas.microsoft.com/office/drawing/2014/main" id="{41DCC2EF-2852-4EA1-8722-E01BC9745DC5}"/>
                </a:ext>
              </a:extLst>
            </p:cNvPr>
            <p:cNvSpPr>
              <a:spLocks noChangeAspect="1"/>
            </p:cNvSpPr>
            <p:nvPr/>
          </p:nvSpPr>
          <p:spPr>
            <a:xfrm>
              <a:off x="3356828" y="3638929"/>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34" name="Straight Connector 133">
              <a:extLst>
                <a:ext uri="{FF2B5EF4-FFF2-40B4-BE49-F238E27FC236}">
                  <a16:creationId xmlns:a16="http://schemas.microsoft.com/office/drawing/2014/main" id="{5F470781-44BA-47E1-AFC5-36AE0BED06F6}"/>
                </a:ext>
              </a:extLst>
            </p:cNvPr>
            <p:cNvCxnSpPr>
              <a:cxnSpLocks/>
            </p:cNvCxnSpPr>
            <p:nvPr/>
          </p:nvCxnSpPr>
          <p:spPr>
            <a:xfrm>
              <a:off x="3222000" y="3710929"/>
              <a:ext cx="125519" cy="0"/>
            </a:xfrm>
            <a:prstGeom prst="line">
              <a:avLst/>
            </a:prstGeom>
            <a:noFill/>
            <a:ln w="19050" cap="flat" cmpd="sng" algn="ctr">
              <a:solidFill>
                <a:srgbClr val="E7E6E6">
                  <a:lumMod val="25000"/>
                </a:srgbClr>
              </a:solidFill>
              <a:prstDash val="solid"/>
              <a:miter lim="800000"/>
            </a:ln>
            <a:effectLst/>
          </p:spPr>
        </p:cxnSp>
        <p:sp>
          <p:nvSpPr>
            <p:cNvPr id="135" name="Oval 134">
              <a:extLst>
                <a:ext uri="{FF2B5EF4-FFF2-40B4-BE49-F238E27FC236}">
                  <a16:creationId xmlns:a16="http://schemas.microsoft.com/office/drawing/2014/main" id="{D7F198AE-5464-4DE1-BC2C-2D061971EA94}"/>
                </a:ext>
              </a:extLst>
            </p:cNvPr>
            <p:cNvSpPr>
              <a:spLocks noChangeAspect="1"/>
            </p:cNvSpPr>
            <p:nvPr/>
          </p:nvSpPr>
          <p:spPr>
            <a:xfrm>
              <a:off x="3168000" y="3683929"/>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36" name="Straight Connector 27">
              <a:extLst>
                <a:ext uri="{FF2B5EF4-FFF2-40B4-BE49-F238E27FC236}">
                  <a16:creationId xmlns:a16="http://schemas.microsoft.com/office/drawing/2014/main" id="{647FFB5F-0C08-4ED3-AB6E-065518D149A9}"/>
                </a:ext>
              </a:extLst>
            </p:cNvPr>
            <p:cNvCxnSpPr>
              <a:cxnSpLocks/>
              <a:stCxn id="133" idx="6"/>
              <a:endCxn id="138" idx="2"/>
            </p:cNvCxnSpPr>
            <p:nvPr/>
          </p:nvCxnSpPr>
          <p:spPr>
            <a:xfrm flipV="1">
              <a:off x="3500828" y="3459139"/>
              <a:ext cx="261003" cy="251790"/>
            </a:xfrm>
            <a:prstGeom prst="bentConnector3">
              <a:avLst>
                <a:gd name="adj1" fmla="val 50000"/>
              </a:avLst>
            </a:prstGeom>
            <a:noFill/>
            <a:ln w="19050" cap="flat" cmpd="sng" algn="ctr">
              <a:solidFill>
                <a:srgbClr val="E7E6E6">
                  <a:lumMod val="25000"/>
                </a:srgbClr>
              </a:solidFill>
              <a:prstDash val="solid"/>
              <a:miter lim="800000"/>
            </a:ln>
            <a:effectLst/>
          </p:spPr>
        </p:cxnSp>
        <p:cxnSp>
          <p:nvCxnSpPr>
            <p:cNvPr id="137" name="Straight Connector 29">
              <a:extLst>
                <a:ext uri="{FF2B5EF4-FFF2-40B4-BE49-F238E27FC236}">
                  <a16:creationId xmlns:a16="http://schemas.microsoft.com/office/drawing/2014/main" id="{C97197B8-7A88-4619-8A64-37871E4F966B}"/>
                </a:ext>
              </a:extLst>
            </p:cNvPr>
            <p:cNvCxnSpPr>
              <a:cxnSpLocks/>
              <a:stCxn id="133" idx="6"/>
              <a:endCxn id="139" idx="2"/>
            </p:cNvCxnSpPr>
            <p:nvPr/>
          </p:nvCxnSpPr>
          <p:spPr>
            <a:xfrm>
              <a:off x="3500828" y="3710929"/>
              <a:ext cx="262990" cy="252978"/>
            </a:xfrm>
            <a:prstGeom prst="bentConnector3">
              <a:avLst>
                <a:gd name="adj1" fmla="val 50000"/>
              </a:avLst>
            </a:prstGeom>
            <a:noFill/>
            <a:ln w="19050" cap="flat" cmpd="sng" algn="ctr">
              <a:solidFill>
                <a:srgbClr val="E7E6E6">
                  <a:lumMod val="25000"/>
                </a:srgbClr>
              </a:solidFill>
              <a:prstDash val="solid"/>
              <a:miter lim="800000"/>
            </a:ln>
            <a:effectLst/>
          </p:spPr>
        </p:cxnSp>
        <p:sp>
          <p:nvSpPr>
            <p:cNvPr id="138" name="Oval 137">
              <a:extLst>
                <a:ext uri="{FF2B5EF4-FFF2-40B4-BE49-F238E27FC236}">
                  <a16:creationId xmlns:a16="http://schemas.microsoft.com/office/drawing/2014/main" id="{C1FD72F9-4126-4C09-88C1-DE5817E9F5CB}"/>
                </a:ext>
              </a:extLst>
            </p:cNvPr>
            <p:cNvSpPr>
              <a:spLocks noChangeAspect="1"/>
            </p:cNvSpPr>
            <p:nvPr/>
          </p:nvSpPr>
          <p:spPr>
            <a:xfrm>
              <a:off x="3761831" y="3387139"/>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F20936FC-BAB9-422C-A1D6-99E9BEA3AA80}"/>
                </a:ext>
              </a:extLst>
            </p:cNvPr>
            <p:cNvSpPr>
              <a:spLocks noChangeAspect="1"/>
            </p:cNvSpPr>
            <p:nvPr/>
          </p:nvSpPr>
          <p:spPr>
            <a:xfrm>
              <a:off x="3763818" y="3891907"/>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14BD538D-3408-416A-A4AB-73D3C5995165}"/>
                </a:ext>
              </a:extLst>
            </p:cNvPr>
            <p:cNvSpPr>
              <a:spLocks noChangeAspect="1"/>
            </p:cNvSpPr>
            <p:nvPr/>
          </p:nvSpPr>
          <p:spPr>
            <a:xfrm>
              <a:off x="3761831" y="3638929"/>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41" name="Straight Connector 140">
              <a:extLst>
                <a:ext uri="{FF2B5EF4-FFF2-40B4-BE49-F238E27FC236}">
                  <a16:creationId xmlns:a16="http://schemas.microsoft.com/office/drawing/2014/main" id="{13ED3D43-A6AB-43E6-ADE0-AAE30C2415BC}"/>
                </a:ext>
              </a:extLst>
            </p:cNvPr>
            <p:cNvCxnSpPr>
              <a:cxnSpLocks/>
              <a:stCxn id="133" idx="6"/>
              <a:endCxn id="140" idx="2"/>
            </p:cNvCxnSpPr>
            <p:nvPr/>
          </p:nvCxnSpPr>
          <p:spPr>
            <a:xfrm>
              <a:off x="3500828" y="3710929"/>
              <a:ext cx="261003" cy="0"/>
            </a:xfrm>
            <a:prstGeom prst="line">
              <a:avLst/>
            </a:prstGeom>
            <a:noFill/>
            <a:ln w="19050" cap="flat" cmpd="sng" algn="ctr">
              <a:solidFill>
                <a:srgbClr val="E7E6E6">
                  <a:lumMod val="25000"/>
                </a:srgbClr>
              </a:solidFill>
              <a:prstDash val="solid"/>
              <a:miter lim="800000"/>
            </a:ln>
            <a:effectLst/>
          </p:spPr>
        </p:cxnSp>
        <p:sp>
          <p:nvSpPr>
            <p:cNvPr id="142" name="Oval 141">
              <a:extLst>
                <a:ext uri="{FF2B5EF4-FFF2-40B4-BE49-F238E27FC236}">
                  <a16:creationId xmlns:a16="http://schemas.microsoft.com/office/drawing/2014/main" id="{911330E3-AE44-4BF8-BBD6-DA48340CF9E9}"/>
                </a:ext>
              </a:extLst>
            </p:cNvPr>
            <p:cNvSpPr>
              <a:spLocks noChangeAspect="1"/>
            </p:cNvSpPr>
            <p:nvPr/>
          </p:nvSpPr>
          <p:spPr>
            <a:xfrm>
              <a:off x="4097792" y="3387139"/>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F5B0BAA4-B66A-446E-8D37-DFDE6AACCEE2}"/>
                </a:ext>
              </a:extLst>
            </p:cNvPr>
            <p:cNvSpPr>
              <a:spLocks noChangeAspect="1"/>
            </p:cNvSpPr>
            <p:nvPr/>
          </p:nvSpPr>
          <p:spPr>
            <a:xfrm>
              <a:off x="4097792" y="3638929"/>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62496939-0ED7-4F3B-B5CD-6FCD760E3937}"/>
                </a:ext>
              </a:extLst>
            </p:cNvPr>
            <p:cNvSpPr>
              <a:spLocks noChangeAspect="1"/>
            </p:cNvSpPr>
            <p:nvPr/>
          </p:nvSpPr>
          <p:spPr>
            <a:xfrm>
              <a:off x="4099779" y="3891907"/>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45" name="Straight Connector 144">
              <a:extLst>
                <a:ext uri="{FF2B5EF4-FFF2-40B4-BE49-F238E27FC236}">
                  <a16:creationId xmlns:a16="http://schemas.microsoft.com/office/drawing/2014/main" id="{B33B4F7E-DBF0-4346-9027-678C7E984B38}"/>
                </a:ext>
              </a:extLst>
            </p:cNvPr>
            <p:cNvCxnSpPr>
              <a:cxnSpLocks/>
              <a:stCxn id="138" idx="6"/>
              <a:endCxn id="142" idx="2"/>
            </p:cNvCxnSpPr>
            <p:nvPr/>
          </p:nvCxnSpPr>
          <p:spPr>
            <a:xfrm>
              <a:off x="3905831" y="3459139"/>
              <a:ext cx="191961" cy="0"/>
            </a:xfrm>
            <a:prstGeom prst="line">
              <a:avLst/>
            </a:prstGeom>
            <a:noFill/>
            <a:ln w="19050" cap="flat" cmpd="sng" algn="ctr">
              <a:solidFill>
                <a:srgbClr val="E7E6E6">
                  <a:lumMod val="25000"/>
                </a:srgbClr>
              </a:solidFill>
              <a:prstDash val="solid"/>
              <a:miter lim="800000"/>
            </a:ln>
            <a:effectLst/>
          </p:spPr>
        </p:cxnSp>
        <p:cxnSp>
          <p:nvCxnSpPr>
            <p:cNvPr id="146" name="Straight Connector 145">
              <a:extLst>
                <a:ext uri="{FF2B5EF4-FFF2-40B4-BE49-F238E27FC236}">
                  <a16:creationId xmlns:a16="http://schemas.microsoft.com/office/drawing/2014/main" id="{53C43BCB-6CCF-49CC-9EE9-885BBF5D191C}"/>
                </a:ext>
              </a:extLst>
            </p:cNvPr>
            <p:cNvCxnSpPr>
              <a:cxnSpLocks/>
              <a:stCxn id="140" idx="6"/>
              <a:endCxn id="143" idx="2"/>
            </p:cNvCxnSpPr>
            <p:nvPr/>
          </p:nvCxnSpPr>
          <p:spPr>
            <a:xfrm>
              <a:off x="3905831" y="3710929"/>
              <a:ext cx="191961" cy="0"/>
            </a:xfrm>
            <a:prstGeom prst="line">
              <a:avLst/>
            </a:prstGeom>
            <a:noFill/>
            <a:ln w="19050" cap="flat" cmpd="sng" algn="ctr">
              <a:solidFill>
                <a:srgbClr val="E7E6E6">
                  <a:lumMod val="25000"/>
                </a:srgbClr>
              </a:solidFill>
              <a:prstDash val="solid"/>
              <a:miter lim="800000"/>
            </a:ln>
            <a:effectLst/>
          </p:spPr>
        </p:cxnSp>
        <p:cxnSp>
          <p:nvCxnSpPr>
            <p:cNvPr id="147" name="Straight Connector 146">
              <a:extLst>
                <a:ext uri="{FF2B5EF4-FFF2-40B4-BE49-F238E27FC236}">
                  <a16:creationId xmlns:a16="http://schemas.microsoft.com/office/drawing/2014/main" id="{6D1103F2-F5EA-42BE-A7E4-81145ED40C4D}"/>
                </a:ext>
              </a:extLst>
            </p:cNvPr>
            <p:cNvCxnSpPr>
              <a:cxnSpLocks/>
              <a:stCxn id="139" idx="6"/>
              <a:endCxn id="144" idx="2"/>
            </p:cNvCxnSpPr>
            <p:nvPr/>
          </p:nvCxnSpPr>
          <p:spPr>
            <a:xfrm>
              <a:off x="3907818" y="3963907"/>
              <a:ext cx="191961" cy="0"/>
            </a:xfrm>
            <a:prstGeom prst="line">
              <a:avLst/>
            </a:prstGeom>
            <a:noFill/>
            <a:ln w="19050" cap="flat" cmpd="sng" algn="ctr">
              <a:solidFill>
                <a:srgbClr val="E7E6E6">
                  <a:lumMod val="25000"/>
                </a:srgbClr>
              </a:solidFill>
              <a:prstDash val="solid"/>
              <a:miter lim="800000"/>
            </a:ln>
            <a:effectLst/>
          </p:spPr>
        </p:cxnSp>
        <p:sp>
          <p:nvSpPr>
            <p:cNvPr id="148" name="Oval 147">
              <a:extLst>
                <a:ext uri="{FF2B5EF4-FFF2-40B4-BE49-F238E27FC236}">
                  <a16:creationId xmlns:a16="http://schemas.microsoft.com/office/drawing/2014/main" id="{BF001CA8-1CBB-4ADF-8834-53CA0F878D6A}"/>
                </a:ext>
              </a:extLst>
            </p:cNvPr>
            <p:cNvSpPr>
              <a:spLocks noChangeAspect="1"/>
            </p:cNvSpPr>
            <p:nvPr/>
          </p:nvSpPr>
          <p:spPr>
            <a:xfrm>
              <a:off x="4472977" y="3387139"/>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6B28ECD8-BFE3-4F73-B6B9-845EEEA06706}"/>
                </a:ext>
              </a:extLst>
            </p:cNvPr>
            <p:cNvSpPr>
              <a:spLocks noChangeAspect="1"/>
            </p:cNvSpPr>
            <p:nvPr/>
          </p:nvSpPr>
          <p:spPr>
            <a:xfrm>
              <a:off x="4472977" y="3638929"/>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50" name="Straight Connector 149">
              <a:extLst>
                <a:ext uri="{FF2B5EF4-FFF2-40B4-BE49-F238E27FC236}">
                  <a16:creationId xmlns:a16="http://schemas.microsoft.com/office/drawing/2014/main" id="{78BFCACB-1C96-4F1C-A389-DDDF26414E0B}"/>
                </a:ext>
              </a:extLst>
            </p:cNvPr>
            <p:cNvCxnSpPr>
              <a:cxnSpLocks/>
              <a:stCxn id="142" idx="6"/>
              <a:endCxn id="148" idx="2"/>
            </p:cNvCxnSpPr>
            <p:nvPr/>
          </p:nvCxnSpPr>
          <p:spPr>
            <a:xfrm>
              <a:off x="4241792" y="3459139"/>
              <a:ext cx="231185" cy="0"/>
            </a:xfrm>
            <a:prstGeom prst="line">
              <a:avLst/>
            </a:prstGeom>
            <a:noFill/>
            <a:ln w="19050" cap="flat" cmpd="sng" algn="ctr">
              <a:solidFill>
                <a:srgbClr val="E7E6E6">
                  <a:lumMod val="25000"/>
                </a:srgbClr>
              </a:solidFill>
              <a:prstDash val="solid"/>
              <a:miter lim="800000"/>
            </a:ln>
            <a:effectLst/>
          </p:spPr>
        </p:cxnSp>
        <p:cxnSp>
          <p:nvCxnSpPr>
            <p:cNvPr id="151" name="Straight Connector 150">
              <a:extLst>
                <a:ext uri="{FF2B5EF4-FFF2-40B4-BE49-F238E27FC236}">
                  <a16:creationId xmlns:a16="http://schemas.microsoft.com/office/drawing/2014/main" id="{5B33B37F-F44E-461E-9049-AF1E7FD7BE47}"/>
                </a:ext>
              </a:extLst>
            </p:cNvPr>
            <p:cNvCxnSpPr>
              <a:cxnSpLocks/>
              <a:stCxn id="143" idx="6"/>
              <a:endCxn id="149" idx="2"/>
            </p:cNvCxnSpPr>
            <p:nvPr/>
          </p:nvCxnSpPr>
          <p:spPr>
            <a:xfrm>
              <a:off x="4241792" y="3710929"/>
              <a:ext cx="231185" cy="0"/>
            </a:xfrm>
            <a:prstGeom prst="line">
              <a:avLst/>
            </a:prstGeom>
            <a:noFill/>
            <a:ln w="19050" cap="flat" cmpd="sng" algn="ctr">
              <a:solidFill>
                <a:srgbClr val="E7E6E6">
                  <a:lumMod val="25000"/>
                </a:srgbClr>
              </a:solidFill>
              <a:prstDash val="solid"/>
              <a:miter lim="800000"/>
            </a:ln>
            <a:effectLst/>
          </p:spPr>
        </p:cxnSp>
        <p:cxnSp>
          <p:nvCxnSpPr>
            <p:cNvPr id="152" name="Connector: Elbow 151">
              <a:extLst>
                <a:ext uri="{FF2B5EF4-FFF2-40B4-BE49-F238E27FC236}">
                  <a16:creationId xmlns:a16="http://schemas.microsoft.com/office/drawing/2014/main" id="{3104F7B8-8DC1-4B2E-B47B-333B275F842E}"/>
                </a:ext>
              </a:extLst>
            </p:cNvPr>
            <p:cNvCxnSpPr>
              <a:cxnSpLocks/>
              <a:stCxn id="148" idx="6"/>
              <a:endCxn id="153" idx="2"/>
            </p:cNvCxnSpPr>
            <p:nvPr/>
          </p:nvCxnSpPr>
          <p:spPr>
            <a:xfrm>
              <a:off x="4616977" y="3459139"/>
              <a:ext cx="232192" cy="251790"/>
            </a:xfrm>
            <a:prstGeom prst="bentConnector3">
              <a:avLst>
                <a:gd name="adj1" fmla="val 50000"/>
              </a:avLst>
            </a:prstGeom>
            <a:noFill/>
            <a:ln w="19050" cap="flat" cmpd="sng" algn="ctr">
              <a:solidFill>
                <a:srgbClr val="E7E6E6">
                  <a:lumMod val="25000"/>
                </a:srgbClr>
              </a:solidFill>
              <a:prstDash val="solid"/>
              <a:miter lim="800000"/>
            </a:ln>
            <a:effectLst/>
          </p:spPr>
        </p:cxnSp>
        <p:sp>
          <p:nvSpPr>
            <p:cNvPr id="153" name="Oval 152">
              <a:extLst>
                <a:ext uri="{FF2B5EF4-FFF2-40B4-BE49-F238E27FC236}">
                  <a16:creationId xmlns:a16="http://schemas.microsoft.com/office/drawing/2014/main" id="{7818CEC0-CA8F-40AA-BF67-BCD23EDABD24}"/>
                </a:ext>
              </a:extLst>
            </p:cNvPr>
            <p:cNvSpPr>
              <a:spLocks noChangeAspect="1"/>
            </p:cNvSpPr>
            <p:nvPr/>
          </p:nvSpPr>
          <p:spPr>
            <a:xfrm>
              <a:off x="4849169" y="3683929"/>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54" name="Connector: Elbow 153">
              <a:extLst>
                <a:ext uri="{FF2B5EF4-FFF2-40B4-BE49-F238E27FC236}">
                  <a16:creationId xmlns:a16="http://schemas.microsoft.com/office/drawing/2014/main" id="{572F5253-2B34-4F34-A9A9-B3374F326202}"/>
                </a:ext>
              </a:extLst>
            </p:cNvPr>
            <p:cNvCxnSpPr>
              <a:cxnSpLocks/>
              <a:stCxn id="144" idx="6"/>
              <a:endCxn id="153" idx="2"/>
            </p:cNvCxnSpPr>
            <p:nvPr/>
          </p:nvCxnSpPr>
          <p:spPr>
            <a:xfrm flipV="1">
              <a:off x="4243779" y="3710929"/>
              <a:ext cx="605390" cy="252978"/>
            </a:xfrm>
            <a:prstGeom prst="bentConnector3">
              <a:avLst>
                <a:gd name="adj1" fmla="val 79894"/>
              </a:avLst>
            </a:prstGeom>
            <a:noFill/>
            <a:ln w="19050" cap="flat" cmpd="sng" algn="ctr">
              <a:solidFill>
                <a:srgbClr val="E7E6E6">
                  <a:lumMod val="25000"/>
                </a:srgbClr>
              </a:solidFill>
              <a:prstDash val="solid"/>
              <a:miter lim="800000"/>
            </a:ln>
            <a:effectLst/>
          </p:spPr>
        </p:cxnSp>
        <p:cxnSp>
          <p:nvCxnSpPr>
            <p:cNvPr id="155" name="Straight Connector 154">
              <a:extLst>
                <a:ext uri="{FF2B5EF4-FFF2-40B4-BE49-F238E27FC236}">
                  <a16:creationId xmlns:a16="http://schemas.microsoft.com/office/drawing/2014/main" id="{D7273516-6D5C-46A9-A568-5C7487CAAAD4}"/>
                </a:ext>
              </a:extLst>
            </p:cNvPr>
            <p:cNvCxnSpPr>
              <a:cxnSpLocks/>
              <a:stCxn id="149" idx="6"/>
              <a:endCxn id="153" idx="2"/>
            </p:cNvCxnSpPr>
            <p:nvPr/>
          </p:nvCxnSpPr>
          <p:spPr>
            <a:xfrm>
              <a:off x="4616977" y="3710929"/>
              <a:ext cx="232192" cy="0"/>
            </a:xfrm>
            <a:prstGeom prst="line">
              <a:avLst/>
            </a:prstGeom>
            <a:noFill/>
            <a:ln w="19050" cap="flat" cmpd="sng" algn="ctr">
              <a:solidFill>
                <a:srgbClr val="E7E6E6">
                  <a:lumMod val="25000"/>
                </a:srgbClr>
              </a:solidFill>
              <a:prstDash val="solid"/>
              <a:miter lim="800000"/>
            </a:ln>
            <a:effectLst/>
          </p:spPr>
        </p:cxnSp>
        <p:sp>
          <p:nvSpPr>
            <p:cNvPr id="156" name="Oval 155">
              <a:extLst>
                <a:ext uri="{FF2B5EF4-FFF2-40B4-BE49-F238E27FC236}">
                  <a16:creationId xmlns:a16="http://schemas.microsoft.com/office/drawing/2014/main" id="{9107C333-D6D2-4D2A-A090-622E411C9B29}"/>
                </a:ext>
              </a:extLst>
            </p:cNvPr>
            <p:cNvSpPr>
              <a:spLocks noChangeAspect="1"/>
            </p:cNvSpPr>
            <p:nvPr/>
          </p:nvSpPr>
          <p:spPr>
            <a:xfrm>
              <a:off x="3354395" y="5029724"/>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57" name="Straight Connector 156">
              <a:extLst>
                <a:ext uri="{FF2B5EF4-FFF2-40B4-BE49-F238E27FC236}">
                  <a16:creationId xmlns:a16="http://schemas.microsoft.com/office/drawing/2014/main" id="{A107F56F-C955-49C4-9B92-085CBEBEF6EA}"/>
                </a:ext>
              </a:extLst>
            </p:cNvPr>
            <p:cNvCxnSpPr>
              <a:cxnSpLocks/>
              <a:stCxn id="158" idx="6"/>
            </p:cNvCxnSpPr>
            <p:nvPr/>
          </p:nvCxnSpPr>
          <p:spPr>
            <a:xfrm>
              <a:off x="3226423" y="5101724"/>
              <a:ext cx="124797" cy="0"/>
            </a:xfrm>
            <a:prstGeom prst="line">
              <a:avLst/>
            </a:prstGeom>
            <a:noFill/>
            <a:ln w="19050" cap="flat" cmpd="sng" algn="ctr">
              <a:solidFill>
                <a:srgbClr val="E7E6E6">
                  <a:lumMod val="25000"/>
                </a:srgbClr>
              </a:solidFill>
              <a:prstDash val="solid"/>
              <a:miter lim="800000"/>
            </a:ln>
            <a:effectLst/>
          </p:spPr>
        </p:cxnSp>
        <p:sp>
          <p:nvSpPr>
            <p:cNvPr id="158" name="Oval 157">
              <a:extLst>
                <a:ext uri="{FF2B5EF4-FFF2-40B4-BE49-F238E27FC236}">
                  <a16:creationId xmlns:a16="http://schemas.microsoft.com/office/drawing/2014/main" id="{033CB175-E60A-4001-942B-E150734E6E34}"/>
                </a:ext>
              </a:extLst>
            </p:cNvPr>
            <p:cNvSpPr>
              <a:spLocks noChangeAspect="1"/>
            </p:cNvSpPr>
            <p:nvPr/>
          </p:nvSpPr>
          <p:spPr>
            <a:xfrm>
              <a:off x="3172423" y="5074724"/>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343CDD77-B2CF-4882-AF9C-79AD3B738C2E}"/>
                </a:ext>
              </a:extLst>
            </p:cNvPr>
            <p:cNvSpPr>
              <a:spLocks noChangeAspect="1"/>
            </p:cNvSpPr>
            <p:nvPr/>
          </p:nvSpPr>
          <p:spPr>
            <a:xfrm>
              <a:off x="3759006" y="5029724"/>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FF288594-91AF-4064-8AB2-D7C031717200}"/>
                </a:ext>
              </a:extLst>
            </p:cNvPr>
            <p:cNvSpPr>
              <a:spLocks noChangeAspect="1"/>
            </p:cNvSpPr>
            <p:nvPr/>
          </p:nvSpPr>
          <p:spPr>
            <a:xfrm>
              <a:off x="4100117" y="5029724"/>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61" name="Straight Connector 160">
              <a:extLst>
                <a:ext uri="{FF2B5EF4-FFF2-40B4-BE49-F238E27FC236}">
                  <a16:creationId xmlns:a16="http://schemas.microsoft.com/office/drawing/2014/main" id="{49152B16-E487-43CF-9111-81E24B45D04B}"/>
                </a:ext>
              </a:extLst>
            </p:cNvPr>
            <p:cNvCxnSpPr>
              <a:cxnSpLocks/>
              <a:endCxn id="159" idx="2"/>
            </p:cNvCxnSpPr>
            <p:nvPr/>
          </p:nvCxnSpPr>
          <p:spPr>
            <a:xfrm>
              <a:off x="3498395" y="5101724"/>
              <a:ext cx="260611" cy="0"/>
            </a:xfrm>
            <a:prstGeom prst="line">
              <a:avLst/>
            </a:prstGeom>
            <a:noFill/>
            <a:ln w="19050" cap="flat" cmpd="sng" algn="ctr">
              <a:solidFill>
                <a:srgbClr val="E7E6E6">
                  <a:lumMod val="25000"/>
                </a:srgbClr>
              </a:solidFill>
              <a:prstDash val="solid"/>
              <a:miter lim="800000"/>
            </a:ln>
            <a:effectLst/>
          </p:spPr>
        </p:cxnSp>
        <p:cxnSp>
          <p:nvCxnSpPr>
            <p:cNvPr id="162" name="Straight Connector 161">
              <a:extLst>
                <a:ext uri="{FF2B5EF4-FFF2-40B4-BE49-F238E27FC236}">
                  <a16:creationId xmlns:a16="http://schemas.microsoft.com/office/drawing/2014/main" id="{17CA192F-4E83-4B27-A3ED-5B8F12FB9855}"/>
                </a:ext>
              </a:extLst>
            </p:cNvPr>
            <p:cNvCxnSpPr>
              <a:cxnSpLocks/>
              <a:stCxn id="159" idx="6"/>
            </p:cNvCxnSpPr>
            <p:nvPr/>
          </p:nvCxnSpPr>
          <p:spPr>
            <a:xfrm>
              <a:off x="3903006" y="5101724"/>
              <a:ext cx="197111" cy="0"/>
            </a:xfrm>
            <a:prstGeom prst="line">
              <a:avLst/>
            </a:prstGeom>
            <a:noFill/>
            <a:ln w="19050" cap="flat" cmpd="sng" algn="ctr">
              <a:solidFill>
                <a:srgbClr val="E7E6E6">
                  <a:lumMod val="25000"/>
                </a:srgbClr>
              </a:solidFill>
              <a:prstDash val="solid"/>
              <a:miter lim="800000"/>
            </a:ln>
            <a:effectLst/>
          </p:spPr>
        </p:cxnSp>
        <p:sp>
          <p:nvSpPr>
            <p:cNvPr id="163" name="Oval 162">
              <a:extLst>
                <a:ext uri="{FF2B5EF4-FFF2-40B4-BE49-F238E27FC236}">
                  <a16:creationId xmlns:a16="http://schemas.microsoft.com/office/drawing/2014/main" id="{C36B6C67-D2B2-45D7-A3B1-693E52E62D39}"/>
                </a:ext>
              </a:extLst>
            </p:cNvPr>
            <p:cNvSpPr>
              <a:spLocks noChangeAspect="1"/>
            </p:cNvSpPr>
            <p:nvPr/>
          </p:nvSpPr>
          <p:spPr>
            <a:xfrm>
              <a:off x="4472977" y="5029724"/>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64" name="Straight Connector 163">
              <a:extLst>
                <a:ext uri="{FF2B5EF4-FFF2-40B4-BE49-F238E27FC236}">
                  <a16:creationId xmlns:a16="http://schemas.microsoft.com/office/drawing/2014/main" id="{AF057ADB-A006-4A28-B4A5-481CE5DAFF08}"/>
                </a:ext>
              </a:extLst>
            </p:cNvPr>
            <p:cNvCxnSpPr>
              <a:cxnSpLocks/>
            </p:cNvCxnSpPr>
            <p:nvPr/>
          </p:nvCxnSpPr>
          <p:spPr>
            <a:xfrm>
              <a:off x="4244117" y="5101724"/>
              <a:ext cx="228860" cy="0"/>
            </a:xfrm>
            <a:prstGeom prst="line">
              <a:avLst/>
            </a:prstGeom>
            <a:noFill/>
            <a:ln w="19050" cap="flat" cmpd="sng" algn="ctr">
              <a:solidFill>
                <a:srgbClr val="E7E6E6">
                  <a:lumMod val="25000"/>
                </a:srgbClr>
              </a:solidFill>
              <a:prstDash val="solid"/>
              <a:miter lim="800000"/>
            </a:ln>
            <a:effectLst/>
          </p:spPr>
        </p:cxnSp>
        <p:sp>
          <p:nvSpPr>
            <p:cNvPr id="165" name="Oval 164">
              <a:extLst>
                <a:ext uri="{FF2B5EF4-FFF2-40B4-BE49-F238E27FC236}">
                  <a16:creationId xmlns:a16="http://schemas.microsoft.com/office/drawing/2014/main" id="{7298337F-ADBC-4911-9512-1C39B2C019BB}"/>
                </a:ext>
              </a:extLst>
            </p:cNvPr>
            <p:cNvSpPr>
              <a:spLocks noChangeAspect="1"/>
            </p:cNvSpPr>
            <p:nvPr/>
          </p:nvSpPr>
          <p:spPr>
            <a:xfrm>
              <a:off x="4855060" y="5074724"/>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66" name="Straight Connector 165">
              <a:extLst>
                <a:ext uri="{FF2B5EF4-FFF2-40B4-BE49-F238E27FC236}">
                  <a16:creationId xmlns:a16="http://schemas.microsoft.com/office/drawing/2014/main" id="{237C79D1-9163-45C3-9EF2-64812F821998}"/>
                </a:ext>
              </a:extLst>
            </p:cNvPr>
            <p:cNvCxnSpPr>
              <a:stCxn id="163" idx="6"/>
              <a:endCxn id="165" idx="2"/>
            </p:cNvCxnSpPr>
            <p:nvPr/>
          </p:nvCxnSpPr>
          <p:spPr>
            <a:xfrm>
              <a:off x="4616977" y="5101724"/>
              <a:ext cx="238083" cy="0"/>
            </a:xfrm>
            <a:prstGeom prst="line">
              <a:avLst/>
            </a:prstGeom>
            <a:noFill/>
            <a:ln w="19050" cap="flat" cmpd="sng" algn="ctr">
              <a:solidFill>
                <a:srgbClr val="E7E6E6">
                  <a:lumMod val="25000"/>
                </a:srgbClr>
              </a:solidFill>
              <a:prstDash val="solid"/>
              <a:miter lim="800000"/>
            </a:ln>
            <a:effectLst/>
          </p:spPr>
        </p:cxnSp>
        <p:sp>
          <p:nvSpPr>
            <p:cNvPr id="167" name="Oval 166">
              <a:extLst>
                <a:ext uri="{FF2B5EF4-FFF2-40B4-BE49-F238E27FC236}">
                  <a16:creationId xmlns:a16="http://schemas.microsoft.com/office/drawing/2014/main" id="{BBDB21DF-AFE6-48D8-9D76-20A4093038DF}"/>
                </a:ext>
              </a:extLst>
            </p:cNvPr>
            <p:cNvSpPr>
              <a:spLocks noChangeAspect="1"/>
            </p:cNvSpPr>
            <p:nvPr/>
          </p:nvSpPr>
          <p:spPr>
            <a:xfrm>
              <a:off x="3355221" y="4475566"/>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4A0EDDB0-16EF-49A9-87B5-D6A0691A2A8A}"/>
                </a:ext>
              </a:extLst>
            </p:cNvPr>
            <p:cNvSpPr>
              <a:spLocks noChangeAspect="1"/>
            </p:cNvSpPr>
            <p:nvPr/>
          </p:nvSpPr>
          <p:spPr>
            <a:xfrm>
              <a:off x="3759139" y="4475566"/>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0F718975-1DFF-424F-9894-924B53CFC703}"/>
                </a:ext>
              </a:extLst>
            </p:cNvPr>
            <p:cNvSpPr>
              <a:spLocks noChangeAspect="1"/>
            </p:cNvSpPr>
            <p:nvPr/>
          </p:nvSpPr>
          <p:spPr>
            <a:xfrm>
              <a:off x="4099556" y="4475566"/>
              <a:ext cx="144000" cy="144000"/>
            </a:xfrm>
            <a:prstGeom prst="ellipse">
              <a:avLst/>
            </a:prstGeom>
            <a:noFill/>
            <a:ln w="1905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70" name="Straight Connector 169">
              <a:extLst>
                <a:ext uri="{FF2B5EF4-FFF2-40B4-BE49-F238E27FC236}">
                  <a16:creationId xmlns:a16="http://schemas.microsoft.com/office/drawing/2014/main" id="{A01A4337-9DBF-4BEB-9DFE-696DD8DF9478}"/>
                </a:ext>
              </a:extLst>
            </p:cNvPr>
            <p:cNvCxnSpPr>
              <a:cxnSpLocks/>
              <a:stCxn id="167" idx="6"/>
              <a:endCxn id="168" idx="2"/>
            </p:cNvCxnSpPr>
            <p:nvPr/>
          </p:nvCxnSpPr>
          <p:spPr>
            <a:xfrm>
              <a:off x="3499221" y="4547566"/>
              <a:ext cx="259918" cy="0"/>
            </a:xfrm>
            <a:prstGeom prst="line">
              <a:avLst/>
            </a:prstGeom>
            <a:noFill/>
            <a:ln w="19050" cap="flat" cmpd="sng" algn="ctr">
              <a:solidFill>
                <a:srgbClr val="E7E6E6">
                  <a:lumMod val="25000"/>
                </a:srgbClr>
              </a:solidFill>
              <a:prstDash val="solid"/>
              <a:miter lim="800000"/>
            </a:ln>
            <a:effectLst/>
          </p:spPr>
        </p:cxnSp>
        <p:sp>
          <p:nvSpPr>
            <p:cNvPr id="171" name="Oval 170">
              <a:extLst>
                <a:ext uri="{FF2B5EF4-FFF2-40B4-BE49-F238E27FC236}">
                  <a16:creationId xmlns:a16="http://schemas.microsoft.com/office/drawing/2014/main" id="{813AD93E-D313-4E7B-9B0C-BD3BA5682024}"/>
                </a:ext>
              </a:extLst>
            </p:cNvPr>
            <p:cNvSpPr>
              <a:spLocks noChangeAspect="1"/>
            </p:cNvSpPr>
            <p:nvPr/>
          </p:nvSpPr>
          <p:spPr>
            <a:xfrm>
              <a:off x="3175598" y="4520566"/>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72" name="Straight Connector 171">
              <a:extLst>
                <a:ext uri="{FF2B5EF4-FFF2-40B4-BE49-F238E27FC236}">
                  <a16:creationId xmlns:a16="http://schemas.microsoft.com/office/drawing/2014/main" id="{B34D7ADD-562D-4D63-85CE-8FF92C2AB73C}"/>
                </a:ext>
              </a:extLst>
            </p:cNvPr>
            <p:cNvCxnSpPr>
              <a:cxnSpLocks/>
              <a:stCxn id="168" idx="6"/>
              <a:endCxn id="169" idx="2"/>
            </p:cNvCxnSpPr>
            <p:nvPr/>
          </p:nvCxnSpPr>
          <p:spPr>
            <a:xfrm>
              <a:off x="3903139" y="4547566"/>
              <a:ext cx="196417" cy="0"/>
            </a:xfrm>
            <a:prstGeom prst="line">
              <a:avLst/>
            </a:prstGeom>
            <a:noFill/>
            <a:ln w="19050" cap="flat" cmpd="sng" algn="ctr">
              <a:solidFill>
                <a:srgbClr val="E7E6E6">
                  <a:lumMod val="25000"/>
                </a:srgbClr>
              </a:solidFill>
              <a:prstDash val="solid"/>
              <a:miter lim="800000"/>
            </a:ln>
            <a:effectLst/>
          </p:spPr>
        </p:cxnSp>
        <p:cxnSp>
          <p:nvCxnSpPr>
            <p:cNvPr id="173" name="Straight Connector 172">
              <a:extLst>
                <a:ext uri="{FF2B5EF4-FFF2-40B4-BE49-F238E27FC236}">
                  <a16:creationId xmlns:a16="http://schemas.microsoft.com/office/drawing/2014/main" id="{18132C21-8E92-4B63-BDC2-0B05AF3B508A}"/>
                </a:ext>
              </a:extLst>
            </p:cNvPr>
            <p:cNvCxnSpPr>
              <a:cxnSpLocks/>
              <a:stCxn id="169" idx="6"/>
              <a:endCxn id="175" idx="2"/>
            </p:cNvCxnSpPr>
            <p:nvPr/>
          </p:nvCxnSpPr>
          <p:spPr>
            <a:xfrm flipV="1">
              <a:off x="4243556" y="4543384"/>
              <a:ext cx="607632" cy="4182"/>
            </a:xfrm>
            <a:prstGeom prst="line">
              <a:avLst/>
            </a:prstGeom>
            <a:noFill/>
            <a:ln w="19050" cap="flat" cmpd="sng" algn="ctr">
              <a:solidFill>
                <a:srgbClr val="E7E6E6">
                  <a:lumMod val="25000"/>
                </a:srgbClr>
              </a:solidFill>
              <a:prstDash val="solid"/>
              <a:miter lim="800000"/>
            </a:ln>
            <a:effectLst/>
          </p:spPr>
        </p:cxnSp>
        <p:cxnSp>
          <p:nvCxnSpPr>
            <p:cNvPr id="174" name="Straight Connector 173">
              <a:extLst>
                <a:ext uri="{FF2B5EF4-FFF2-40B4-BE49-F238E27FC236}">
                  <a16:creationId xmlns:a16="http://schemas.microsoft.com/office/drawing/2014/main" id="{32F0AF17-CADA-48E6-99E7-6916146EA7BB}"/>
                </a:ext>
              </a:extLst>
            </p:cNvPr>
            <p:cNvCxnSpPr>
              <a:cxnSpLocks/>
              <a:stCxn id="171" idx="6"/>
              <a:endCxn id="167" idx="2"/>
            </p:cNvCxnSpPr>
            <p:nvPr/>
          </p:nvCxnSpPr>
          <p:spPr>
            <a:xfrm>
              <a:off x="3229598" y="4547566"/>
              <a:ext cx="125623" cy="0"/>
            </a:xfrm>
            <a:prstGeom prst="line">
              <a:avLst/>
            </a:prstGeom>
            <a:noFill/>
            <a:ln w="19050" cap="flat" cmpd="sng" algn="ctr">
              <a:solidFill>
                <a:srgbClr val="E7E6E6">
                  <a:lumMod val="25000"/>
                </a:srgbClr>
              </a:solidFill>
              <a:prstDash val="solid"/>
              <a:miter lim="800000"/>
            </a:ln>
            <a:effectLst/>
          </p:spPr>
        </p:cxnSp>
        <p:sp>
          <p:nvSpPr>
            <p:cNvPr id="175" name="Oval 174">
              <a:extLst>
                <a:ext uri="{FF2B5EF4-FFF2-40B4-BE49-F238E27FC236}">
                  <a16:creationId xmlns:a16="http://schemas.microsoft.com/office/drawing/2014/main" id="{4F240F4C-D247-46D0-B284-1080CE208A09}"/>
                </a:ext>
              </a:extLst>
            </p:cNvPr>
            <p:cNvSpPr>
              <a:spLocks noChangeAspect="1"/>
            </p:cNvSpPr>
            <p:nvPr/>
          </p:nvSpPr>
          <p:spPr>
            <a:xfrm>
              <a:off x="4851188" y="4516384"/>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A620BBF5-AEAD-4F67-A355-F9A8F50A8FE5}"/>
                </a:ext>
              </a:extLst>
            </p:cNvPr>
            <p:cNvSpPr>
              <a:spLocks noChangeAspect="1"/>
            </p:cNvSpPr>
            <p:nvPr/>
          </p:nvSpPr>
          <p:spPr>
            <a:xfrm>
              <a:off x="4855516" y="2591009"/>
              <a:ext cx="54000" cy="54000"/>
            </a:xfrm>
            <a:prstGeom prst="ellipse">
              <a:avLst/>
            </a:prstGeom>
            <a:solidFill>
              <a:srgbClr val="ED7D31">
                <a:lumMod val="60000"/>
                <a:lumOff val="40000"/>
              </a:srgbClr>
            </a:solidFill>
            <a:ln w="9525"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77" name="Straight Connector 176">
              <a:extLst>
                <a:ext uri="{FF2B5EF4-FFF2-40B4-BE49-F238E27FC236}">
                  <a16:creationId xmlns:a16="http://schemas.microsoft.com/office/drawing/2014/main" id="{EAF5EB3B-56B2-4DD8-9C95-92C46BFB8A80}"/>
                </a:ext>
              </a:extLst>
            </p:cNvPr>
            <p:cNvCxnSpPr>
              <a:cxnSpLocks/>
              <a:stCxn id="119" idx="6"/>
              <a:endCxn id="265" idx="2"/>
            </p:cNvCxnSpPr>
            <p:nvPr/>
          </p:nvCxnSpPr>
          <p:spPr>
            <a:xfrm>
              <a:off x="4908926" y="1789086"/>
              <a:ext cx="172438" cy="41"/>
            </a:xfrm>
            <a:prstGeom prst="line">
              <a:avLst/>
            </a:prstGeom>
            <a:noFill/>
            <a:ln w="19050" cap="flat" cmpd="sng" algn="ctr">
              <a:solidFill>
                <a:srgbClr val="E7E6E6">
                  <a:lumMod val="25000"/>
                </a:srgbClr>
              </a:solidFill>
              <a:prstDash val="solid"/>
              <a:miter lim="800000"/>
            </a:ln>
            <a:effectLst/>
          </p:spPr>
        </p:cxnSp>
        <p:cxnSp>
          <p:nvCxnSpPr>
            <p:cNvPr id="178" name="Straight Connector 177">
              <a:extLst>
                <a:ext uri="{FF2B5EF4-FFF2-40B4-BE49-F238E27FC236}">
                  <a16:creationId xmlns:a16="http://schemas.microsoft.com/office/drawing/2014/main" id="{F3A51136-D35F-40D8-8779-68FF9410A7BA}"/>
                </a:ext>
              </a:extLst>
            </p:cNvPr>
            <p:cNvCxnSpPr>
              <a:cxnSpLocks/>
              <a:stCxn id="176" idx="6"/>
              <a:endCxn id="292" idx="2"/>
            </p:cNvCxnSpPr>
            <p:nvPr/>
          </p:nvCxnSpPr>
          <p:spPr>
            <a:xfrm>
              <a:off x="4909516" y="2618009"/>
              <a:ext cx="171848" cy="2499"/>
            </a:xfrm>
            <a:prstGeom prst="line">
              <a:avLst/>
            </a:prstGeom>
            <a:noFill/>
            <a:ln w="19050" cap="flat" cmpd="sng" algn="ctr">
              <a:solidFill>
                <a:srgbClr val="E7E6E6">
                  <a:lumMod val="25000"/>
                </a:srgbClr>
              </a:solidFill>
              <a:prstDash val="solid"/>
              <a:miter lim="800000"/>
            </a:ln>
            <a:effectLst/>
          </p:spPr>
        </p:cxnSp>
        <p:cxnSp>
          <p:nvCxnSpPr>
            <p:cNvPr id="179" name="Straight Connector 178">
              <a:extLst>
                <a:ext uri="{FF2B5EF4-FFF2-40B4-BE49-F238E27FC236}">
                  <a16:creationId xmlns:a16="http://schemas.microsoft.com/office/drawing/2014/main" id="{B581D174-89FD-46EF-B6E8-83389295F715}"/>
                </a:ext>
              </a:extLst>
            </p:cNvPr>
            <p:cNvCxnSpPr>
              <a:cxnSpLocks/>
              <a:stCxn id="153" idx="6"/>
              <a:endCxn id="45" idx="2"/>
            </p:cNvCxnSpPr>
            <p:nvPr/>
          </p:nvCxnSpPr>
          <p:spPr>
            <a:xfrm>
              <a:off x="4903169" y="3710929"/>
              <a:ext cx="178195" cy="1846"/>
            </a:xfrm>
            <a:prstGeom prst="line">
              <a:avLst/>
            </a:prstGeom>
            <a:noFill/>
            <a:ln w="38100" cap="flat" cmpd="sng" algn="ctr">
              <a:solidFill>
                <a:srgbClr val="ED7D31">
                  <a:lumMod val="75000"/>
                </a:srgbClr>
              </a:solidFill>
              <a:prstDash val="solid"/>
              <a:miter lim="800000"/>
            </a:ln>
            <a:effectLst/>
          </p:spPr>
        </p:cxnSp>
        <p:cxnSp>
          <p:nvCxnSpPr>
            <p:cNvPr id="180" name="Straight Connector 179">
              <a:extLst>
                <a:ext uri="{FF2B5EF4-FFF2-40B4-BE49-F238E27FC236}">
                  <a16:creationId xmlns:a16="http://schemas.microsoft.com/office/drawing/2014/main" id="{7880E62C-B631-45E2-B517-EB55ADA654CB}"/>
                </a:ext>
              </a:extLst>
            </p:cNvPr>
            <p:cNvCxnSpPr>
              <a:cxnSpLocks/>
              <a:stCxn id="175" idx="6"/>
              <a:endCxn id="211" idx="2"/>
            </p:cNvCxnSpPr>
            <p:nvPr/>
          </p:nvCxnSpPr>
          <p:spPr>
            <a:xfrm>
              <a:off x="4905188" y="4543384"/>
              <a:ext cx="176176" cy="4164"/>
            </a:xfrm>
            <a:prstGeom prst="line">
              <a:avLst/>
            </a:prstGeom>
            <a:noFill/>
            <a:ln w="19050" cap="flat" cmpd="sng" algn="ctr">
              <a:solidFill>
                <a:srgbClr val="E7E6E6">
                  <a:lumMod val="25000"/>
                </a:srgbClr>
              </a:solidFill>
              <a:prstDash val="solid"/>
              <a:miter lim="800000"/>
            </a:ln>
            <a:effectLst/>
          </p:spPr>
        </p:cxnSp>
        <p:cxnSp>
          <p:nvCxnSpPr>
            <p:cNvPr id="181" name="Straight Connector 180">
              <a:extLst>
                <a:ext uri="{FF2B5EF4-FFF2-40B4-BE49-F238E27FC236}">
                  <a16:creationId xmlns:a16="http://schemas.microsoft.com/office/drawing/2014/main" id="{968B0BF2-C486-4CD6-9041-5A1552BD27D9}"/>
                </a:ext>
              </a:extLst>
            </p:cNvPr>
            <p:cNvCxnSpPr>
              <a:cxnSpLocks/>
              <a:stCxn id="165" idx="6"/>
              <a:endCxn id="227" idx="2"/>
            </p:cNvCxnSpPr>
            <p:nvPr/>
          </p:nvCxnSpPr>
          <p:spPr>
            <a:xfrm>
              <a:off x="4909060" y="5101724"/>
              <a:ext cx="172304" cy="78"/>
            </a:xfrm>
            <a:prstGeom prst="line">
              <a:avLst/>
            </a:prstGeom>
            <a:noFill/>
            <a:ln w="19050" cap="flat" cmpd="sng" algn="ctr">
              <a:solidFill>
                <a:srgbClr val="E7E6E6">
                  <a:lumMod val="25000"/>
                </a:srgbClr>
              </a:solidFill>
              <a:prstDash val="solid"/>
              <a:miter lim="800000"/>
            </a:ln>
            <a:effectLst/>
          </p:spPr>
        </p:cxnSp>
        <p:cxnSp>
          <p:nvCxnSpPr>
            <p:cNvPr id="182" name="Connector: Elbow 181">
              <a:extLst>
                <a:ext uri="{FF2B5EF4-FFF2-40B4-BE49-F238E27FC236}">
                  <a16:creationId xmlns:a16="http://schemas.microsoft.com/office/drawing/2014/main" id="{2A7DE898-60DE-48FA-9DD3-F3F9E4C9CE41}"/>
                </a:ext>
              </a:extLst>
            </p:cNvPr>
            <p:cNvCxnSpPr>
              <a:stCxn id="165" idx="4"/>
              <a:endCxn id="195" idx="2"/>
            </p:cNvCxnSpPr>
            <p:nvPr/>
          </p:nvCxnSpPr>
          <p:spPr>
            <a:xfrm rot="16200000" flipH="1">
              <a:off x="4584548" y="5426236"/>
              <a:ext cx="795468" cy="200444"/>
            </a:xfrm>
            <a:prstGeom prst="bentConnector2">
              <a:avLst/>
            </a:prstGeom>
            <a:noFill/>
            <a:ln w="19050" cap="flat" cmpd="sng" algn="ctr">
              <a:solidFill>
                <a:srgbClr val="E7E6E6">
                  <a:lumMod val="25000"/>
                </a:srgbClr>
              </a:solidFill>
              <a:prstDash val="solid"/>
              <a:miter lim="800000"/>
            </a:ln>
            <a:effectLst/>
          </p:spPr>
        </p:cxnSp>
        <p:cxnSp>
          <p:nvCxnSpPr>
            <p:cNvPr id="183" name="Straight Connector 182">
              <a:extLst>
                <a:ext uri="{FF2B5EF4-FFF2-40B4-BE49-F238E27FC236}">
                  <a16:creationId xmlns:a16="http://schemas.microsoft.com/office/drawing/2014/main" id="{766D5E2D-F922-4F0E-87DA-F22AA7490358}"/>
                </a:ext>
              </a:extLst>
            </p:cNvPr>
            <p:cNvCxnSpPr>
              <a:cxnSpLocks/>
              <a:stCxn id="61" idx="6"/>
              <a:endCxn id="86" idx="2"/>
            </p:cNvCxnSpPr>
            <p:nvPr/>
          </p:nvCxnSpPr>
          <p:spPr>
            <a:xfrm>
              <a:off x="7639468" y="3435648"/>
              <a:ext cx="299344" cy="0"/>
            </a:xfrm>
            <a:prstGeom prst="line">
              <a:avLst/>
            </a:prstGeom>
            <a:noFill/>
            <a:ln w="38100" cap="flat" cmpd="sng" algn="ctr">
              <a:solidFill>
                <a:srgbClr val="ED7D31">
                  <a:lumMod val="75000"/>
                </a:srgbClr>
              </a:solidFill>
              <a:prstDash val="solid"/>
              <a:miter lim="800000"/>
            </a:ln>
            <a:effectLst/>
          </p:spPr>
        </p:cxnSp>
        <p:cxnSp>
          <p:nvCxnSpPr>
            <p:cNvPr id="184" name="Connector: Elbow 183">
              <a:extLst>
                <a:ext uri="{FF2B5EF4-FFF2-40B4-BE49-F238E27FC236}">
                  <a16:creationId xmlns:a16="http://schemas.microsoft.com/office/drawing/2014/main" id="{B7BAF087-B597-49BD-B6A0-FB19D0670A35}"/>
                </a:ext>
              </a:extLst>
            </p:cNvPr>
            <p:cNvCxnSpPr>
              <a:cxnSpLocks/>
              <a:stCxn id="201" idx="6"/>
              <a:endCxn id="98" idx="2"/>
            </p:cNvCxnSpPr>
            <p:nvPr/>
          </p:nvCxnSpPr>
          <p:spPr>
            <a:xfrm flipV="1">
              <a:off x="7642104" y="3989902"/>
              <a:ext cx="296708" cy="1937392"/>
            </a:xfrm>
            <a:prstGeom prst="bentConnector3">
              <a:avLst>
                <a:gd name="adj1" fmla="val 50000"/>
              </a:avLst>
            </a:prstGeom>
            <a:noFill/>
            <a:ln w="19050" cap="flat" cmpd="sng" algn="ctr">
              <a:solidFill>
                <a:srgbClr val="E7E6E6">
                  <a:lumMod val="25000"/>
                </a:srgbClr>
              </a:solidFill>
              <a:prstDash val="solid"/>
              <a:miter lim="800000"/>
            </a:ln>
            <a:effectLst/>
          </p:spPr>
        </p:cxnSp>
        <p:cxnSp>
          <p:nvCxnSpPr>
            <p:cNvPr id="185" name="Connector: Elbow 184">
              <a:extLst>
                <a:ext uri="{FF2B5EF4-FFF2-40B4-BE49-F238E27FC236}">
                  <a16:creationId xmlns:a16="http://schemas.microsoft.com/office/drawing/2014/main" id="{2D0F126C-6252-4927-A384-0F70F154D10B}"/>
                </a:ext>
              </a:extLst>
            </p:cNvPr>
            <p:cNvCxnSpPr>
              <a:cxnSpLocks/>
              <a:stCxn id="244" idx="6"/>
              <a:endCxn id="92" idx="2"/>
            </p:cNvCxnSpPr>
            <p:nvPr/>
          </p:nvCxnSpPr>
          <p:spPr>
            <a:xfrm flipV="1">
              <a:off x="7642106" y="3712775"/>
              <a:ext cx="296706" cy="834647"/>
            </a:xfrm>
            <a:prstGeom prst="bentConnector3">
              <a:avLst>
                <a:gd name="adj1" fmla="val 50000"/>
              </a:avLst>
            </a:prstGeom>
            <a:noFill/>
            <a:ln w="19050" cap="flat" cmpd="sng" algn="ctr">
              <a:solidFill>
                <a:srgbClr val="E7E6E6">
                  <a:lumMod val="25000"/>
                </a:srgbClr>
              </a:solidFill>
              <a:prstDash val="solid"/>
              <a:miter lim="800000"/>
            </a:ln>
            <a:effectLst/>
          </p:spPr>
        </p:cxnSp>
        <p:cxnSp>
          <p:nvCxnSpPr>
            <p:cNvPr id="186" name="Connector: Elbow 185">
              <a:extLst>
                <a:ext uri="{FF2B5EF4-FFF2-40B4-BE49-F238E27FC236}">
                  <a16:creationId xmlns:a16="http://schemas.microsoft.com/office/drawing/2014/main" id="{E8E06E82-F424-4777-8B1C-9C535FCAA04F}"/>
                </a:ext>
              </a:extLst>
            </p:cNvPr>
            <p:cNvCxnSpPr>
              <a:cxnSpLocks/>
              <a:stCxn id="312" idx="6"/>
              <a:endCxn id="80" idx="2"/>
            </p:cNvCxnSpPr>
            <p:nvPr/>
          </p:nvCxnSpPr>
          <p:spPr>
            <a:xfrm>
              <a:off x="7639951" y="2066088"/>
              <a:ext cx="298861" cy="1092433"/>
            </a:xfrm>
            <a:prstGeom prst="bentConnector3">
              <a:avLst>
                <a:gd name="adj1" fmla="val 50000"/>
              </a:avLst>
            </a:prstGeom>
            <a:noFill/>
            <a:ln w="19050" cap="flat" cmpd="sng" algn="ctr">
              <a:solidFill>
                <a:srgbClr val="E7E6E6">
                  <a:lumMod val="25000"/>
                </a:srgbClr>
              </a:solidFill>
              <a:prstDash val="solid"/>
              <a:miter lim="800000"/>
            </a:ln>
            <a:effectLst/>
          </p:spPr>
        </p:cxnSp>
        <p:cxnSp>
          <p:nvCxnSpPr>
            <p:cNvPr id="187" name="Straight Connector 186">
              <a:extLst>
                <a:ext uri="{FF2B5EF4-FFF2-40B4-BE49-F238E27FC236}">
                  <a16:creationId xmlns:a16="http://schemas.microsoft.com/office/drawing/2014/main" id="{D51BF742-52D2-41AC-8D3E-F653F2E0969A}"/>
                </a:ext>
              </a:extLst>
            </p:cNvPr>
            <p:cNvCxnSpPr/>
            <p:nvPr/>
          </p:nvCxnSpPr>
          <p:spPr>
            <a:xfrm>
              <a:off x="4881926" y="2647504"/>
              <a:ext cx="0" cy="1044000"/>
            </a:xfrm>
            <a:prstGeom prst="line">
              <a:avLst/>
            </a:prstGeom>
            <a:noFill/>
            <a:ln w="38100" cap="flat" cmpd="sng" algn="ctr">
              <a:solidFill>
                <a:srgbClr val="ED7D31">
                  <a:lumMod val="75000"/>
                </a:srgbClr>
              </a:solidFill>
              <a:prstDash val="solid"/>
              <a:miter lim="800000"/>
            </a:ln>
            <a:effectLst/>
          </p:spPr>
        </p:cxnSp>
        <p:sp>
          <p:nvSpPr>
            <p:cNvPr id="188" name="Oval 187">
              <a:extLst>
                <a:ext uri="{FF2B5EF4-FFF2-40B4-BE49-F238E27FC236}">
                  <a16:creationId xmlns:a16="http://schemas.microsoft.com/office/drawing/2014/main" id="{049BF1B0-D918-4BEC-AF7E-38ECDEF5E147}"/>
                </a:ext>
              </a:extLst>
            </p:cNvPr>
            <p:cNvSpPr>
              <a:spLocks noChangeAspect="1"/>
            </p:cNvSpPr>
            <p:nvPr/>
          </p:nvSpPr>
          <p:spPr>
            <a:xfrm>
              <a:off x="3186051" y="1762086"/>
              <a:ext cx="54000" cy="54000"/>
            </a:xfrm>
            <a:prstGeom prst="ellipse">
              <a:avLst/>
            </a:prstGeom>
            <a:solidFill>
              <a:sysClr val="window" lastClr="FFFFFF">
                <a:lumMod val="85000"/>
              </a:sysClr>
            </a:solidFill>
            <a:ln w="9525"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89" name="Straight Connector 188">
              <a:extLst>
                <a:ext uri="{FF2B5EF4-FFF2-40B4-BE49-F238E27FC236}">
                  <a16:creationId xmlns:a16="http://schemas.microsoft.com/office/drawing/2014/main" id="{3F978B28-1026-47F1-B15E-55840123DC13}"/>
                </a:ext>
              </a:extLst>
            </p:cNvPr>
            <p:cNvCxnSpPr>
              <a:cxnSpLocks/>
              <a:endCxn id="190" idx="2"/>
            </p:cNvCxnSpPr>
            <p:nvPr/>
          </p:nvCxnSpPr>
          <p:spPr>
            <a:xfrm>
              <a:off x="9513860" y="3579280"/>
              <a:ext cx="109639" cy="0"/>
            </a:xfrm>
            <a:prstGeom prst="line">
              <a:avLst/>
            </a:prstGeom>
            <a:noFill/>
            <a:ln w="38100" cap="flat" cmpd="sng" algn="ctr">
              <a:solidFill>
                <a:srgbClr val="ED7D31">
                  <a:lumMod val="75000"/>
                </a:srgbClr>
              </a:solidFill>
              <a:prstDash val="solid"/>
              <a:miter lim="800000"/>
            </a:ln>
            <a:effectLst/>
          </p:spPr>
        </p:cxnSp>
        <p:sp>
          <p:nvSpPr>
            <p:cNvPr id="190" name="Oval 189">
              <a:extLst>
                <a:ext uri="{FF2B5EF4-FFF2-40B4-BE49-F238E27FC236}">
                  <a16:creationId xmlns:a16="http://schemas.microsoft.com/office/drawing/2014/main" id="{8EDCA8B1-77DF-4C98-8E16-D2113286AADE}"/>
                </a:ext>
              </a:extLst>
            </p:cNvPr>
            <p:cNvSpPr>
              <a:spLocks noChangeAspect="1"/>
            </p:cNvSpPr>
            <p:nvPr/>
          </p:nvSpPr>
          <p:spPr>
            <a:xfrm>
              <a:off x="9623499" y="3552332"/>
              <a:ext cx="53900" cy="53896"/>
            </a:xfrm>
            <a:prstGeom prst="ellipse">
              <a:avLst/>
            </a:prstGeom>
            <a:solidFill>
              <a:srgbClr val="C55A11"/>
            </a:solidFill>
            <a:ln w="9525">
              <a:solidFill>
                <a:srgbClr val="C55A1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sng" strike="noStrike" kern="1200" cap="none" spc="0" normalizeH="0" baseline="0" noProof="0" dirty="0">
                <a:ln>
                  <a:noFill/>
                </a:ln>
                <a:solidFill>
                  <a:prstClr val="black"/>
                </a:solidFill>
                <a:effectLst/>
                <a:uLnTx/>
                <a:uFillTx/>
                <a:latin typeface="Calibri"/>
                <a:ea typeface="+mn-ea"/>
                <a:cs typeface="+mn-cs"/>
              </a:endParaRPr>
            </a:p>
          </p:txBody>
        </p:sp>
        <p:cxnSp>
          <p:nvCxnSpPr>
            <p:cNvPr id="191" name="Straight Connector 190">
              <a:extLst>
                <a:ext uri="{FF2B5EF4-FFF2-40B4-BE49-F238E27FC236}">
                  <a16:creationId xmlns:a16="http://schemas.microsoft.com/office/drawing/2014/main" id="{B1EA5437-3029-43FA-812A-A53584E19285}"/>
                </a:ext>
              </a:extLst>
            </p:cNvPr>
            <p:cNvCxnSpPr>
              <a:cxnSpLocks/>
              <a:stCxn id="100" idx="4"/>
            </p:cNvCxnSpPr>
            <p:nvPr/>
          </p:nvCxnSpPr>
          <p:spPr>
            <a:xfrm>
              <a:off x="9524783" y="3462522"/>
              <a:ext cx="0" cy="129820"/>
            </a:xfrm>
            <a:prstGeom prst="line">
              <a:avLst/>
            </a:prstGeom>
            <a:noFill/>
            <a:ln w="38100" cap="flat" cmpd="sng" algn="ctr">
              <a:solidFill>
                <a:srgbClr val="ED7D31">
                  <a:lumMod val="75000"/>
                </a:srgbClr>
              </a:solidFill>
              <a:prstDash val="solid"/>
              <a:miter lim="800000"/>
            </a:ln>
            <a:effectLst/>
          </p:spPr>
        </p:cxnSp>
      </p:grpSp>
    </p:spTree>
    <p:extLst>
      <p:ext uri="{BB962C8B-B14F-4D97-AF65-F5344CB8AC3E}">
        <p14:creationId xmlns:p14="http://schemas.microsoft.com/office/powerpoint/2010/main" val="2858277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0A23CE-5815-4E08-B771-0889B994DC7C}"/>
              </a:ext>
            </a:extLst>
          </p:cNvPr>
          <p:cNvSpPr>
            <a:spLocks noGrp="1"/>
          </p:cNvSpPr>
          <p:nvPr>
            <p:ph type="title"/>
          </p:nvPr>
        </p:nvSpPr>
        <p:spPr>
          <a:xfrm>
            <a:off x="954182" y="331155"/>
            <a:ext cx="9001711" cy="888244"/>
          </a:xfrm>
        </p:spPr>
        <p:txBody>
          <a:bodyPr/>
          <a:lstStyle/>
          <a:p>
            <a:r>
              <a:rPr lang="en-GB"/>
              <a:t>Modelling of communication points</a:t>
            </a:r>
          </a:p>
        </p:txBody>
      </p:sp>
      <p:sp>
        <p:nvSpPr>
          <p:cNvPr id="6" name="TextBox 5">
            <a:extLst>
              <a:ext uri="{FF2B5EF4-FFF2-40B4-BE49-F238E27FC236}">
                <a16:creationId xmlns:a16="http://schemas.microsoft.com/office/drawing/2014/main" id="{9B259E65-8C90-4F0C-8E9B-6E8A0A6C0E6E}"/>
              </a:ext>
            </a:extLst>
          </p:cNvPr>
          <p:cNvSpPr txBox="1"/>
          <p:nvPr/>
        </p:nvSpPr>
        <p:spPr>
          <a:xfrm>
            <a:off x="3958907" y="1612481"/>
            <a:ext cx="68214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Message</a:t>
            </a:r>
          </a:p>
        </p:txBody>
      </p:sp>
      <p:cxnSp>
        <p:nvCxnSpPr>
          <p:cNvPr id="7" name="Straight Arrow Connector 6">
            <a:extLst>
              <a:ext uri="{FF2B5EF4-FFF2-40B4-BE49-F238E27FC236}">
                <a16:creationId xmlns:a16="http://schemas.microsoft.com/office/drawing/2014/main" id="{B011BD32-109A-4A54-ACE2-580C3A42D750}"/>
              </a:ext>
            </a:extLst>
          </p:cNvPr>
          <p:cNvCxnSpPr>
            <a:cxnSpLocks/>
          </p:cNvCxnSpPr>
          <p:nvPr/>
        </p:nvCxnSpPr>
        <p:spPr>
          <a:xfrm>
            <a:off x="3661649" y="1838485"/>
            <a:ext cx="1368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190216D-3D82-4C4A-BBBC-58568D4C80B8}"/>
              </a:ext>
            </a:extLst>
          </p:cNvPr>
          <p:cNvSpPr txBox="1"/>
          <p:nvPr/>
        </p:nvSpPr>
        <p:spPr>
          <a:xfrm>
            <a:off x="3010021" y="2018725"/>
            <a:ext cx="61206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Actor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(initiator)</a:t>
            </a:r>
          </a:p>
        </p:txBody>
      </p:sp>
      <p:sp>
        <p:nvSpPr>
          <p:cNvPr id="9" name="TextBox 8">
            <a:extLst>
              <a:ext uri="{FF2B5EF4-FFF2-40B4-BE49-F238E27FC236}">
                <a16:creationId xmlns:a16="http://schemas.microsoft.com/office/drawing/2014/main" id="{42B57A26-CA19-4A12-A954-F49F71795306}"/>
              </a:ext>
            </a:extLst>
          </p:cNvPr>
          <p:cNvSpPr txBox="1"/>
          <p:nvPr/>
        </p:nvSpPr>
        <p:spPr>
          <a:xfrm>
            <a:off x="5103608" y="2018725"/>
            <a:ext cx="601979" cy="307777"/>
          </a:xfrm>
          <a:prstGeom prst="rect">
            <a:avLst/>
          </a:prstGeom>
          <a:noFill/>
        </p:spPr>
        <p:txBody>
          <a:bodyPr wrap="square" lIns="0" tIns="0" rIns="0" bIns="0" rtlCol="0">
            <a:spAutoFit/>
          </a:bodyPr>
          <a:lstStyle>
            <a:defPPr>
              <a:defRPr lang="nb-NO"/>
            </a:defPPr>
            <a:lvl1pPr algn="ctr" defTabSz="914400">
              <a:defRPr sz="1000" kern="0">
                <a:solidFill>
                  <a:prstClr val="black"/>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Actor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(receiver)</a:t>
            </a:r>
          </a:p>
        </p:txBody>
      </p:sp>
      <p:sp>
        <p:nvSpPr>
          <p:cNvPr id="10" name="TextBox 9">
            <a:extLst>
              <a:ext uri="{FF2B5EF4-FFF2-40B4-BE49-F238E27FC236}">
                <a16:creationId xmlns:a16="http://schemas.microsoft.com/office/drawing/2014/main" id="{AA27A2F3-248E-49F3-AE20-5B255C593A47}"/>
              </a:ext>
            </a:extLst>
          </p:cNvPr>
          <p:cNvSpPr txBox="1"/>
          <p:nvPr/>
        </p:nvSpPr>
        <p:spPr>
          <a:xfrm>
            <a:off x="3680012" y="1823430"/>
            <a:ext cx="11901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Communication channel</a:t>
            </a:r>
          </a:p>
        </p:txBody>
      </p:sp>
      <p:pic>
        <p:nvPicPr>
          <p:cNvPr id="13" name="Picture 12" descr="A picture containing building&#10;&#10;Description automatically generated">
            <a:extLst>
              <a:ext uri="{FF2B5EF4-FFF2-40B4-BE49-F238E27FC236}">
                <a16:creationId xmlns:a16="http://schemas.microsoft.com/office/drawing/2014/main" id="{3FBF9483-25A0-49B1-A005-5C8BC9A37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294" y="1612481"/>
            <a:ext cx="227514" cy="323497"/>
          </a:xfrm>
          <a:prstGeom prst="rect">
            <a:avLst/>
          </a:prstGeom>
        </p:spPr>
      </p:pic>
      <p:pic>
        <p:nvPicPr>
          <p:cNvPr id="15" name="Picture 14" descr="A picture containing sitting, drawing, sign, parked&#10;&#10;Description automatically generated">
            <a:extLst>
              <a:ext uri="{FF2B5EF4-FFF2-40B4-BE49-F238E27FC236}">
                <a16:creationId xmlns:a16="http://schemas.microsoft.com/office/drawing/2014/main" id="{FA361A84-C1B9-4012-9C41-463EEEF06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153" y="1601769"/>
            <a:ext cx="504568" cy="344920"/>
          </a:xfrm>
          <a:prstGeom prst="rect">
            <a:avLst/>
          </a:prstGeom>
        </p:spPr>
      </p:pic>
      <p:sp>
        <p:nvSpPr>
          <p:cNvPr id="58" name="TextBox 57">
            <a:extLst>
              <a:ext uri="{FF2B5EF4-FFF2-40B4-BE49-F238E27FC236}">
                <a16:creationId xmlns:a16="http://schemas.microsoft.com/office/drawing/2014/main" id="{B86B1E97-FDE9-493F-B345-27F1197CDED2}"/>
              </a:ext>
            </a:extLst>
          </p:cNvPr>
          <p:cNvSpPr txBox="1"/>
          <p:nvPr/>
        </p:nvSpPr>
        <p:spPr>
          <a:xfrm>
            <a:off x="2128335" y="2938708"/>
            <a:ext cx="5390751" cy="369332"/>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00" normalizeH="0" baseline="0" noProof="0" dirty="0">
                <a:ln>
                  <a:noFill/>
                </a:ln>
                <a:solidFill>
                  <a:prstClr val="black">
                    <a:lumMod val="75000"/>
                    <a:lumOff val="25000"/>
                  </a:prstClr>
                </a:solidFill>
                <a:effectLst/>
                <a:uLnTx/>
                <a:uFillTx/>
                <a:latin typeface="Calibri"/>
                <a:ea typeface="+mn-ea"/>
                <a:cs typeface="Arial" charset="0"/>
              </a:rPr>
              <a:t>Visual representation of a communication point</a:t>
            </a:r>
            <a:endParaRPr kumimoji="0" lang="en-GB" sz="3200" b="0" i="0" u="none" strike="noStrike" kern="0" cap="none" spc="0" normalizeH="0" baseline="0" noProof="0" dirty="0">
              <a:ln>
                <a:noFill/>
              </a:ln>
              <a:solidFill>
                <a:prstClr val="black">
                  <a:lumMod val="75000"/>
                  <a:lumOff val="25000"/>
                </a:prstClr>
              </a:solidFill>
              <a:effectLst/>
              <a:uLnTx/>
              <a:uFillTx/>
              <a:latin typeface="Calibri"/>
              <a:ea typeface="+mn-ea"/>
            </a:endParaRPr>
          </a:p>
        </p:txBody>
      </p:sp>
      <p:sp>
        <p:nvSpPr>
          <p:cNvPr id="59" name="TextBox 58">
            <a:extLst>
              <a:ext uri="{FF2B5EF4-FFF2-40B4-BE49-F238E27FC236}">
                <a16:creationId xmlns:a16="http://schemas.microsoft.com/office/drawing/2014/main" id="{0711F59F-6D42-40CF-83F0-8A94B2E2A4AE}"/>
              </a:ext>
            </a:extLst>
          </p:cNvPr>
          <p:cNvSpPr txBox="1"/>
          <p:nvPr/>
        </p:nvSpPr>
        <p:spPr>
          <a:xfrm>
            <a:off x="2144660" y="3407232"/>
            <a:ext cx="17788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0" spc="100" dirty="0">
                <a:solidFill>
                  <a:schemeClr val="accent2"/>
                </a:solidFill>
                <a:latin typeface="Calibri"/>
                <a:cs typeface="Arial" charset="0"/>
              </a:rPr>
              <a:t>Plain journey diagram</a:t>
            </a:r>
            <a:endParaRPr kumimoji="0" lang="en-GB" sz="1400" b="0" i="0" u="none" strike="noStrike" kern="0" cap="none" spc="0" normalizeH="0" baseline="0" noProof="0" dirty="0">
              <a:ln>
                <a:noFill/>
              </a:ln>
              <a:solidFill>
                <a:schemeClr val="accent2"/>
              </a:solidFill>
              <a:effectLst/>
              <a:uLnTx/>
              <a:uFillTx/>
              <a:latin typeface="Calibri"/>
            </a:endParaRPr>
          </a:p>
        </p:txBody>
      </p:sp>
      <p:sp>
        <p:nvSpPr>
          <p:cNvPr id="62" name="Oval 61">
            <a:extLst>
              <a:ext uri="{FF2B5EF4-FFF2-40B4-BE49-F238E27FC236}">
                <a16:creationId xmlns:a16="http://schemas.microsoft.com/office/drawing/2014/main" id="{EE724ED9-5697-42EE-B859-761F3502ED38}"/>
              </a:ext>
            </a:extLst>
          </p:cNvPr>
          <p:cNvSpPr>
            <a:spLocks noChangeAspect="1"/>
          </p:cNvSpPr>
          <p:nvPr/>
        </p:nvSpPr>
        <p:spPr>
          <a:xfrm>
            <a:off x="2313097" y="3895421"/>
            <a:ext cx="540000" cy="54000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5EA71ED2-28DC-41EE-9999-2FF81A4ECBDB}"/>
              </a:ext>
            </a:extLst>
          </p:cNvPr>
          <p:cNvSpPr>
            <a:spLocks noChangeAspect="1"/>
          </p:cNvSpPr>
          <p:nvPr/>
        </p:nvSpPr>
        <p:spPr>
          <a:xfrm>
            <a:off x="2393068" y="3970827"/>
            <a:ext cx="380949" cy="380949"/>
          </a:xfrm>
          <a:prstGeom prst="ellipse">
            <a:avLst/>
          </a:prstGeom>
          <a:pattFill prst="pct10">
            <a:fgClr>
              <a:schemeClr val="bg1">
                <a:lumMod val="65000"/>
              </a:schemeClr>
            </a:fgClr>
            <a:bgClr>
              <a:schemeClr val="bg1"/>
            </a:bgClr>
          </a:patt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87E8EFC7-13F9-455F-BE90-AB4D864DEB6F}"/>
              </a:ext>
            </a:extLst>
          </p:cNvPr>
          <p:cNvSpPr txBox="1"/>
          <p:nvPr/>
        </p:nvSpPr>
        <p:spPr>
          <a:xfrm>
            <a:off x="2916885" y="3777070"/>
            <a:ext cx="1061387" cy="307777"/>
          </a:xfrm>
          <a:prstGeom prst="rect">
            <a:avLst/>
          </a:prstGeom>
          <a:noFill/>
        </p:spPr>
        <p:txBody>
          <a:bodyPr wrap="square" lIns="0" tIns="0" rIns="0" bIns="0" rtlCol="0">
            <a:spAutoFit/>
          </a:bodyPr>
          <a:lstStyle>
            <a:defPPr>
              <a:defRPr lang="nb-NO"/>
            </a:defPPr>
            <a:lvl1pPr algn="ctr" defTabSz="914400">
              <a:defRPr sz="1000" kern="0">
                <a:solidFill>
                  <a:prstClr val="black"/>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Communication channel</a:t>
            </a:r>
          </a:p>
        </p:txBody>
      </p:sp>
      <p:sp>
        <p:nvSpPr>
          <p:cNvPr id="66" name="TextBox 65">
            <a:extLst>
              <a:ext uri="{FF2B5EF4-FFF2-40B4-BE49-F238E27FC236}">
                <a16:creationId xmlns:a16="http://schemas.microsoft.com/office/drawing/2014/main" id="{FE3D94E1-411C-4824-90ED-C0DC3E64945C}"/>
              </a:ext>
            </a:extLst>
          </p:cNvPr>
          <p:cNvSpPr txBox="1"/>
          <p:nvPr/>
        </p:nvSpPr>
        <p:spPr>
          <a:xfrm>
            <a:off x="3149721" y="4278482"/>
            <a:ext cx="61206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Actor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(initiator)</a:t>
            </a:r>
          </a:p>
        </p:txBody>
      </p:sp>
      <p:cxnSp>
        <p:nvCxnSpPr>
          <p:cNvPr id="67" name="Straight Arrow Connector 66">
            <a:extLst>
              <a:ext uri="{FF2B5EF4-FFF2-40B4-BE49-F238E27FC236}">
                <a16:creationId xmlns:a16="http://schemas.microsoft.com/office/drawing/2014/main" id="{6B1967C9-0905-4EC6-A91A-44F99E86A245}"/>
              </a:ext>
            </a:extLst>
          </p:cNvPr>
          <p:cNvCxnSpPr>
            <a:cxnSpLocks/>
          </p:cNvCxnSpPr>
          <p:nvPr/>
        </p:nvCxnSpPr>
        <p:spPr>
          <a:xfrm flipH="1" flipV="1">
            <a:off x="2774016" y="4371580"/>
            <a:ext cx="432000" cy="0"/>
          </a:xfrm>
          <a:prstGeom prst="straightConnector1">
            <a:avLst/>
          </a:prstGeom>
          <a:ln w="15875">
            <a:solidFill>
              <a:schemeClr val="tx1">
                <a:lumMod val="50000"/>
                <a:lumOff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0B3175E-557C-4634-A45E-0B81D9BA6361}"/>
              </a:ext>
            </a:extLst>
          </p:cNvPr>
          <p:cNvCxnSpPr>
            <a:cxnSpLocks/>
          </p:cNvCxnSpPr>
          <p:nvPr/>
        </p:nvCxnSpPr>
        <p:spPr>
          <a:xfrm flipH="1">
            <a:off x="2642813" y="3934648"/>
            <a:ext cx="432210" cy="202130"/>
          </a:xfrm>
          <a:prstGeom prst="straightConnector1">
            <a:avLst/>
          </a:prstGeom>
          <a:ln w="15875">
            <a:solidFill>
              <a:schemeClr val="tx1">
                <a:lumMod val="50000"/>
                <a:lumOff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id="{80A3FC2D-0B23-4BC8-9310-F32A4789AA65}"/>
              </a:ext>
            </a:extLst>
          </p:cNvPr>
          <p:cNvSpPr/>
          <p:nvPr/>
        </p:nvSpPr>
        <p:spPr>
          <a:xfrm>
            <a:off x="2061068" y="3360562"/>
            <a:ext cx="2161434" cy="2204174"/>
          </a:xfrm>
          <a:prstGeom prst="roundRect">
            <a:avLst>
              <a:gd name="adj" fmla="val 1592"/>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cxnSp>
        <p:nvCxnSpPr>
          <p:cNvPr id="52" name="Straight Arrow Connector 51">
            <a:extLst>
              <a:ext uri="{FF2B5EF4-FFF2-40B4-BE49-F238E27FC236}">
                <a16:creationId xmlns:a16="http://schemas.microsoft.com/office/drawing/2014/main" id="{F07F87EC-911E-47F2-8035-2DA208BE59B9}"/>
              </a:ext>
            </a:extLst>
          </p:cNvPr>
          <p:cNvCxnSpPr>
            <a:cxnSpLocks/>
            <a:stCxn id="53" idx="2"/>
            <a:endCxn id="54" idx="0"/>
          </p:cNvCxnSpPr>
          <p:nvPr/>
        </p:nvCxnSpPr>
        <p:spPr>
          <a:xfrm>
            <a:off x="6368224" y="4363921"/>
            <a:ext cx="5583" cy="505286"/>
          </a:xfrm>
          <a:prstGeom prst="straightConnector1">
            <a:avLst/>
          </a:prstGeom>
          <a:ln w="22225">
            <a:solidFill>
              <a:schemeClr val="bg1">
                <a:lumMod val="50000"/>
              </a:schemeClr>
            </a:solidFill>
            <a:prstDash val="sysDash"/>
            <a:tailEnd type="triangle" w="med" len="med"/>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04BD3106-A6DF-4CB3-95B7-D3B5FBF756CF}"/>
              </a:ext>
            </a:extLst>
          </p:cNvPr>
          <p:cNvPicPr>
            <a:picLocks noChangeAspect="1"/>
          </p:cNvPicPr>
          <p:nvPr/>
        </p:nvPicPr>
        <p:blipFill>
          <a:blip r:embed="rId5"/>
          <a:stretch>
            <a:fillRect/>
          </a:stretch>
        </p:blipFill>
        <p:spPr>
          <a:xfrm>
            <a:off x="5807612" y="3787921"/>
            <a:ext cx="1121223" cy="576000"/>
          </a:xfrm>
          <a:prstGeom prst="rect">
            <a:avLst/>
          </a:prstGeom>
        </p:spPr>
      </p:pic>
      <p:pic>
        <p:nvPicPr>
          <p:cNvPr id="54" name="Picture 53">
            <a:extLst>
              <a:ext uri="{FF2B5EF4-FFF2-40B4-BE49-F238E27FC236}">
                <a16:creationId xmlns:a16="http://schemas.microsoft.com/office/drawing/2014/main" id="{6306B535-2AA8-48AF-A3BF-C4B5396D7657}"/>
              </a:ext>
            </a:extLst>
          </p:cNvPr>
          <p:cNvPicPr>
            <a:picLocks noChangeAspect="1"/>
          </p:cNvPicPr>
          <p:nvPr/>
        </p:nvPicPr>
        <p:blipFill>
          <a:blip r:embed="rId6"/>
          <a:stretch>
            <a:fillRect/>
          </a:stretch>
        </p:blipFill>
        <p:spPr>
          <a:xfrm>
            <a:off x="5808883" y="4869207"/>
            <a:ext cx="1129848" cy="576000"/>
          </a:xfrm>
          <a:prstGeom prst="rect">
            <a:avLst/>
          </a:prstGeom>
        </p:spPr>
      </p:pic>
      <p:sp>
        <p:nvSpPr>
          <p:cNvPr id="77" name="TextBox 76">
            <a:extLst>
              <a:ext uri="{FF2B5EF4-FFF2-40B4-BE49-F238E27FC236}">
                <a16:creationId xmlns:a16="http://schemas.microsoft.com/office/drawing/2014/main" id="{6662011D-1432-4915-A6F8-3D5829F29ABF}"/>
              </a:ext>
            </a:extLst>
          </p:cNvPr>
          <p:cNvSpPr txBox="1"/>
          <p:nvPr/>
        </p:nvSpPr>
        <p:spPr>
          <a:xfrm>
            <a:off x="4540451" y="3405260"/>
            <a:ext cx="260816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100" normalizeH="0" baseline="0" noProof="0" dirty="0">
                <a:ln>
                  <a:noFill/>
                </a:ln>
                <a:solidFill>
                  <a:schemeClr val="accent2"/>
                </a:solidFill>
                <a:effectLst/>
                <a:uLnTx/>
                <a:uFillTx/>
                <a:latin typeface="Calibri"/>
                <a:ea typeface="+mn-ea"/>
                <a:cs typeface="Arial" charset="0"/>
              </a:rPr>
              <a:t>Journey network (swimlane) diagram </a:t>
            </a:r>
            <a:endParaRPr kumimoji="0" lang="en-GB" sz="1400" b="0" i="0" u="none" strike="noStrike" kern="0" cap="none" spc="0" normalizeH="0" baseline="0" noProof="0" dirty="0">
              <a:ln>
                <a:noFill/>
              </a:ln>
              <a:solidFill>
                <a:schemeClr val="accent2"/>
              </a:solidFill>
              <a:effectLst/>
              <a:uLnTx/>
              <a:uFillTx/>
              <a:latin typeface="Calibri"/>
              <a:ea typeface="+mn-ea"/>
            </a:endParaRPr>
          </a:p>
        </p:txBody>
      </p:sp>
      <p:sp>
        <p:nvSpPr>
          <p:cNvPr id="78" name="Rounded Rectangle 65">
            <a:extLst>
              <a:ext uri="{FF2B5EF4-FFF2-40B4-BE49-F238E27FC236}">
                <a16:creationId xmlns:a16="http://schemas.microsoft.com/office/drawing/2014/main" id="{AA3C5CCA-73C3-4B72-A978-6727A463C870}"/>
              </a:ext>
            </a:extLst>
          </p:cNvPr>
          <p:cNvSpPr/>
          <p:nvPr/>
        </p:nvSpPr>
        <p:spPr>
          <a:xfrm>
            <a:off x="6207603" y="3894569"/>
            <a:ext cx="678015" cy="372542"/>
          </a:xfrm>
          <a:prstGeom prst="roundRect">
            <a:avLst>
              <a:gd name="adj" fmla="val 7458"/>
            </a:avLst>
          </a:prstGeom>
          <a:pattFill prst="pct5">
            <a:fgClr>
              <a:schemeClr val="bg1">
                <a:lumMod val="65000"/>
              </a:schemeClr>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36000" tIns="0" rIns="3600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text area</a:t>
            </a:r>
          </a:p>
        </p:txBody>
      </p:sp>
      <p:sp>
        <p:nvSpPr>
          <p:cNvPr id="81" name="TextBox 80">
            <a:extLst>
              <a:ext uri="{FF2B5EF4-FFF2-40B4-BE49-F238E27FC236}">
                <a16:creationId xmlns:a16="http://schemas.microsoft.com/office/drawing/2014/main" id="{B8B87033-F5F9-4D2F-9130-AD3F3D8A1A87}"/>
              </a:ext>
            </a:extLst>
          </p:cNvPr>
          <p:cNvSpPr txBox="1"/>
          <p:nvPr/>
        </p:nvSpPr>
        <p:spPr>
          <a:xfrm>
            <a:off x="4645849" y="3683031"/>
            <a:ext cx="1061387" cy="307777"/>
          </a:xfrm>
          <a:prstGeom prst="rect">
            <a:avLst/>
          </a:prstGeom>
          <a:noFill/>
        </p:spPr>
        <p:txBody>
          <a:bodyPr wrap="square" lIns="0" tIns="0" rIns="0" bIns="0" rtlCol="0">
            <a:spAutoFit/>
          </a:bodyPr>
          <a:lstStyle>
            <a:defPPr>
              <a:defRPr lang="nb-NO"/>
            </a:defPPr>
            <a:lvl1pPr algn="ctr" defTabSz="914400">
              <a:defRPr sz="1000" kern="0">
                <a:solidFill>
                  <a:prstClr val="black"/>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Communication channel</a:t>
            </a:r>
          </a:p>
        </p:txBody>
      </p:sp>
      <p:cxnSp>
        <p:nvCxnSpPr>
          <p:cNvPr id="82" name="Straight Arrow Connector 81">
            <a:extLst>
              <a:ext uri="{FF2B5EF4-FFF2-40B4-BE49-F238E27FC236}">
                <a16:creationId xmlns:a16="http://schemas.microsoft.com/office/drawing/2014/main" id="{7B814FC3-D2DC-4EEB-BE79-32BFDF15C0F7}"/>
              </a:ext>
            </a:extLst>
          </p:cNvPr>
          <p:cNvCxnSpPr>
            <a:cxnSpLocks/>
          </p:cNvCxnSpPr>
          <p:nvPr/>
        </p:nvCxnSpPr>
        <p:spPr>
          <a:xfrm>
            <a:off x="5591405" y="3840610"/>
            <a:ext cx="413143" cy="246221"/>
          </a:xfrm>
          <a:prstGeom prst="straightConnector1">
            <a:avLst/>
          </a:prstGeom>
          <a:ln w="15875">
            <a:solidFill>
              <a:schemeClr val="tx1">
                <a:lumMod val="50000"/>
                <a:lumOff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EABEE498-D945-4BC1-9144-EFA107CF7B39}"/>
              </a:ext>
            </a:extLst>
          </p:cNvPr>
          <p:cNvSpPr txBox="1"/>
          <p:nvPr/>
        </p:nvSpPr>
        <p:spPr>
          <a:xfrm>
            <a:off x="4878685" y="4184443"/>
            <a:ext cx="61206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Actor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(initiator)</a:t>
            </a:r>
          </a:p>
        </p:txBody>
      </p:sp>
      <p:cxnSp>
        <p:nvCxnSpPr>
          <p:cNvPr id="85" name="Straight Arrow Connector 84">
            <a:extLst>
              <a:ext uri="{FF2B5EF4-FFF2-40B4-BE49-F238E27FC236}">
                <a16:creationId xmlns:a16="http://schemas.microsoft.com/office/drawing/2014/main" id="{F620F070-F88E-4BC2-8574-16D7805BC2F8}"/>
              </a:ext>
            </a:extLst>
          </p:cNvPr>
          <p:cNvCxnSpPr>
            <a:cxnSpLocks/>
          </p:cNvCxnSpPr>
          <p:nvPr/>
        </p:nvCxnSpPr>
        <p:spPr>
          <a:xfrm flipV="1">
            <a:off x="5482576" y="4277542"/>
            <a:ext cx="462141" cy="0"/>
          </a:xfrm>
          <a:prstGeom prst="straightConnector1">
            <a:avLst/>
          </a:prstGeom>
          <a:ln w="15875">
            <a:solidFill>
              <a:schemeClr val="tx1">
                <a:lumMod val="50000"/>
                <a:lumOff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D9B6CA1-A14B-4B94-B981-84579F764F9E}"/>
              </a:ext>
            </a:extLst>
          </p:cNvPr>
          <p:cNvSpPr txBox="1"/>
          <p:nvPr/>
        </p:nvSpPr>
        <p:spPr>
          <a:xfrm>
            <a:off x="4876685" y="4852671"/>
            <a:ext cx="61206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Actor2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(receiver)</a:t>
            </a:r>
          </a:p>
        </p:txBody>
      </p:sp>
      <p:cxnSp>
        <p:nvCxnSpPr>
          <p:cNvPr id="87" name="Straight Arrow Connector 86">
            <a:extLst>
              <a:ext uri="{FF2B5EF4-FFF2-40B4-BE49-F238E27FC236}">
                <a16:creationId xmlns:a16="http://schemas.microsoft.com/office/drawing/2014/main" id="{54FA3BB6-4D53-4938-BA47-F9ADB8FDC4DB}"/>
              </a:ext>
            </a:extLst>
          </p:cNvPr>
          <p:cNvCxnSpPr>
            <a:cxnSpLocks/>
          </p:cNvCxnSpPr>
          <p:nvPr/>
        </p:nvCxnSpPr>
        <p:spPr>
          <a:xfrm>
            <a:off x="5488754" y="4960095"/>
            <a:ext cx="462141" cy="131"/>
          </a:xfrm>
          <a:prstGeom prst="straightConnector1">
            <a:avLst/>
          </a:prstGeom>
          <a:ln w="15875">
            <a:solidFill>
              <a:schemeClr val="tx1">
                <a:lumMod val="50000"/>
                <a:lumOff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88" name="Rounded Rectangle 65">
            <a:extLst>
              <a:ext uri="{FF2B5EF4-FFF2-40B4-BE49-F238E27FC236}">
                <a16:creationId xmlns:a16="http://schemas.microsoft.com/office/drawing/2014/main" id="{B60B6737-0398-4717-BFBE-3B3EEF24FED1}"/>
              </a:ext>
            </a:extLst>
          </p:cNvPr>
          <p:cNvSpPr/>
          <p:nvPr/>
        </p:nvSpPr>
        <p:spPr>
          <a:xfrm>
            <a:off x="6211192" y="4979378"/>
            <a:ext cx="678015" cy="372542"/>
          </a:xfrm>
          <a:prstGeom prst="roundRect">
            <a:avLst>
              <a:gd name="adj" fmla="val 7458"/>
            </a:avLst>
          </a:prstGeom>
          <a:pattFill prst="pct5">
            <a:fgClr>
              <a:schemeClr val="bg1">
                <a:lumMod val="65000"/>
              </a:schemeClr>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36000" tIns="0" rIns="3600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text area</a:t>
            </a:r>
          </a:p>
        </p:txBody>
      </p:sp>
      <p:sp>
        <p:nvSpPr>
          <p:cNvPr id="89" name="TextBox 88">
            <a:extLst>
              <a:ext uri="{FF2B5EF4-FFF2-40B4-BE49-F238E27FC236}">
                <a16:creationId xmlns:a16="http://schemas.microsoft.com/office/drawing/2014/main" id="{E9ED30AD-907B-454B-BBA3-4FC0F0B2A159}"/>
              </a:ext>
            </a:extLst>
          </p:cNvPr>
          <p:cNvSpPr txBox="1"/>
          <p:nvPr/>
        </p:nvSpPr>
        <p:spPr>
          <a:xfrm>
            <a:off x="6420642" y="4525277"/>
            <a:ext cx="830636"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0" dirty="0">
                <a:solidFill>
                  <a:prstClr val="black"/>
                </a:solidFill>
                <a:latin typeface="Calibri" panose="020F0502020204030204"/>
              </a:rPr>
              <a:t>message flow</a:t>
            </a:r>
            <a:endParaRPr kumimoji="0" lang="en-GB"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1" name="Rectangle: Rounded Corners 90">
            <a:extLst>
              <a:ext uri="{FF2B5EF4-FFF2-40B4-BE49-F238E27FC236}">
                <a16:creationId xmlns:a16="http://schemas.microsoft.com/office/drawing/2014/main" id="{6B6D59A5-97AE-4102-9B06-E8AD6858CB54}"/>
              </a:ext>
            </a:extLst>
          </p:cNvPr>
          <p:cNvSpPr/>
          <p:nvPr/>
        </p:nvSpPr>
        <p:spPr>
          <a:xfrm>
            <a:off x="4508534" y="3355960"/>
            <a:ext cx="2946272" cy="2204174"/>
          </a:xfrm>
          <a:prstGeom prst="roundRect">
            <a:avLst>
              <a:gd name="adj" fmla="val 1592"/>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92" name="TextBox 91">
            <a:extLst>
              <a:ext uri="{FF2B5EF4-FFF2-40B4-BE49-F238E27FC236}">
                <a16:creationId xmlns:a16="http://schemas.microsoft.com/office/drawing/2014/main" id="{FCC5607E-76F0-419E-9CA2-BD6E7C475DAB}"/>
              </a:ext>
            </a:extLst>
          </p:cNvPr>
          <p:cNvSpPr txBox="1"/>
          <p:nvPr/>
        </p:nvSpPr>
        <p:spPr>
          <a:xfrm>
            <a:off x="2128335" y="5584540"/>
            <a:ext cx="21553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0" spc="100">
                <a:solidFill>
                  <a:prstClr val="black">
                    <a:lumMod val="75000"/>
                    <a:lumOff val="25000"/>
                  </a:prstClr>
                </a:solidFill>
                <a:latin typeface="Calibri"/>
                <a:cs typeface="Arial" charset="0"/>
              </a:rPr>
              <a:t>Useful for simple journeys and for showing deviations from the planned journey. </a:t>
            </a:r>
            <a:endParaRPr kumimoji="0" lang="en-GB" sz="1400" b="0" i="0" u="none" strike="noStrike" kern="0" cap="none" spc="0" normalizeH="0" baseline="0" noProof="0">
              <a:ln>
                <a:noFill/>
              </a:ln>
              <a:solidFill>
                <a:prstClr val="black">
                  <a:lumMod val="75000"/>
                  <a:lumOff val="25000"/>
                </a:prstClr>
              </a:solidFill>
              <a:effectLst/>
              <a:uLnTx/>
              <a:uFillTx/>
              <a:latin typeface="Calibri"/>
            </a:endParaRPr>
          </a:p>
        </p:txBody>
      </p:sp>
      <p:sp>
        <p:nvSpPr>
          <p:cNvPr id="93" name="TextBox 92">
            <a:extLst>
              <a:ext uri="{FF2B5EF4-FFF2-40B4-BE49-F238E27FC236}">
                <a16:creationId xmlns:a16="http://schemas.microsoft.com/office/drawing/2014/main" id="{EA4DB6E6-6493-4879-B1DE-EF3D9221680A}"/>
              </a:ext>
            </a:extLst>
          </p:cNvPr>
          <p:cNvSpPr txBox="1"/>
          <p:nvPr/>
        </p:nvSpPr>
        <p:spPr>
          <a:xfrm>
            <a:off x="4635964" y="5584194"/>
            <a:ext cx="25371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0" spc="100">
                <a:solidFill>
                  <a:prstClr val="black">
                    <a:lumMod val="75000"/>
                    <a:lumOff val="25000"/>
                  </a:prstClr>
                </a:solidFill>
                <a:latin typeface="Calibri"/>
                <a:cs typeface="Arial" charset="0"/>
              </a:rPr>
              <a:t>Useful for journeys with several actors, and for showing both initiator and receiver. </a:t>
            </a:r>
            <a:endParaRPr kumimoji="0" lang="en-GB" sz="1400" b="0" i="0" u="none" strike="noStrike" kern="0" cap="none" spc="0" normalizeH="0" baseline="0" noProof="0">
              <a:ln>
                <a:noFill/>
              </a:ln>
              <a:solidFill>
                <a:prstClr val="black">
                  <a:lumMod val="75000"/>
                  <a:lumOff val="25000"/>
                </a:prstClr>
              </a:solidFill>
              <a:effectLst/>
              <a:uLnTx/>
              <a:uFillTx/>
              <a:latin typeface="Calibri"/>
            </a:endParaRPr>
          </a:p>
        </p:txBody>
      </p:sp>
      <p:sp>
        <p:nvSpPr>
          <p:cNvPr id="69" name="Rectangle 68">
            <a:extLst>
              <a:ext uri="{FF2B5EF4-FFF2-40B4-BE49-F238E27FC236}">
                <a16:creationId xmlns:a16="http://schemas.microsoft.com/office/drawing/2014/main" id="{E586A026-A7D7-47E7-A1CD-6C88B25724DF}"/>
              </a:ext>
            </a:extLst>
          </p:cNvPr>
          <p:cNvSpPr/>
          <p:nvPr/>
        </p:nvSpPr>
        <p:spPr>
          <a:xfrm>
            <a:off x="6004548" y="1515898"/>
            <a:ext cx="5622302" cy="830997"/>
          </a:xfrm>
          <a:prstGeom prst="rect">
            <a:avLst/>
          </a:prstGeom>
        </p:spPr>
        <p:txBody>
          <a:bodyPr wrap="square">
            <a:spAutoFit/>
          </a:bodyPr>
          <a:lstStyle/>
          <a:p>
            <a:r>
              <a:rPr lang="en-GB" sz="1200" dirty="0">
                <a:latin typeface="CMR9"/>
              </a:rPr>
              <a:t>In CJML, communication is defined through a simplified Shannon- Weaver model of linear communication, where a sender transmits a message to a receiver through a communication channel.  This model is pertinent for technology-mediated communication, but clearly has its limitation, e.g. in the case of human conversation.</a:t>
            </a:r>
            <a:endParaRPr lang="en-GB" sz="1200" dirty="0"/>
          </a:p>
        </p:txBody>
      </p:sp>
      <p:sp>
        <p:nvSpPr>
          <p:cNvPr id="70" name="TextBox 69">
            <a:extLst>
              <a:ext uri="{FF2B5EF4-FFF2-40B4-BE49-F238E27FC236}">
                <a16:creationId xmlns:a16="http://schemas.microsoft.com/office/drawing/2014/main" id="{DEBC0E17-765F-4FC5-AE14-E6DA060A6C21}"/>
              </a:ext>
            </a:extLst>
          </p:cNvPr>
          <p:cNvSpPr txBox="1"/>
          <p:nvPr/>
        </p:nvSpPr>
        <p:spPr>
          <a:xfrm>
            <a:off x="7797434" y="2298556"/>
            <a:ext cx="3882090" cy="430887"/>
          </a:xfrm>
          <a:prstGeom prst="rect">
            <a:avLst/>
          </a:prstGeom>
          <a:noFill/>
        </p:spPr>
        <p:txBody>
          <a:bodyPr wrap="square" rtlCol="0">
            <a:spAutoFit/>
          </a:bodyPr>
          <a:lstStyle/>
          <a:p>
            <a:r>
              <a:rPr lang="en-GB" sz="1100" dirty="0">
                <a:solidFill>
                  <a:srgbClr val="C55A11"/>
                </a:solidFill>
              </a:rPr>
              <a:t>Shannon, C. E., &amp; Weaver, W. (1963). Mathematical theory of communication. Urbana, IL: University Illinois Press.</a:t>
            </a:r>
            <a:endParaRPr lang="en-GB" sz="1100" dirty="0">
              <a:solidFill>
                <a:schemeClr val="accent2"/>
              </a:solidFill>
            </a:endParaRPr>
          </a:p>
        </p:txBody>
      </p:sp>
      <p:sp>
        <p:nvSpPr>
          <p:cNvPr id="38" name="Rectangle 37">
            <a:extLst>
              <a:ext uri="{FF2B5EF4-FFF2-40B4-BE49-F238E27FC236}">
                <a16:creationId xmlns:a16="http://schemas.microsoft.com/office/drawing/2014/main" id="{17771CFF-6884-4701-A59B-9450A01B751A}"/>
              </a:ext>
            </a:extLst>
          </p:cNvPr>
          <p:cNvSpPr/>
          <p:nvPr/>
        </p:nvSpPr>
        <p:spPr>
          <a:xfrm>
            <a:off x="8062260" y="3815517"/>
            <a:ext cx="2471875" cy="646331"/>
          </a:xfrm>
          <a:prstGeom prst="rect">
            <a:avLst/>
          </a:prstGeom>
          <a:noFill/>
        </p:spPr>
        <p:txBody>
          <a:bodyPr wrap="square" rtlCol="0">
            <a:spAutoFit/>
          </a:bodyPr>
          <a:lstStyle/>
          <a:p>
            <a:pPr defTabSz="914400"/>
            <a:r>
              <a:rPr lang="en-GB" sz="1200" kern="0" dirty="0">
                <a:solidFill>
                  <a:schemeClr val="accent4">
                    <a:lumMod val="50000"/>
                  </a:schemeClr>
                </a:solidFill>
              </a:rPr>
              <a:t>All the details of the two diagram types can be found in the Visual notation module.</a:t>
            </a:r>
          </a:p>
        </p:txBody>
      </p:sp>
      <p:pic>
        <p:nvPicPr>
          <p:cNvPr id="39" name="Picture 4" descr="Bilderesultat for light bulb free clipart">
            <a:extLst>
              <a:ext uri="{FF2B5EF4-FFF2-40B4-BE49-F238E27FC236}">
                <a16:creationId xmlns:a16="http://schemas.microsoft.com/office/drawing/2014/main" id="{A91BB285-B20E-4285-8C18-DEBD530DEA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797434" y="3920620"/>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FCDCDC8C-D3CA-4F69-A6D3-50E9E8606FB2}"/>
              </a:ext>
            </a:extLst>
          </p:cNvPr>
          <p:cNvGrpSpPr/>
          <p:nvPr/>
        </p:nvGrpSpPr>
        <p:grpSpPr>
          <a:xfrm>
            <a:off x="1454210" y="6520740"/>
            <a:ext cx="8104912" cy="200677"/>
            <a:chOff x="1454210" y="6520740"/>
            <a:chExt cx="8104912" cy="200677"/>
          </a:xfrm>
        </p:grpSpPr>
        <p:sp>
          <p:nvSpPr>
            <p:cNvPr id="41" name="AutoShape 63">
              <a:extLst>
                <a:ext uri="{FF2B5EF4-FFF2-40B4-BE49-F238E27FC236}">
                  <a16:creationId xmlns:a16="http://schemas.microsoft.com/office/drawing/2014/main" id="{8F7F2C31-4AF5-40B0-974B-7C2CCE4CE06F}"/>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43" name="AutoShape 64">
              <a:extLst>
                <a:ext uri="{FF2B5EF4-FFF2-40B4-BE49-F238E27FC236}">
                  <a16:creationId xmlns:a16="http://schemas.microsoft.com/office/drawing/2014/main" id="{B7B950D4-4E79-4752-9218-1B91427755C1}"/>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44" name="AutoShape 65">
              <a:extLst>
                <a:ext uri="{FF2B5EF4-FFF2-40B4-BE49-F238E27FC236}">
                  <a16:creationId xmlns:a16="http://schemas.microsoft.com/office/drawing/2014/main" id="{E2D997BF-E1FC-439C-8481-3EA77720AC4E}"/>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45" name="AutoShape 64">
              <a:extLst>
                <a:ext uri="{FF2B5EF4-FFF2-40B4-BE49-F238E27FC236}">
                  <a16:creationId xmlns:a16="http://schemas.microsoft.com/office/drawing/2014/main" id="{96A9657F-9591-4F7D-B4A3-6F2376253076}"/>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
        <p:nvSpPr>
          <p:cNvPr id="46" name="Rectangle 45">
            <a:extLst>
              <a:ext uri="{FF2B5EF4-FFF2-40B4-BE49-F238E27FC236}">
                <a16:creationId xmlns:a16="http://schemas.microsoft.com/office/drawing/2014/main" id="{4A87DDB0-D2B5-4C75-8504-5A45B97FEC75}"/>
              </a:ext>
            </a:extLst>
          </p:cNvPr>
          <p:cNvSpPr/>
          <p:nvPr/>
        </p:nvSpPr>
        <p:spPr>
          <a:xfrm>
            <a:off x="807673" y="3500816"/>
            <a:ext cx="1203871" cy="1015663"/>
          </a:xfrm>
          <a:prstGeom prst="rect">
            <a:avLst/>
          </a:prstGeom>
          <a:noFill/>
        </p:spPr>
        <p:txBody>
          <a:bodyPr wrap="square" rtlCol="0">
            <a:spAutoFit/>
          </a:bodyPr>
          <a:lstStyle/>
          <a:p>
            <a:pPr defTabSz="914400"/>
            <a:r>
              <a:rPr lang="en-GB" sz="1200" kern="0" dirty="0">
                <a:solidFill>
                  <a:schemeClr val="accent4">
                    <a:lumMod val="50000"/>
                  </a:schemeClr>
                </a:solidFill>
              </a:rPr>
              <a:t>The visual appearance of touchpoints depends on the diagram type.</a:t>
            </a:r>
          </a:p>
        </p:txBody>
      </p:sp>
      <p:pic>
        <p:nvPicPr>
          <p:cNvPr id="47" name="Picture 4" descr="Bilderesultat for light bulb free clipart">
            <a:extLst>
              <a:ext uri="{FF2B5EF4-FFF2-40B4-BE49-F238E27FC236}">
                <a16:creationId xmlns:a16="http://schemas.microsoft.com/office/drawing/2014/main" id="{94E39B21-5097-4269-ADC0-821970971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42847" y="3605919"/>
            <a:ext cx="179319" cy="2151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17A420-952C-457A-83D8-DF7CE16C2E58}"/>
              </a:ext>
            </a:extLst>
          </p:cNvPr>
          <p:cNvPicPr>
            <a:picLocks noChangeAspect="1"/>
          </p:cNvPicPr>
          <p:nvPr/>
        </p:nvPicPr>
        <p:blipFill>
          <a:blip r:embed="rId8"/>
          <a:stretch>
            <a:fillRect/>
          </a:stretch>
        </p:blipFill>
        <p:spPr>
          <a:xfrm>
            <a:off x="8271229" y="4534363"/>
            <a:ext cx="2025038" cy="1298230"/>
          </a:xfrm>
          <a:prstGeom prst="rect">
            <a:avLst/>
          </a:prstGeom>
        </p:spPr>
      </p:pic>
    </p:spTree>
    <p:extLst>
      <p:ext uri="{BB962C8B-B14F-4D97-AF65-F5344CB8AC3E}">
        <p14:creationId xmlns:p14="http://schemas.microsoft.com/office/powerpoint/2010/main" val="402124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dpi="0" rotWithShape="1">
            <a:blip r:embed="rId3"/>
            <a:srcRect/>
            <a:tile tx="0" ty="0" sx="100000" sy="100000" flip="xy" algn="bl"/>
          </a:blipFill>
        </p:spPr>
        <p:txBody>
          <a:bodyPr/>
          <a:lstStyle/>
          <a:p>
            <a:r>
              <a:rPr lang="en-GB" dirty="0"/>
              <a:t>Overview of CJML 2.0 resources</a:t>
            </a:r>
          </a:p>
        </p:txBody>
      </p:sp>
      <p:sp>
        <p:nvSpPr>
          <p:cNvPr id="55" name="Hexagon 54">
            <a:extLst>
              <a:ext uri="{FF2B5EF4-FFF2-40B4-BE49-F238E27FC236}">
                <a16:creationId xmlns:a16="http://schemas.microsoft.com/office/drawing/2014/main" id="{2EB4B1BD-7CDC-487B-A25B-8D5828F23161}"/>
              </a:ext>
            </a:extLst>
          </p:cNvPr>
          <p:cNvSpPr/>
          <p:nvPr/>
        </p:nvSpPr>
        <p:spPr>
          <a:xfrm rot="5400000">
            <a:off x="3369597" y="1759581"/>
            <a:ext cx="2520000" cy="2340000"/>
          </a:xfrm>
          <a:prstGeom prst="hexagon">
            <a:avLst>
              <a:gd name="adj" fmla="val 25000"/>
              <a:gd name="vf" fmla="val 11547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0"/>
              <a:satOff val="0"/>
              <a:lumOff val="0"/>
              <a:alphaOff val="0"/>
            </a:schemeClr>
          </a:fillRef>
          <a:effectRef idx="1">
            <a:schemeClr val="accent2">
              <a:shade val="50000"/>
              <a:hueOff val="0"/>
              <a:satOff val="0"/>
              <a:lumOff val="0"/>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56" name="Hexagon 55">
            <a:extLst>
              <a:ext uri="{FF2B5EF4-FFF2-40B4-BE49-F238E27FC236}">
                <a16:creationId xmlns:a16="http://schemas.microsoft.com/office/drawing/2014/main" id="{6C19C8C6-9651-4A86-B626-32C3E37D65BD}"/>
              </a:ext>
            </a:extLst>
          </p:cNvPr>
          <p:cNvSpPr/>
          <p:nvPr/>
        </p:nvSpPr>
        <p:spPr>
          <a:xfrm rot="5400000">
            <a:off x="864182" y="1759581"/>
            <a:ext cx="2520000" cy="2340000"/>
          </a:xfrm>
          <a:prstGeom prst="hexagon">
            <a:avLst>
              <a:gd name="adj" fmla="val 25000"/>
              <a:gd name="vf" fmla="val 115470"/>
            </a:avLst>
          </a:prstGeom>
          <a:ln w="76200">
            <a:solidFill>
              <a:srgbClr val="C00000"/>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118392"/>
              <a:satOff val="-1857"/>
              <a:lumOff val="9827"/>
              <a:alphaOff val="0"/>
            </a:schemeClr>
          </a:fillRef>
          <a:effectRef idx="1">
            <a:schemeClr val="accent2">
              <a:shade val="50000"/>
              <a:hueOff val="118392"/>
              <a:satOff val="-1857"/>
              <a:lumOff val="9827"/>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57" name="Hexagon 6">
            <a:extLst>
              <a:ext uri="{FF2B5EF4-FFF2-40B4-BE49-F238E27FC236}">
                <a16:creationId xmlns:a16="http://schemas.microsoft.com/office/drawing/2014/main" id="{356D3D64-F433-48AD-B905-791A93F77806}"/>
              </a:ext>
            </a:extLst>
          </p:cNvPr>
          <p:cNvSpPr txBox="1"/>
          <p:nvPr/>
        </p:nvSpPr>
        <p:spPr>
          <a:xfrm>
            <a:off x="1130299" y="1932500"/>
            <a:ext cx="2070100"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Introduction</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Overview, purpose and target group</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Modelling approach</a:t>
            </a:r>
          </a:p>
        </p:txBody>
      </p:sp>
      <p:sp>
        <p:nvSpPr>
          <p:cNvPr id="58" name="Hexagon 57">
            <a:extLst>
              <a:ext uri="{FF2B5EF4-FFF2-40B4-BE49-F238E27FC236}">
                <a16:creationId xmlns:a16="http://schemas.microsoft.com/office/drawing/2014/main" id="{7E3D8D39-E619-4B17-98EB-CF9A957242AE}"/>
              </a:ext>
            </a:extLst>
          </p:cNvPr>
          <p:cNvSpPr/>
          <p:nvPr/>
        </p:nvSpPr>
        <p:spPr>
          <a:xfrm rot="5400000">
            <a:off x="5881225" y="1759581"/>
            <a:ext cx="2520000" cy="2340000"/>
          </a:xfrm>
          <a:prstGeom prst="hexagon">
            <a:avLst>
              <a:gd name="adj" fmla="val 25000"/>
              <a:gd name="vf" fmla="val 11547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236784"/>
              <a:satOff val="-3714"/>
              <a:lumOff val="19653"/>
              <a:alphaOff val="0"/>
            </a:schemeClr>
          </a:fillRef>
          <a:effectRef idx="1">
            <a:schemeClr val="accent2">
              <a:shade val="50000"/>
              <a:hueOff val="236784"/>
              <a:satOff val="-3714"/>
              <a:lumOff val="19653"/>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59" name="Hexagon 58">
            <a:extLst>
              <a:ext uri="{FF2B5EF4-FFF2-40B4-BE49-F238E27FC236}">
                <a16:creationId xmlns:a16="http://schemas.microsoft.com/office/drawing/2014/main" id="{ECD0FA6A-5505-4928-8987-0BB3EC8CD6E6}"/>
              </a:ext>
            </a:extLst>
          </p:cNvPr>
          <p:cNvSpPr/>
          <p:nvPr/>
        </p:nvSpPr>
        <p:spPr>
          <a:xfrm rot="5400000">
            <a:off x="4624913" y="3898327"/>
            <a:ext cx="2520000" cy="2340000"/>
          </a:xfrm>
          <a:prstGeom prst="hexagon">
            <a:avLst>
              <a:gd name="adj" fmla="val 25000"/>
              <a:gd name="vf" fmla="val 115470"/>
            </a:avLst>
          </a:prstGeom>
          <a:solidFill>
            <a:srgbClr val="B7C0FF"/>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355176"/>
              <a:satOff val="-5571"/>
              <a:lumOff val="29480"/>
              <a:alphaOff val="0"/>
            </a:schemeClr>
          </a:fillRef>
          <a:effectRef idx="1">
            <a:schemeClr val="accent2">
              <a:shade val="50000"/>
              <a:hueOff val="355176"/>
              <a:satOff val="-5571"/>
              <a:lumOff val="29480"/>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60" name="Hexagon 59">
            <a:extLst>
              <a:ext uri="{FF2B5EF4-FFF2-40B4-BE49-F238E27FC236}">
                <a16:creationId xmlns:a16="http://schemas.microsoft.com/office/drawing/2014/main" id="{E117A0C1-16DF-4BCD-8BD5-FFA31FC4FF17}"/>
              </a:ext>
            </a:extLst>
          </p:cNvPr>
          <p:cNvSpPr/>
          <p:nvPr/>
        </p:nvSpPr>
        <p:spPr>
          <a:xfrm rot="5400000">
            <a:off x="2120319" y="3879580"/>
            <a:ext cx="2520000" cy="2340000"/>
          </a:xfrm>
          <a:prstGeom prst="hexagon">
            <a:avLst>
              <a:gd name="adj" fmla="val 25000"/>
              <a:gd name="vf" fmla="val 11547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591961"/>
              <a:satOff val="-9285"/>
              <a:lumOff val="49133"/>
              <a:alphaOff val="0"/>
            </a:schemeClr>
          </a:fillRef>
          <a:effectRef idx="1">
            <a:schemeClr val="accent2">
              <a:shade val="50000"/>
              <a:hueOff val="591961"/>
              <a:satOff val="-9285"/>
              <a:lumOff val="49133"/>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Calibri"/>
              <a:ea typeface="+mn-ea"/>
              <a:cs typeface="+mn-cs"/>
            </a:endParaRPr>
          </a:p>
        </p:txBody>
      </p:sp>
      <p:sp>
        <p:nvSpPr>
          <p:cNvPr id="63" name="Hexagon 6">
            <a:extLst>
              <a:ext uri="{FF2B5EF4-FFF2-40B4-BE49-F238E27FC236}">
                <a16:creationId xmlns:a16="http://schemas.microsoft.com/office/drawing/2014/main" id="{8CAFD5E3-2C14-475A-9A40-0A9955FF335E}"/>
              </a:ext>
            </a:extLst>
          </p:cNvPr>
          <p:cNvSpPr txBox="1"/>
          <p:nvPr/>
        </p:nvSpPr>
        <p:spPr>
          <a:xfrm>
            <a:off x="5029199" y="4123189"/>
            <a:ext cx="2092311"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Data format</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XML schema</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XML examples</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XML description</a:t>
            </a:r>
          </a:p>
        </p:txBody>
      </p:sp>
      <p:sp>
        <p:nvSpPr>
          <p:cNvPr id="64" name="Hexagon 6">
            <a:extLst>
              <a:ext uri="{FF2B5EF4-FFF2-40B4-BE49-F238E27FC236}">
                <a16:creationId xmlns:a16="http://schemas.microsoft.com/office/drawing/2014/main" id="{D42EC4E7-0B28-4E22-A897-600048D42AA2}"/>
              </a:ext>
            </a:extLst>
          </p:cNvPr>
          <p:cNvSpPr txBox="1"/>
          <p:nvPr/>
        </p:nvSpPr>
        <p:spPr>
          <a:xfrm>
            <a:off x="3728274" y="1932500"/>
            <a:ext cx="1935926"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Visual notation</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Diagrams types and symbols</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Features and examples</a:t>
            </a:r>
          </a:p>
        </p:txBody>
      </p:sp>
      <p:sp>
        <p:nvSpPr>
          <p:cNvPr id="65" name="Hexagon 6">
            <a:extLst>
              <a:ext uri="{FF2B5EF4-FFF2-40B4-BE49-F238E27FC236}">
                <a16:creationId xmlns:a16="http://schemas.microsoft.com/office/drawing/2014/main" id="{FF284625-A0E8-4C50-B9B8-18CD13BE2C95}"/>
              </a:ext>
            </a:extLst>
          </p:cNvPr>
          <p:cNvSpPr txBox="1"/>
          <p:nvPr/>
        </p:nvSpPr>
        <p:spPr>
          <a:xfrm>
            <a:off x="2468633" y="4085611"/>
            <a:ext cx="2082214"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Terminology</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Definitions, attributes, and class diagrams</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Meta-model</a:t>
            </a:r>
          </a:p>
        </p:txBody>
      </p:sp>
      <p:sp>
        <p:nvSpPr>
          <p:cNvPr id="66" name="Hexagon 6">
            <a:extLst>
              <a:ext uri="{FF2B5EF4-FFF2-40B4-BE49-F238E27FC236}">
                <a16:creationId xmlns:a16="http://schemas.microsoft.com/office/drawing/2014/main" id="{CAB91B4A-171B-474F-AAD5-C78514BF1F09}"/>
              </a:ext>
            </a:extLst>
          </p:cNvPr>
          <p:cNvSpPr txBox="1"/>
          <p:nvPr/>
        </p:nvSpPr>
        <p:spPr>
          <a:xfrm>
            <a:off x="6122162" y="1932500"/>
            <a:ext cx="2038126"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Diagram generator</a:t>
            </a:r>
            <a:endParaRPr kumimoji="0" lang="en-GB" sz="1400" b="1" i="0" u="none" strike="noStrike" kern="1200" cap="none" spc="0" normalizeH="0" baseline="0" noProof="0" dirty="0">
              <a:ln>
                <a:noFill/>
              </a:ln>
              <a:solidFill>
                <a:prstClr val="black"/>
              </a:solidFill>
              <a:effectLst/>
              <a:uLnTx/>
              <a:uFillTx/>
              <a:latin typeface="Calibri"/>
              <a:ea typeface="+mn-ea"/>
              <a:cs typeface="+mn-cs"/>
            </a:endParaRP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Templates for easy diagramming</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Examples</a:t>
            </a:r>
          </a:p>
        </p:txBody>
      </p:sp>
      <p:sp>
        <p:nvSpPr>
          <p:cNvPr id="67" name="Rectangle 66">
            <a:extLst>
              <a:ext uri="{FF2B5EF4-FFF2-40B4-BE49-F238E27FC236}">
                <a16:creationId xmlns:a16="http://schemas.microsoft.com/office/drawing/2014/main" id="{E3267425-E9F6-4D25-B94E-78B1EF0A342C}"/>
              </a:ext>
            </a:extLst>
          </p:cNvPr>
          <p:cNvSpPr/>
          <p:nvPr/>
        </p:nvSpPr>
        <p:spPr>
          <a:xfrm>
            <a:off x="9302188" y="2207889"/>
            <a:ext cx="2737411" cy="1384995"/>
          </a:xfrm>
          <a:prstGeom prst="rect">
            <a:avLst/>
          </a:prstGeom>
          <a:noFill/>
        </p:spPr>
        <p:txBody>
          <a:bodyPr wrap="square" rtlCol="0">
            <a:spAutoFit/>
          </a:bodyPr>
          <a:lstStyle/>
          <a:p>
            <a:pPr defTabSz="914400">
              <a:defRPr/>
            </a:pPr>
            <a:r>
              <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rPr>
              <a:t>The CJML material consists of several modules that are to be seen in connection to each other. All the CJML resources can be found here: </a:t>
            </a:r>
            <a:r>
              <a:rPr kumimoji="0" lang="en-GB" sz="1400" b="0" i="0" u="none" strike="noStrike" kern="0" cap="none" spc="0" normalizeH="0" baseline="0" noProof="0" dirty="0">
                <a:ln>
                  <a:noFill/>
                </a:ln>
                <a:solidFill>
                  <a:srgbClr val="F79646">
                    <a:lumMod val="50000"/>
                  </a:srgbClr>
                </a:solidFill>
                <a:effectLst/>
                <a:uLnTx/>
                <a:uFillTx/>
                <a:latin typeface="Calibri"/>
                <a:ea typeface="+mn-ea"/>
                <a:cs typeface="+mn-cs"/>
                <a:hlinkClick r:id="rId4"/>
              </a:rPr>
              <a:t>www.cjml.no</a:t>
            </a:r>
            <a:endParaRPr kumimoji="0" lang="en-GB" sz="1400" b="0" i="0" u="none" strike="noStrike" kern="0" cap="none" spc="0" normalizeH="0" baseline="0" noProof="0" dirty="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endParaRPr>
          </a:p>
        </p:txBody>
      </p:sp>
      <p:pic>
        <p:nvPicPr>
          <p:cNvPr id="68" name="Picture 4" descr="Bilderesultat for light bulb free clipart">
            <a:extLst>
              <a:ext uri="{FF2B5EF4-FFF2-40B4-BE49-F238E27FC236}">
                <a16:creationId xmlns:a16="http://schemas.microsoft.com/office/drawing/2014/main" id="{6D047AA1-A790-4623-B03E-3AA9161E31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23405" y="2293416"/>
            <a:ext cx="159386" cy="21518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047A38A-B054-460F-939C-6D4D4165D638}"/>
              </a:ext>
            </a:extLst>
          </p:cNvPr>
          <p:cNvSpPr/>
          <p:nvPr/>
        </p:nvSpPr>
        <p:spPr>
          <a:xfrm>
            <a:off x="9302189" y="3701581"/>
            <a:ext cx="236847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rPr>
              <a:t>Main change in this version: </a:t>
            </a:r>
          </a:p>
          <a:p>
            <a:pPr marL="342900"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GB" sz="1400" kern="0" dirty="0">
                <a:solidFill>
                  <a:srgbClr val="A4C21F">
                    <a:lumMod val="50000"/>
                  </a:srgbClr>
                </a:solidFill>
                <a:latin typeface="Calibri"/>
              </a:rPr>
              <a:t>An expanded terminology and a data exchange format</a:t>
            </a:r>
          </a:p>
          <a:p>
            <a:pPr marL="342900"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GB" sz="1400" kern="0" dirty="0">
                <a:solidFill>
                  <a:srgbClr val="A4C21F">
                    <a:lumMod val="50000"/>
                  </a:srgbClr>
                </a:solidFill>
                <a:latin typeface="Calibri"/>
              </a:rPr>
              <a:t>Change in the visual notation of the journey network diagram (message flow between sender and receiver)</a:t>
            </a:r>
            <a:endPar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endParaRPr>
          </a:p>
        </p:txBody>
      </p:sp>
      <p:pic>
        <p:nvPicPr>
          <p:cNvPr id="19" name="Picture 4" descr="Bilderesultat for light bulb free clipart">
            <a:extLst>
              <a:ext uri="{FF2B5EF4-FFF2-40B4-BE49-F238E27FC236}">
                <a16:creationId xmlns:a16="http://schemas.microsoft.com/office/drawing/2014/main" id="{27B6CC11-01AA-40FF-AFE2-C75DB7C7D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23477" y="3788643"/>
            <a:ext cx="159386" cy="21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062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73C1DD-C439-49B1-9056-CADB68425E55}"/>
              </a:ext>
            </a:extLst>
          </p:cNvPr>
          <p:cNvSpPr>
            <a:spLocks noGrp="1"/>
          </p:cNvSpPr>
          <p:nvPr>
            <p:ph type="title"/>
          </p:nvPr>
        </p:nvSpPr>
        <p:spPr/>
        <p:txBody>
          <a:bodyPr/>
          <a:lstStyle/>
          <a:p>
            <a:r>
              <a:rPr lang="en-GB" dirty="0"/>
              <a:t>More about customer journeys</a:t>
            </a:r>
          </a:p>
        </p:txBody>
      </p:sp>
      <p:sp>
        <p:nvSpPr>
          <p:cNvPr id="8" name="TextBox 7">
            <a:extLst>
              <a:ext uri="{FF2B5EF4-FFF2-40B4-BE49-F238E27FC236}">
                <a16:creationId xmlns:a16="http://schemas.microsoft.com/office/drawing/2014/main" id="{C4450D43-A296-4E64-80EA-77260530E01E}"/>
              </a:ext>
            </a:extLst>
          </p:cNvPr>
          <p:cNvSpPr txBox="1"/>
          <p:nvPr/>
        </p:nvSpPr>
        <p:spPr>
          <a:xfrm>
            <a:off x="1339935" y="2406205"/>
            <a:ext cx="5558304" cy="212365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As a common method in service design, customer journey mapping is practiced in various ways. However, there are some common factors that can be seen across most approaches:</a:t>
            </a:r>
          </a:p>
          <a:p>
            <a:pPr marL="228600" marR="0" lvl="0" indent="-138113" defTabSz="45720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0" cap="none" spc="0" normalizeH="0" baseline="0" noProof="0" dirty="0">
                <a:ln>
                  <a:noFill/>
                </a:ln>
                <a:solidFill>
                  <a:prstClr val="black"/>
                </a:solidFill>
                <a:effectLst/>
                <a:uLnTx/>
                <a:uFillTx/>
              </a:rPr>
              <a:t>The journey is based on the customer's point of view</a:t>
            </a:r>
          </a:p>
          <a:p>
            <a:pPr marL="228600" marR="0" lvl="0" indent="-138113" defTabSz="45720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0" cap="none" spc="0" normalizeH="0" baseline="0" noProof="0" dirty="0">
                <a:ln>
                  <a:noFill/>
                </a:ln>
                <a:solidFill>
                  <a:prstClr val="black"/>
                </a:solidFill>
                <a:effectLst/>
                <a:uLnTx/>
                <a:uFillTx/>
              </a:rPr>
              <a:t>The journey has a time dimension – or a process nature</a:t>
            </a:r>
          </a:p>
          <a:p>
            <a:pPr marL="228600" marR="0" lvl="0" indent="-138113" defTabSz="45720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0" cap="none" spc="0" normalizeH="0" baseline="0" noProof="0" dirty="0">
                <a:ln>
                  <a:noFill/>
                </a:ln>
                <a:solidFill>
                  <a:prstClr val="black"/>
                </a:solidFill>
                <a:effectLst/>
                <a:uLnTx/>
                <a:uFillTx/>
              </a:rPr>
              <a:t>The journey is divided into steps</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Note that a journey might involve both voluntary and/or mandatory aspects, and the outcome might (or not) be desirable for the customer. Example: tax reporting is a mandatory journey, and when resulting in an additional tax payment it has an undesirable outcome.</a:t>
            </a:r>
          </a:p>
        </p:txBody>
      </p:sp>
      <p:sp>
        <p:nvSpPr>
          <p:cNvPr id="9" name="TextBox 8">
            <a:extLst>
              <a:ext uri="{FF2B5EF4-FFF2-40B4-BE49-F238E27FC236}">
                <a16:creationId xmlns:a16="http://schemas.microsoft.com/office/drawing/2014/main" id="{8CAFC742-8CD4-470B-B377-C56592451EEC}"/>
              </a:ext>
            </a:extLst>
          </p:cNvPr>
          <p:cNvSpPr txBox="1"/>
          <p:nvPr/>
        </p:nvSpPr>
        <p:spPr>
          <a:xfrm>
            <a:off x="7030770" y="2406205"/>
            <a:ext cx="2925123" cy="3903155"/>
          </a:xfrm>
          <a:prstGeom prst="rect">
            <a:avLst/>
          </a:prstGeom>
          <a:solidFill>
            <a:srgbClr val="DCE6F2"/>
          </a:solidFill>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About customer journeys</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The term </a:t>
            </a:r>
            <a:r>
              <a:rPr kumimoji="0" lang="en-GB" sz="1200" b="0" i="1" u="none" strike="noStrike" kern="0" cap="none" spc="0" normalizeH="0" baseline="0" noProof="0" dirty="0">
                <a:ln>
                  <a:noFill/>
                </a:ln>
                <a:solidFill>
                  <a:prstClr val="black"/>
                </a:solidFill>
                <a:effectLst/>
                <a:uLnTx/>
                <a:uFillTx/>
              </a:rPr>
              <a:t>customer journey </a:t>
            </a:r>
            <a:r>
              <a:rPr kumimoji="0" lang="en-GB" sz="1200" b="0" i="0" u="none" strike="noStrike" kern="0" cap="none" spc="0" normalizeH="0" baseline="0" noProof="0" dirty="0">
                <a:ln>
                  <a:noFill/>
                </a:ln>
                <a:solidFill>
                  <a:prstClr val="black"/>
                </a:solidFill>
                <a:effectLst/>
                <a:uLnTx/>
                <a:uFillTx/>
              </a:rPr>
              <a:t>is generally used as a metaphor for taking the perspective of the customer (or other end-user).</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Customer journey </a:t>
            </a:r>
            <a:r>
              <a:rPr kumimoji="0" lang="en-GB" sz="1200" b="0" i="1" u="none" strike="noStrike" kern="0" cap="none" spc="0" normalizeH="0" baseline="0" noProof="0" dirty="0">
                <a:ln>
                  <a:noFill/>
                </a:ln>
                <a:solidFill>
                  <a:prstClr val="black"/>
                </a:solidFill>
                <a:effectLst/>
                <a:uLnTx/>
                <a:uFillTx/>
              </a:rPr>
              <a:t>mapping</a:t>
            </a:r>
            <a:r>
              <a:rPr kumimoji="0" lang="en-GB" sz="1200" b="0" i="0" u="none" strike="noStrike" kern="0" cap="none" spc="0" normalizeH="0" baseline="0" noProof="0" dirty="0">
                <a:ln>
                  <a:noFill/>
                </a:ln>
                <a:solidFill>
                  <a:prstClr val="black"/>
                </a:solidFill>
                <a:effectLst/>
                <a:uLnTx/>
                <a:uFillTx/>
              </a:rPr>
              <a:t> </a:t>
            </a:r>
            <a:r>
              <a:rPr lang="en-GB" sz="1200" kern="0" dirty="0">
                <a:solidFill>
                  <a:prstClr val="black"/>
                </a:solidFill>
              </a:rPr>
              <a:t>is</a:t>
            </a:r>
            <a:r>
              <a:rPr kumimoji="0" lang="en-GB" sz="1200" b="0" i="0" u="none" strike="noStrike" kern="0" cap="none" spc="0" normalizeH="0" baseline="0" noProof="0" dirty="0">
                <a:ln>
                  <a:noFill/>
                </a:ln>
                <a:solidFill>
                  <a:prstClr val="black"/>
                </a:solidFill>
                <a:effectLst/>
                <a:uLnTx/>
                <a:uFillTx/>
              </a:rPr>
              <a:t> </a:t>
            </a:r>
            <a:r>
              <a:rPr kumimoji="0" lang="en-GB" sz="1200" b="0" u="none" strike="noStrike" kern="0" cap="none" spc="0" normalizeH="0" baseline="0" noProof="0" dirty="0">
                <a:ln>
                  <a:noFill/>
                </a:ln>
                <a:solidFill>
                  <a:prstClr val="black"/>
                </a:solidFill>
                <a:effectLst/>
                <a:uLnTx/>
                <a:uFillTx/>
              </a:rPr>
              <a:t>a method in </a:t>
            </a:r>
            <a:r>
              <a:rPr kumimoji="0" lang="en-GB" sz="1200" b="0" i="0" u="none" strike="noStrike" kern="0" cap="none" spc="0" normalizeH="0" baseline="0" noProof="0" dirty="0">
                <a:ln>
                  <a:noFill/>
                </a:ln>
                <a:solidFill>
                  <a:prstClr val="black"/>
                </a:solidFill>
                <a:effectLst/>
                <a:uLnTx/>
                <a:uFillTx/>
              </a:rPr>
              <a:t>service design. A journey </a:t>
            </a:r>
            <a:r>
              <a:rPr kumimoji="0" lang="en-GB" sz="1200" b="0" i="1" u="none" strike="noStrike" kern="0" cap="none" spc="0" normalizeH="0" baseline="0" noProof="0" dirty="0">
                <a:ln>
                  <a:noFill/>
                </a:ln>
                <a:solidFill>
                  <a:prstClr val="black"/>
                </a:solidFill>
                <a:effectLst/>
                <a:uLnTx/>
                <a:uFillTx/>
              </a:rPr>
              <a:t>map</a:t>
            </a:r>
            <a:r>
              <a:rPr kumimoji="0" lang="en-GB" sz="1200" b="0" i="0" u="none" strike="noStrike" kern="0" cap="none" spc="0" normalizeH="0" baseline="0" noProof="0" dirty="0">
                <a:ln>
                  <a:noFill/>
                </a:ln>
                <a:solidFill>
                  <a:prstClr val="black"/>
                </a:solidFill>
                <a:effectLst/>
                <a:uLnTx/>
                <a:uFillTx/>
              </a:rPr>
              <a:t> is a visual representation of the journey, and it often contains emotions. </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Although the method is commonly used in the service industry, it lacks a theoretical foundation and a formalization. </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A customer journey is often divided into "before", "during" and "after" the service.  Sometimes, these borders are hard to distinguish.</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prstClr val="black"/>
                </a:solidFill>
                <a:effectLst/>
                <a:uLnTx/>
                <a:uFillTx/>
              </a:rPr>
              <a:t> </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endParaRPr>
          </a:p>
        </p:txBody>
      </p:sp>
      <p:sp>
        <p:nvSpPr>
          <p:cNvPr id="10" name="TextBox 9">
            <a:extLst>
              <a:ext uri="{FF2B5EF4-FFF2-40B4-BE49-F238E27FC236}">
                <a16:creationId xmlns:a16="http://schemas.microsoft.com/office/drawing/2014/main" id="{D3C59061-B4BF-4C1D-BCF7-D96FBD6BBDEB}"/>
              </a:ext>
            </a:extLst>
          </p:cNvPr>
          <p:cNvSpPr txBox="1"/>
          <p:nvPr/>
        </p:nvSpPr>
        <p:spPr>
          <a:xfrm>
            <a:off x="1333763" y="1427583"/>
            <a:ext cx="8622130" cy="791721"/>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rPr>
              <a:t>Customer journey </a:t>
            </a:r>
          </a:p>
          <a:p>
            <a:pPr marL="0" marR="0" lvl="0" indent="0" defTabSz="457200" eaLnBrk="1" fontAlgn="auto" latinLnBrk="0" hangingPunct="1">
              <a:lnSpc>
                <a:spcPct val="100000"/>
              </a:lnSpc>
              <a:spcBef>
                <a:spcPts val="0"/>
              </a:spcBef>
              <a:spcAft>
                <a:spcPts val="0"/>
              </a:spcAft>
              <a:buClrTx/>
              <a:buSzTx/>
              <a:buFontTx/>
              <a:buNone/>
              <a:tabLst/>
              <a:defRPr/>
            </a:pPr>
            <a:r>
              <a:rPr lang="en-GB" sz="1200">
                <a:solidFill>
                  <a:prstClr val="black"/>
                </a:solidFill>
              </a:rPr>
              <a:t>A customer journey is defined as </a:t>
            </a:r>
            <a:r>
              <a:rPr lang="en-GB" sz="1200" i="1">
                <a:solidFill>
                  <a:prstClr val="black"/>
                </a:solidFill>
              </a:rPr>
              <a:t>a sequence or constellation of touchpoints involved for a customer to achieve a specific goal or a desired outcome</a:t>
            </a:r>
            <a:r>
              <a:rPr lang="en-GB" sz="1200">
                <a:solidFill>
                  <a:prstClr val="black"/>
                </a:solidFill>
              </a:rPr>
              <a:t>. </a:t>
            </a:r>
            <a:r>
              <a:rPr kumimoji="0" lang="en-GB" sz="1200" b="0" i="0" u="none" strike="noStrike" kern="0" cap="none" spc="0" normalizeH="0" baseline="0" noProof="0">
                <a:ln>
                  <a:noFill/>
                </a:ln>
                <a:solidFill>
                  <a:prstClr val="black"/>
                </a:solidFill>
                <a:effectLst/>
                <a:uLnTx/>
                <a:uFillTx/>
              </a:rPr>
              <a:t>The </a:t>
            </a:r>
            <a:r>
              <a:rPr kumimoji="0" lang="en-GB" sz="1200" b="1" i="0" u="none" strike="noStrike" kern="0" cap="none" spc="0" normalizeH="0" baseline="0" noProof="0">
                <a:ln>
                  <a:noFill/>
                </a:ln>
                <a:solidFill>
                  <a:prstClr val="black"/>
                </a:solidFill>
                <a:effectLst/>
                <a:uLnTx/>
                <a:uFillTx/>
              </a:rPr>
              <a:t>start</a:t>
            </a:r>
            <a:r>
              <a:rPr kumimoji="0" lang="en-GB" sz="1200" b="0" i="0" u="none" strike="noStrike" kern="0" cap="none" spc="0" normalizeH="0" baseline="0" noProof="0">
                <a:ln>
                  <a:noFill/>
                </a:ln>
                <a:solidFill>
                  <a:prstClr val="black"/>
                </a:solidFill>
                <a:effectLst/>
                <a:uLnTx/>
                <a:uFillTx/>
              </a:rPr>
              <a:t> and </a:t>
            </a:r>
            <a:r>
              <a:rPr kumimoji="0" lang="en-GB" sz="1200" b="1" i="0" u="none" strike="noStrike" kern="0" cap="none" spc="0" normalizeH="0" baseline="0" noProof="0">
                <a:ln>
                  <a:noFill/>
                </a:ln>
                <a:solidFill>
                  <a:prstClr val="black"/>
                </a:solidFill>
                <a:effectLst/>
                <a:uLnTx/>
                <a:uFillTx/>
              </a:rPr>
              <a:t>end</a:t>
            </a:r>
            <a:r>
              <a:rPr kumimoji="0" lang="en-GB" sz="1200" b="0" i="0" u="none" strike="noStrike" kern="0" cap="none" spc="0" normalizeH="0" baseline="0" noProof="0">
                <a:ln>
                  <a:noFill/>
                </a:ln>
                <a:solidFill>
                  <a:prstClr val="black"/>
                </a:solidFill>
                <a:effectLst/>
                <a:uLnTx/>
                <a:uFillTx/>
              </a:rPr>
              <a:t> of the journey must be seen in context with the </a:t>
            </a:r>
            <a:r>
              <a:rPr kumimoji="0" lang="en-GB" sz="1200" b="1" i="0" u="none" strike="noStrike" kern="0" cap="none" spc="0" normalizeH="0" baseline="0" noProof="0">
                <a:ln>
                  <a:noFill/>
                </a:ln>
                <a:solidFill>
                  <a:prstClr val="black"/>
                </a:solidFill>
                <a:effectLst/>
                <a:uLnTx/>
                <a:uFillTx/>
              </a:rPr>
              <a:t>purpose</a:t>
            </a:r>
            <a:r>
              <a:rPr kumimoji="0" lang="en-GB" sz="1200" b="0" i="0" u="none" strike="noStrike" kern="0" cap="none" spc="0" normalizeH="0" baseline="0" noProof="0">
                <a:ln>
                  <a:noFill/>
                </a:ln>
                <a:solidFill>
                  <a:prstClr val="black"/>
                </a:solidFill>
                <a:effectLst/>
                <a:uLnTx/>
                <a:uFillTx/>
              </a:rPr>
              <a:t> of the analysis.</a:t>
            </a:r>
          </a:p>
        </p:txBody>
      </p:sp>
      <p:sp>
        <p:nvSpPr>
          <p:cNvPr id="11" name="TextBox 10">
            <a:extLst>
              <a:ext uri="{FF2B5EF4-FFF2-40B4-BE49-F238E27FC236}">
                <a16:creationId xmlns:a16="http://schemas.microsoft.com/office/drawing/2014/main" id="{AD356CD4-729A-4FD2-B63E-BA5BBB371028}"/>
              </a:ext>
            </a:extLst>
          </p:cNvPr>
          <p:cNvSpPr txBox="1"/>
          <p:nvPr/>
        </p:nvSpPr>
        <p:spPr>
          <a:xfrm>
            <a:off x="1339936" y="4545212"/>
            <a:ext cx="5558304" cy="186204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600"/>
              </a:spcAft>
              <a:buClrTx/>
              <a:buSzTx/>
              <a:buFontTx/>
              <a:buNone/>
              <a:tabLst/>
              <a:defRPr/>
            </a:pPr>
            <a:r>
              <a:rPr kumimoji="0" lang="en-GB" sz="1400" b="0" i="1" u="sng" strike="noStrike" kern="0" cap="none" spc="0" normalizeH="0" baseline="0" noProof="0" dirty="0">
                <a:ln>
                  <a:noFill/>
                </a:ln>
                <a:solidFill>
                  <a:prstClr val="black"/>
                </a:solidFill>
                <a:effectLst/>
                <a:uLnTx/>
                <a:uFillTx/>
              </a:rPr>
              <a:t>Examples of journeys</a:t>
            </a:r>
            <a:endParaRPr kumimoji="0" lang="en-GB" sz="1200" b="0" i="0" u="sng"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Hospitality service: Going to the cinema to watch a movie. The service process comprises ordering and payment of the ticket, retrieval of the ticket, procedures at the movie theatre, and the movie itself. </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Health service: Having a knee surgery. The journey starts with a visit to the general practitioner, and continues with a MR scanning, consultation with a specialist, and finally the surgery. The patient has a relation to many different actors throughout the patient journey.  </a:t>
            </a:r>
          </a:p>
        </p:txBody>
      </p:sp>
      <p:grpSp>
        <p:nvGrpSpPr>
          <p:cNvPr id="12" name="Group 11">
            <a:extLst>
              <a:ext uri="{FF2B5EF4-FFF2-40B4-BE49-F238E27FC236}">
                <a16:creationId xmlns:a16="http://schemas.microsoft.com/office/drawing/2014/main" id="{7960326C-A649-4F7C-8C2D-1B90576A46E8}"/>
              </a:ext>
            </a:extLst>
          </p:cNvPr>
          <p:cNvGrpSpPr/>
          <p:nvPr/>
        </p:nvGrpSpPr>
        <p:grpSpPr>
          <a:xfrm>
            <a:off x="1454210" y="6520740"/>
            <a:ext cx="8104912" cy="200677"/>
            <a:chOff x="1454210" y="6520740"/>
            <a:chExt cx="8104912" cy="200677"/>
          </a:xfrm>
        </p:grpSpPr>
        <p:sp>
          <p:nvSpPr>
            <p:cNvPr id="13" name="AutoShape 63">
              <a:extLst>
                <a:ext uri="{FF2B5EF4-FFF2-40B4-BE49-F238E27FC236}">
                  <a16:creationId xmlns:a16="http://schemas.microsoft.com/office/drawing/2014/main" id="{97CBF8E7-30A6-4C39-B530-C2BA957497E6}"/>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14" name="AutoShape 64">
              <a:extLst>
                <a:ext uri="{FF2B5EF4-FFF2-40B4-BE49-F238E27FC236}">
                  <a16:creationId xmlns:a16="http://schemas.microsoft.com/office/drawing/2014/main" id="{346E3CB3-5465-470E-951F-1B76C70B4859}"/>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15" name="AutoShape 65">
              <a:extLst>
                <a:ext uri="{FF2B5EF4-FFF2-40B4-BE49-F238E27FC236}">
                  <a16:creationId xmlns:a16="http://schemas.microsoft.com/office/drawing/2014/main" id="{9CB82BA5-1D2C-4608-ADA7-5BB544FC382E}"/>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16" name="AutoShape 64">
              <a:extLst>
                <a:ext uri="{FF2B5EF4-FFF2-40B4-BE49-F238E27FC236}">
                  <a16:creationId xmlns:a16="http://schemas.microsoft.com/office/drawing/2014/main" id="{29EC2790-07D8-45E4-BDE3-CF4E95A46EBD}"/>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Tree>
    <p:extLst>
      <p:ext uri="{BB962C8B-B14F-4D97-AF65-F5344CB8AC3E}">
        <p14:creationId xmlns:p14="http://schemas.microsoft.com/office/powerpoint/2010/main" val="2394328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584D-E78C-408F-A464-AF661D7CD2F8}"/>
              </a:ext>
            </a:extLst>
          </p:cNvPr>
          <p:cNvSpPr>
            <a:spLocks noGrp="1"/>
          </p:cNvSpPr>
          <p:nvPr>
            <p:ph type="title"/>
          </p:nvPr>
        </p:nvSpPr>
        <p:spPr>
          <a:xfrm>
            <a:off x="954182" y="331155"/>
            <a:ext cx="9001711" cy="888244"/>
          </a:xfrm>
        </p:spPr>
        <p:txBody>
          <a:bodyPr/>
          <a:lstStyle/>
          <a:p>
            <a:r>
              <a:rPr lang="en-GB" dirty="0"/>
              <a:t>Who are involved in a customer journey?</a:t>
            </a:r>
          </a:p>
        </p:txBody>
      </p:sp>
      <p:sp>
        <p:nvSpPr>
          <p:cNvPr id="5" name="TextBox 4">
            <a:extLst>
              <a:ext uri="{FF2B5EF4-FFF2-40B4-BE49-F238E27FC236}">
                <a16:creationId xmlns:a16="http://schemas.microsoft.com/office/drawing/2014/main" id="{1A6FA598-573A-4B84-B451-39426566E1B3}"/>
              </a:ext>
            </a:extLst>
          </p:cNvPr>
          <p:cNvSpPr txBox="1"/>
          <p:nvPr/>
        </p:nvSpPr>
        <p:spPr>
          <a:xfrm>
            <a:off x="895438" y="1391110"/>
            <a:ext cx="4672131" cy="888244"/>
          </a:xfrm>
          <a:prstGeom prst="rect">
            <a:avLst/>
          </a:prstGeom>
          <a:solidFill>
            <a:srgbClr val="E7F9FF"/>
          </a:solidFill>
          <a:ln w="28575">
            <a:solidFill>
              <a:srgbClr val="00ADEE"/>
            </a:solidFill>
          </a:ln>
        </p:spPr>
        <p:txBody>
          <a:bodyPr wrap="square" rtlCol="0">
            <a:noAutofit/>
          </a:bodyPr>
          <a:lstStyle/>
          <a:p>
            <a:r>
              <a:rPr lang="en-GB" sz="1300" b="1" dirty="0"/>
              <a:t>Directly involved actors</a:t>
            </a:r>
            <a:br>
              <a:rPr lang="en-GB" sz="1300" dirty="0"/>
            </a:br>
            <a:r>
              <a:rPr lang="en-GB" sz="1300" dirty="0"/>
              <a:t>The actors on the left side are directly involved in delivering the service to the customer. They have a predefined role in various parts of the planned journey.</a:t>
            </a:r>
          </a:p>
        </p:txBody>
      </p:sp>
      <p:sp>
        <p:nvSpPr>
          <p:cNvPr id="6" name="TextBox 5">
            <a:extLst>
              <a:ext uri="{FF2B5EF4-FFF2-40B4-BE49-F238E27FC236}">
                <a16:creationId xmlns:a16="http://schemas.microsoft.com/office/drawing/2014/main" id="{9CD91430-CFD3-4C86-81D9-D8343A7D7F47}"/>
              </a:ext>
            </a:extLst>
          </p:cNvPr>
          <p:cNvSpPr txBox="1"/>
          <p:nvPr/>
        </p:nvSpPr>
        <p:spPr>
          <a:xfrm>
            <a:off x="7205889" y="1391110"/>
            <a:ext cx="4090673" cy="914934"/>
          </a:xfrm>
          <a:prstGeom prst="rect">
            <a:avLst/>
          </a:prstGeom>
          <a:solidFill>
            <a:schemeClr val="bg1">
              <a:lumMod val="95000"/>
            </a:schemeClr>
          </a:solidFill>
          <a:ln w="28575">
            <a:solidFill>
              <a:schemeClr val="tx1">
                <a:lumMod val="50000"/>
                <a:lumOff val="50000"/>
              </a:schemeClr>
            </a:solidFill>
          </a:ln>
        </p:spPr>
        <p:txBody>
          <a:bodyPr wrap="square" rtlCol="0">
            <a:noAutofit/>
          </a:bodyPr>
          <a:lstStyle/>
          <a:p>
            <a:r>
              <a:rPr lang="en-GB" sz="1300" b="1"/>
              <a:t>External actors</a:t>
            </a:r>
            <a:br>
              <a:rPr lang="en-GB" sz="1300"/>
            </a:br>
            <a:r>
              <a:rPr lang="en-GB" sz="1300"/>
              <a:t>The actors on the right side may influence the customer's journey, although they are not responsible for any part of the service delivery. </a:t>
            </a:r>
          </a:p>
        </p:txBody>
      </p:sp>
      <p:cxnSp>
        <p:nvCxnSpPr>
          <p:cNvPr id="7" name="Straight Arrow Connector 6">
            <a:extLst>
              <a:ext uri="{FF2B5EF4-FFF2-40B4-BE49-F238E27FC236}">
                <a16:creationId xmlns:a16="http://schemas.microsoft.com/office/drawing/2014/main" id="{788390F8-B65A-478F-917E-B1A23108FE6C}"/>
              </a:ext>
            </a:extLst>
          </p:cNvPr>
          <p:cNvCxnSpPr/>
          <p:nvPr/>
        </p:nvCxnSpPr>
        <p:spPr>
          <a:xfrm>
            <a:off x="2572591" y="2306044"/>
            <a:ext cx="304800" cy="441848"/>
          </a:xfrm>
          <a:prstGeom prst="straightConnector1">
            <a:avLst/>
          </a:prstGeom>
          <a:ln w="28575">
            <a:solidFill>
              <a:srgbClr val="00ADE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1A126A1-349D-4752-900F-835DBA6922CF}"/>
              </a:ext>
            </a:extLst>
          </p:cNvPr>
          <p:cNvCxnSpPr>
            <a:cxnSpLocks/>
          </p:cNvCxnSpPr>
          <p:nvPr/>
        </p:nvCxnSpPr>
        <p:spPr>
          <a:xfrm flipH="1">
            <a:off x="7951694" y="2318240"/>
            <a:ext cx="367031" cy="429652"/>
          </a:xfrm>
          <a:prstGeom prst="straightConnector1">
            <a:avLst/>
          </a:prstGeom>
          <a:ln w="28575">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66C879E1-1B96-4FBF-97F1-F456D99524CA}"/>
              </a:ext>
            </a:extLst>
          </p:cNvPr>
          <p:cNvGrpSpPr/>
          <p:nvPr/>
        </p:nvGrpSpPr>
        <p:grpSpPr>
          <a:xfrm>
            <a:off x="2628000" y="2375543"/>
            <a:ext cx="5603454" cy="2384666"/>
            <a:chOff x="1237612" y="3896014"/>
            <a:chExt cx="5603454" cy="2384666"/>
          </a:xfrm>
        </p:grpSpPr>
        <p:grpSp>
          <p:nvGrpSpPr>
            <p:cNvPr id="12" name="Group 4">
              <a:extLst>
                <a:ext uri="{FF2B5EF4-FFF2-40B4-BE49-F238E27FC236}">
                  <a16:creationId xmlns:a16="http://schemas.microsoft.com/office/drawing/2014/main" id="{78296E4B-4CBE-4E66-9FF2-0B204442D3B4}"/>
                </a:ext>
              </a:extLst>
            </p:cNvPr>
            <p:cNvGrpSpPr>
              <a:grpSpLocks/>
            </p:cNvGrpSpPr>
            <p:nvPr/>
          </p:nvGrpSpPr>
          <p:grpSpPr bwMode="auto">
            <a:xfrm>
              <a:off x="1237612" y="3896014"/>
              <a:ext cx="5603454" cy="2384666"/>
              <a:chOff x="3231" y="1709"/>
              <a:chExt cx="2789" cy="1634"/>
            </a:xfrm>
          </p:grpSpPr>
          <p:sp>
            <p:nvSpPr>
              <p:cNvPr id="23" name="Freeform 5">
                <a:extLst>
                  <a:ext uri="{FF2B5EF4-FFF2-40B4-BE49-F238E27FC236}">
                    <a16:creationId xmlns:a16="http://schemas.microsoft.com/office/drawing/2014/main" id="{5563A405-4E4C-44AF-BFF9-7D827B7A187A}"/>
                  </a:ext>
                </a:extLst>
              </p:cNvPr>
              <p:cNvSpPr>
                <a:spLocks/>
              </p:cNvSpPr>
              <p:nvPr/>
            </p:nvSpPr>
            <p:spPr bwMode="gray">
              <a:xfrm>
                <a:off x="4627" y="1714"/>
                <a:ext cx="1393" cy="1629"/>
              </a:xfrm>
              <a:custGeom>
                <a:avLst/>
                <a:gdLst/>
                <a:ahLst/>
                <a:cxnLst>
                  <a:cxn ang="0">
                    <a:pos x="1039" y="9"/>
                  </a:cxn>
                  <a:cxn ang="0">
                    <a:pos x="787" y="49"/>
                  </a:cxn>
                  <a:cxn ang="0">
                    <a:pos x="549" y="127"/>
                  </a:cxn>
                  <a:cxn ang="0">
                    <a:pos x="329" y="232"/>
                  </a:cxn>
                  <a:cxn ang="0">
                    <a:pos x="123" y="369"/>
                  </a:cxn>
                  <a:cxn ang="0">
                    <a:pos x="65" y="536"/>
                  </a:cxn>
                  <a:cxn ang="0">
                    <a:pos x="238" y="745"/>
                  </a:cxn>
                  <a:cxn ang="0">
                    <a:pos x="384" y="977"/>
                  </a:cxn>
                  <a:cxn ang="0">
                    <a:pos x="490" y="1231"/>
                  </a:cxn>
                  <a:cxn ang="0">
                    <a:pos x="555" y="1508"/>
                  </a:cxn>
                  <a:cxn ang="0">
                    <a:pos x="580" y="1793"/>
                  </a:cxn>
                  <a:cxn ang="0">
                    <a:pos x="555" y="2082"/>
                  </a:cxn>
                  <a:cxn ang="0">
                    <a:pos x="490" y="2356"/>
                  </a:cxn>
                  <a:cxn ang="0">
                    <a:pos x="384" y="2613"/>
                  </a:cxn>
                  <a:cxn ang="0">
                    <a:pos x="238" y="2846"/>
                  </a:cxn>
                  <a:cxn ang="0">
                    <a:pos x="65" y="3052"/>
                  </a:cxn>
                  <a:cxn ang="0">
                    <a:pos x="123" y="3221"/>
                  </a:cxn>
                  <a:cxn ang="0">
                    <a:pos x="329" y="3355"/>
                  </a:cxn>
                  <a:cxn ang="0">
                    <a:pos x="549" y="3462"/>
                  </a:cxn>
                  <a:cxn ang="0">
                    <a:pos x="787" y="3536"/>
                  </a:cxn>
                  <a:cxn ang="0">
                    <a:pos x="1039" y="3581"/>
                  </a:cxn>
                  <a:cxn ang="0">
                    <a:pos x="1305" y="3587"/>
                  </a:cxn>
                  <a:cxn ang="0">
                    <a:pos x="1572" y="3553"/>
                  </a:cxn>
                  <a:cxn ang="0">
                    <a:pos x="1829" y="3481"/>
                  </a:cxn>
                  <a:cxn ang="0">
                    <a:pos x="2069" y="3373"/>
                  </a:cxn>
                  <a:cxn ang="0">
                    <a:pos x="2286" y="3233"/>
                  </a:cxn>
                  <a:cxn ang="0">
                    <a:pos x="2481" y="3063"/>
                  </a:cxn>
                  <a:cxn ang="0">
                    <a:pos x="2648" y="2866"/>
                  </a:cxn>
                  <a:cxn ang="0">
                    <a:pos x="2788" y="2650"/>
                  </a:cxn>
                  <a:cxn ang="0">
                    <a:pos x="2897" y="2411"/>
                  </a:cxn>
                  <a:cxn ang="0">
                    <a:pos x="2968" y="2156"/>
                  </a:cxn>
                  <a:cxn ang="0">
                    <a:pos x="3003" y="1887"/>
                  </a:cxn>
                  <a:cxn ang="0">
                    <a:pos x="2997" y="1610"/>
                  </a:cxn>
                  <a:cxn ang="0">
                    <a:pos x="2949" y="1346"/>
                  </a:cxn>
                  <a:cxn ang="0">
                    <a:pos x="2866" y="1096"/>
                  </a:cxn>
                  <a:cxn ang="0">
                    <a:pos x="2745" y="865"/>
                  </a:cxn>
                  <a:cxn ang="0">
                    <a:pos x="2596" y="655"/>
                  </a:cxn>
                  <a:cxn ang="0">
                    <a:pos x="2419" y="465"/>
                  </a:cxn>
                  <a:cxn ang="0">
                    <a:pos x="2215" y="307"/>
                  </a:cxn>
                  <a:cxn ang="0">
                    <a:pos x="1992" y="177"/>
                  </a:cxn>
                  <a:cxn ang="0">
                    <a:pos x="1746" y="80"/>
                  </a:cxn>
                  <a:cxn ang="0">
                    <a:pos x="1486" y="22"/>
                  </a:cxn>
                  <a:cxn ang="0">
                    <a:pos x="1213" y="0"/>
                  </a:cxn>
                </a:cxnLst>
                <a:rect l="0" t="0" r="r" b="b"/>
                <a:pathLst>
                  <a:path w="3006" h="3590">
                    <a:moveTo>
                      <a:pt x="1213" y="0"/>
                    </a:moveTo>
                    <a:lnTo>
                      <a:pt x="1125" y="3"/>
                    </a:lnTo>
                    <a:lnTo>
                      <a:pt x="1039" y="9"/>
                    </a:lnTo>
                    <a:lnTo>
                      <a:pt x="956" y="18"/>
                    </a:lnTo>
                    <a:lnTo>
                      <a:pt x="872" y="34"/>
                    </a:lnTo>
                    <a:lnTo>
                      <a:pt x="787" y="49"/>
                    </a:lnTo>
                    <a:lnTo>
                      <a:pt x="707" y="71"/>
                    </a:lnTo>
                    <a:lnTo>
                      <a:pt x="627" y="100"/>
                    </a:lnTo>
                    <a:lnTo>
                      <a:pt x="549" y="127"/>
                    </a:lnTo>
                    <a:lnTo>
                      <a:pt x="475" y="158"/>
                    </a:lnTo>
                    <a:lnTo>
                      <a:pt x="400" y="195"/>
                    </a:lnTo>
                    <a:lnTo>
                      <a:pt x="329" y="232"/>
                    </a:lnTo>
                    <a:lnTo>
                      <a:pt x="257" y="275"/>
                    </a:lnTo>
                    <a:lnTo>
                      <a:pt x="189" y="320"/>
                    </a:lnTo>
                    <a:lnTo>
                      <a:pt x="123" y="369"/>
                    </a:lnTo>
                    <a:lnTo>
                      <a:pt x="59" y="418"/>
                    </a:lnTo>
                    <a:lnTo>
                      <a:pt x="0" y="475"/>
                    </a:lnTo>
                    <a:lnTo>
                      <a:pt x="65" y="536"/>
                    </a:lnTo>
                    <a:lnTo>
                      <a:pt x="126" y="602"/>
                    </a:lnTo>
                    <a:lnTo>
                      <a:pt x="186" y="673"/>
                    </a:lnTo>
                    <a:lnTo>
                      <a:pt x="238" y="745"/>
                    </a:lnTo>
                    <a:lnTo>
                      <a:pt x="292" y="819"/>
                    </a:lnTo>
                    <a:lnTo>
                      <a:pt x="338" y="896"/>
                    </a:lnTo>
                    <a:lnTo>
                      <a:pt x="384" y="977"/>
                    </a:lnTo>
                    <a:lnTo>
                      <a:pt x="421" y="1062"/>
                    </a:lnTo>
                    <a:lnTo>
                      <a:pt x="458" y="1145"/>
                    </a:lnTo>
                    <a:lnTo>
                      <a:pt x="490" y="1231"/>
                    </a:lnTo>
                    <a:lnTo>
                      <a:pt x="518" y="1322"/>
                    </a:lnTo>
                    <a:lnTo>
                      <a:pt x="540" y="1415"/>
                    </a:lnTo>
                    <a:lnTo>
                      <a:pt x="555" y="1508"/>
                    </a:lnTo>
                    <a:lnTo>
                      <a:pt x="567" y="1601"/>
                    </a:lnTo>
                    <a:lnTo>
                      <a:pt x="577" y="1697"/>
                    </a:lnTo>
                    <a:lnTo>
                      <a:pt x="580" y="1793"/>
                    </a:lnTo>
                    <a:lnTo>
                      <a:pt x="577" y="1893"/>
                    </a:lnTo>
                    <a:lnTo>
                      <a:pt x="567" y="1989"/>
                    </a:lnTo>
                    <a:lnTo>
                      <a:pt x="555" y="2082"/>
                    </a:lnTo>
                    <a:lnTo>
                      <a:pt x="540" y="2175"/>
                    </a:lnTo>
                    <a:lnTo>
                      <a:pt x="518" y="2268"/>
                    </a:lnTo>
                    <a:lnTo>
                      <a:pt x="490" y="2356"/>
                    </a:lnTo>
                    <a:lnTo>
                      <a:pt x="458" y="2442"/>
                    </a:lnTo>
                    <a:lnTo>
                      <a:pt x="421" y="2528"/>
                    </a:lnTo>
                    <a:lnTo>
                      <a:pt x="384" y="2613"/>
                    </a:lnTo>
                    <a:lnTo>
                      <a:pt x="338" y="2691"/>
                    </a:lnTo>
                    <a:lnTo>
                      <a:pt x="292" y="2771"/>
                    </a:lnTo>
                    <a:lnTo>
                      <a:pt x="238" y="2846"/>
                    </a:lnTo>
                    <a:lnTo>
                      <a:pt x="186" y="2917"/>
                    </a:lnTo>
                    <a:lnTo>
                      <a:pt x="126" y="2985"/>
                    </a:lnTo>
                    <a:lnTo>
                      <a:pt x="65" y="3052"/>
                    </a:lnTo>
                    <a:lnTo>
                      <a:pt x="0" y="3115"/>
                    </a:lnTo>
                    <a:lnTo>
                      <a:pt x="59" y="3172"/>
                    </a:lnTo>
                    <a:lnTo>
                      <a:pt x="123" y="3221"/>
                    </a:lnTo>
                    <a:lnTo>
                      <a:pt x="189" y="3267"/>
                    </a:lnTo>
                    <a:lnTo>
                      <a:pt x="257" y="3313"/>
                    </a:lnTo>
                    <a:lnTo>
                      <a:pt x="329" y="3355"/>
                    </a:lnTo>
                    <a:lnTo>
                      <a:pt x="400" y="3395"/>
                    </a:lnTo>
                    <a:lnTo>
                      <a:pt x="475" y="3429"/>
                    </a:lnTo>
                    <a:lnTo>
                      <a:pt x="549" y="3462"/>
                    </a:lnTo>
                    <a:lnTo>
                      <a:pt x="627" y="3490"/>
                    </a:lnTo>
                    <a:lnTo>
                      <a:pt x="707" y="3516"/>
                    </a:lnTo>
                    <a:lnTo>
                      <a:pt x="787" y="3536"/>
                    </a:lnTo>
                    <a:lnTo>
                      <a:pt x="872" y="3556"/>
                    </a:lnTo>
                    <a:lnTo>
                      <a:pt x="956" y="3571"/>
                    </a:lnTo>
                    <a:lnTo>
                      <a:pt x="1039" y="3581"/>
                    </a:lnTo>
                    <a:lnTo>
                      <a:pt x="1125" y="3587"/>
                    </a:lnTo>
                    <a:lnTo>
                      <a:pt x="1213" y="3590"/>
                    </a:lnTo>
                    <a:lnTo>
                      <a:pt x="1305" y="3587"/>
                    </a:lnTo>
                    <a:lnTo>
                      <a:pt x="1396" y="3581"/>
                    </a:lnTo>
                    <a:lnTo>
                      <a:pt x="1486" y="3568"/>
                    </a:lnTo>
                    <a:lnTo>
                      <a:pt x="1572" y="3553"/>
                    </a:lnTo>
                    <a:lnTo>
                      <a:pt x="1660" y="3530"/>
                    </a:lnTo>
                    <a:lnTo>
                      <a:pt x="1746" y="3510"/>
                    </a:lnTo>
                    <a:lnTo>
                      <a:pt x="1829" y="3481"/>
                    </a:lnTo>
                    <a:lnTo>
                      <a:pt x="1911" y="3447"/>
                    </a:lnTo>
                    <a:lnTo>
                      <a:pt x="1992" y="3413"/>
                    </a:lnTo>
                    <a:lnTo>
                      <a:pt x="2069" y="3373"/>
                    </a:lnTo>
                    <a:lnTo>
                      <a:pt x="2144" y="3329"/>
                    </a:lnTo>
                    <a:lnTo>
                      <a:pt x="2215" y="3283"/>
                    </a:lnTo>
                    <a:lnTo>
                      <a:pt x="2286" y="3233"/>
                    </a:lnTo>
                    <a:lnTo>
                      <a:pt x="2353" y="3181"/>
                    </a:lnTo>
                    <a:lnTo>
                      <a:pt x="2419" y="3121"/>
                    </a:lnTo>
                    <a:lnTo>
                      <a:pt x="2481" y="3063"/>
                    </a:lnTo>
                    <a:lnTo>
                      <a:pt x="2540" y="3000"/>
                    </a:lnTo>
                    <a:lnTo>
                      <a:pt x="2596" y="2935"/>
                    </a:lnTo>
                    <a:lnTo>
                      <a:pt x="2648" y="2866"/>
                    </a:lnTo>
                    <a:lnTo>
                      <a:pt x="2699" y="2799"/>
                    </a:lnTo>
                    <a:lnTo>
                      <a:pt x="2745" y="2725"/>
                    </a:lnTo>
                    <a:lnTo>
                      <a:pt x="2788" y="2650"/>
                    </a:lnTo>
                    <a:lnTo>
                      <a:pt x="2828" y="2572"/>
                    </a:lnTo>
                    <a:lnTo>
                      <a:pt x="2866" y="2491"/>
                    </a:lnTo>
                    <a:lnTo>
                      <a:pt x="2897" y="2411"/>
                    </a:lnTo>
                    <a:lnTo>
                      <a:pt x="2925" y="2327"/>
                    </a:lnTo>
                    <a:lnTo>
                      <a:pt x="2949" y="2244"/>
                    </a:lnTo>
                    <a:lnTo>
                      <a:pt x="2968" y="2156"/>
                    </a:lnTo>
                    <a:lnTo>
                      <a:pt x="2983" y="2067"/>
                    </a:lnTo>
                    <a:lnTo>
                      <a:pt x="2997" y="1976"/>
                    </a:lnTo>
                    <a:lnTo>
                      <a:pt x="3003" y="1887"/>
                    </a:lnTo>
                    <a:lnTo>
                      <a:pt x="3006" y="1793"/>
                    </a:lnTo>
                    <a:lnTo>
                      <a:pt x="3003" y="1703"/>
                    </a:lnTo>
                    <a:lnTo>
                      <a:pt x="2997" y="1610"/>
                    </a:lnTo>
                    <a:lnTo>
                      <a:pt x="2983" y="1520"/>
                    </a:lnTo>
                    <a:lnTo>
                      <a:pt x="2968" y="1434"/>
                    </a:lnTo>
                    <a:lnTo>
                      <a:pt x="2949" y="1346"/>
                    </a:lnTo>
                    <a:lnTo>
                      <a:pt x="2925" y="1260"/>
                    </a:lnTo>
                    <a:lnTo>
                      <a:pt x="2897" y="1179"/>
                    </a:lnTo>
                    <a:lnTo>
                      <a:pt x="2866" y="1096"/>
                    </a:lnTo>
                    <a:lnTo>
                      <a:pt x="2828" y="1017"/>
                    </a:lnTo>
                    <a:lnTo>
                      <a:pt x="2788" y="940"/>
                    </a:lnTo>
                    <a:lnTo>
                      <a:pt x="2745" y="865"/>
                    </a:lnTo>
                    <a:lnTo>
                      <a:pt x="2699" y="791"/>
                    </a:lnTo>
                    <a:lnTo>
                      <a:pt x="2648" y="719"/>
                    </a:lnTo>
                    <a:lnTo>
                      <a:pt x="2596" y="655"/>
                    </a:lnTo>
                    <a:lnTo>
                      <a:pt x="2540" y="590"/>
                    </a:lnTo>
                    <a:lnTo>
                      <a:pt x="2481" y="524"/>
                    </a:lnTo>
                    <a:lnTo>
                      <a:pt x="2419" y="465"/>
                    </a:lnTo>
                    <a:lnTo>
                      <a:pt x="2353" y="409"/>
                    </a:lnTo>
                    <a:lnTo>
                      <a:pt x="2286" y="357"/>
                    </a:lnTo>
                    <a:lnTo>
                      <a:pt x="2215" y="307"/>
                    </a:lnTo>
                    <a:lnTo>
                      <a:pt x="2144" y="261"/>
                    </a:lnTo>
                    <a:lnTo>
                      <a:pt x="2069" y="217"/>
                    </a:lnTo>
                    <a:lnTo>
                      <a:pt x="1992" y="177"/>
                    </a:lnTo>
                    <a:lnTo>
                      <a:pt x="1911" y="143"/>
                    </a:lnTo>
                    <a:lnTo>
                      <a:pt x="1829" y="109"/>
                    </a:lnTo>
                    <a:lnTo>
                      <a:pt x="1746" y="80"/>
                    </a:lnTo>
                    <a:lnTo>
                      <a:pt x="1660" y="55"/>
                    </a:lnTo>
                    <a:lnTo>
                      <a:pt x="1572" y="37"/>
                    </a:lnTo>
                    <a:lnTo>
                      <a:pt x="1486" y="22"/>
                    </a:lnTo>
                    <a:lnTo>
                      <a:pt x="1396" y="9"/>
                    </a:lnTo>
                    <a:lnTo>
                      <a:pt x="1305" y="3"/>
                    </a:lnTo>
                    <a:lnTo>
                      <a:pt x="1213" y="0"/>
                    </a:lnTo>
                    <a:close/>
                  </a:path>
                </a:pathLst>
              </a:custGeom>
              <a:solidFill>
                <a:schemeClr val="bg1"/>
              </a:solidFill>
              <a:ln w="38100">
                <a:solidFill>
                  <a:schemeClr val="tx1">
                    <a:lumMod val="50000"/>
                    <a:lumOff val="50000"/>
                  </a:schemeClr>
                </a:solidFill>
                <a:round/>
                <a:headEnd/>
                <a:tailEnd/>
              </a:ln>
            </p:spPr>
            <p:txBody>
              <a:bodyPr/>
              <a:lstStyle/>
              <a:p>
                <a:endParaRPr lang="en-GB" sz="1400">
                  <a:latin typeface="Georgia" pitchFamily="18" charset="0"/>
                </a:endParaRPr>
              </a:p>
            </p:txBody>
          </p:sp>
          <p:sp>
            <p:nvSpPr>
              <p:cNvPr id="24" name="Freeform 6">
                <a:extLst>
                  <a:ext uri="{FF2B5EF4-FFF2-40B4-BE49-F238E27FC236}">
                    <a16:creationId xmlns:a16="http://schemas.microsoft.com/office/drawing/2014/main" id="{AAAF8B99-0A0C-437F-8C28-375F21B066CC}"/>
                  </a:ext>
                </a:extLst>
              </p:cNvPr>
              <p:cNvSpPr>
                <a:spLocks/>
              </p:cNvSpPr>
              <p:nvPr/>
            </p:nvSpPr>
            <p:spPr bwMode="gray">
              <a:xfrm>
                <a:off x="3231" y="1709"/>
                <a:ext cx="1394" cy="1629"/>
              </a:xfrm>
              <a:custGeom>
                <a:avLst/>
                <a:gdLst/>
                <a:ahLst/>
                <a:cxnLst>
                  <a:cxn ang="0">
                    <a:pos x="2439" y="1601"/>
                  </a:cxn>
                  <a:cxn ang="0">
                    <a:pos x="2491" y="1322"/>
                  </a:cxn>
                  <a:cxn ang="0">
                    <a:pos x="2584" y="1062"/>
                  </a:cxn>
                  <a:cxn ang="0">
                    <a:pos x="2714" y="819"/>
                  </a:cxn>
                  <a:cxn ang="0">
                    <a:pos x="2882" y="602"/>
                  </a:cxn>
                  <a:cxn ang="0">
                    <a:pos x="2946" y="418"/>
                  </a:cxn>
                  <a:cxn ang="0">
                    <a:pos x="2748" y="275"/>
                  </a:cxn>
                  <a:cxn ang="0">
                    <a:pos x="2534" y="158"/>
                  </a:cxn>
                  <a:cxn ang="0">
                    <a:pos x="2299" y="71"/>
                  </a:cxn>
                  <a:cxn ang="0">
                    <a:pos x="2053" y="18"/>
                  </a:cxn>
                  <a:cxn ang="0">
                    <a:pos x="1795" y="0"/>
                  </a:cxn>
                  <a:cxn ang="0">
                    <a:pos x="1520" y="22"/>
                  </a:cxn>
                  <a:cxn ang="0">
                    <a:pos x="1262" y="80"/>
                  </a:cxn>
                  <a:cxn ang="0">
                    <a:pos x="1017" y="177"/>
                  </a:cxn>
                  <a:cxn ang="0">
                    <a:pos x="791" y="307"/>
                  </a:cxn>
                  <a:cxn ang="0">
                    <a:pos x="590" y="465"/>
                  </a:cxn>
                  <a:cxn ang="0">
                    <a:pos x="409" y="655"/>
                  </a:cxn>
                  <a:cxn ang="0">
                    <a:pos x="261" y="865"/>
                  </a:cxn>
                  <a:cxn ang="0">
                    <a:pos x="143" y="1096"/>
                  </a:cxn>
                  <a:cxn ang="0">
                    <a:pos x="57" y="1346"/>
                  </a:cxn>
                  <a:cxn ang="0">
                    <a:pos x="9" y="1610"/>
                  </a:cxn>
                  <a:cxn ang="0">
                    <a:pos x="3" y="1887"/>
                  </a:cxn>
                  <a:cxn ang="0">
                    <a:pos x="37" y="2156"/>
                  </a:cxn>
                  <a:cxn ang="0">
                    <a:pos x="109" y="2411"/>
                  </a:cxn>
                  <a:cxn ang="0">
                    <a:pos x="217" y="2650"/>
                  </a:cxn>
                  <a:cxn ang="0">
                    <a:pos x="357" y="2866"/>
                  </a:cxn>
                  <a:cxn ang="0">
                    <a:pos x="527" y="3063"/>
                  </a:cxn>
                  <a:cxn ang="0">
                    <a:pos x="722" y="3233"/>
                  </a:cxn>
                  <a:cxn ang="0">
                    <a:pos x="939" y="3373"/>
                  </a:cxn>
                  <a:cxn ang="0">
                    <a:pos x="1179" y="3481"/>
                  </a:cxn>
                  <a:cxn ang="0">
                    <a:pos x="1434" y="3553"/>
                  </a:cxn>
                  <a:cxn ang="0">
                    <a:pos x="1703" y="3587"/>
                  </a:cxn>
                  <a:cxn ang="0">
                    <a:pos x="1967" y="3581"/>
                  </a:cxn>
                  <a:cxn ang="0">
                    <a:pos x="2218" y="3536"/>
                  </a:cxn>
                  <a:cxn ang="0">
                    <a:pos x="2456" y="3462"/>
                  </a:cxn>
                  <a:cxn ang="0">
                    <a:pos x="2680" y="3355"/>
                  </a:cxn>
                  <a:cxn ang="0">
                    <a:pos x="2885" y="3221"/>
                  </a:cxn>
                  <a:cxn ang="0">
                    <a:pos x="2943" y="3052"/>
                  </a:cxn>
                  <a:cxn ang="0">
                    <a:pos x="2768" y="2846"/>
                  </a:cxn>
                  <a:cxn ang="0">
                    <a:pos x="2625" y="2613"/>
                  </a:cxn>
                  <a:cxn ang="0">
                    <a:pos x="2516" y="2356"/>
                  </a:cxn>
                  <a:cxn ang="0">
                    <a:pos x="2450" y="2082"/>
                  </a:cxn>
                  <a:cxn ang="0">
                    <a:pos x="2428" y="1793"/>
                  </a:cxn>
                </a:cxnLst>
                <a:rect l="0" t="0" r="r" b="b"/>
                <a:pathLst>
                  <a:path w="3009" h="3590">
                    <a:moveTo>
                      <a:pt x="2428" y="1793"/>
                    </a:moveTo>
                    <a:lnTo>
                      <a:pt x="2428" y="1697"/>
                    </a:lnTo>
                    <a:lnTo>
                      <a:pt x="2439" y="1601"/>
                    </a:lnTo>
                    <a:lnTo>
                      <a:pt x="2450" y="1508"/>
                    </a:lnTo>
                    <a:lnTo>
                      <a:pt x="2470" y="1415"/>
                    </a:lnTo>
                    <a:lnTo>
                      <a:pt x="2491" y="1322"/>
                    </a:lnTo>
                    <a:lnTo>
                      <a:pt x="2516" y="1231"/>
                    </a:lnTo>
                    <a:lnTo>
                      <a:pt x="2550" y="1145"/>
                    </a:lnTo>
                    <a:lnTo>
                      <a:pt x="2584" y="1062"/>
                    </a:lnTo>
                    <a:lnTo>
                      <a:pt x="2625" y="977"/>
                    </a:lnTo>
                    <a:lnTo>
                      <a:pt x="2668" y="896"/>
                    </a:lnTo>
                    <a:lnTo>
                      <a:pt x="2714" y="819"/>
                    </a:lnTo>
                    <a:lnTo>
                      <a:pt x="2768" y="745"/>
                    </a:lnTo>
                    <a:lnTo>
                      <a:pt x="2823" y="673"/>
                    </a:lnTo>
                    <a:lnTo>
                      <a:pt x="2882" y="602"/>
                    </a:lnTo>
                    <a:lnTo>
                      <a:pt x="2943" y="536"/>
                    </a:lnTo>
                    <a:lnTo>
                      <a:pt x="3009" y="475"/>
                    </a:lnTo>
                    <a:lnTo>
                      <a:pt x="2946" y="418"/>
                    </a:lnTo>
                    <a:lnTo>
                      <a:pt x="2885" y="369"/>
                    </a:lnTo>
                    <a:lnTo>
                      <a:pt x="2817" y="320"/>
                    </a:lnTo>
                    <a:lnTo>
                      <a:pt x="2748" y="275"/>
                    </a:lnTo>
                    <a:lnTo>
                      <a:pt x="2680" y="232"/>
                    </a:lnTo>
                    <a:lnTo>
                      <a:pt x="2605" y="195"/>
                    </a:lnTo>
                    <a:lnTo>
                      <a:pt x="2534" y="158"/>
                    </a:lnTo>
                    <a:lnTo>
                      <a:pt x="2456" y="127"/>
                    </a:lnTo>
                    <a:lnTo>
                      <a:pt x="2379" y="100"/>
                    </a:lnTo>
                    <a:lnTo>
                      <a:pt x="2299" y="71"/>
                    </a:lnTo>
                    <a:lnTo>
                      <a:pt x="2218" y="49"/>
                    </a:lnTo>
                    <a:lnTo>
                      <a:pt x="2138" y="34"/>
                    </a:lnTo>
                    <a:lnTo>
                      <a:pt x="2053" y="18"/>
                    </a:lnTo>
                    <a:lnTo>
                      <a:pt x="1967" y="9"/>
                    </a:lnTo>
                    <a:lnTo>
                      <a:pt x="1883" y="3"/>
                    </a:lnTo>
                    <a:lnTo>
                      <a:pt x="1795" y="0"/>
                    </a:lnTo>
                    <a:lnTo>
                      <a:pt x="1703" y="3"/>
                    </a:lnTo>
                    <a:lnTo>
                      <a:pt x="1609" y="9"/>
                    </a:lnTo>
                    <a:lnTo>
                      <a:pt x="1520" y="22"/>
                    </a:lnTo>
                    <a:lnTo>
                      <a:pt x="1434" y="37"/>
                    </a:lnTo>
                    <a:lnTo>
                      <a:pt x="1346" y="55"/>
                    </a:lnTo>
                    <a:lnTo>
                      <a:pt x="1262" y="80"/>
                    </a:lnTo>
                    <a:lnTo>
                      <a:pt x="1179" y="109"/>
                    </a:lnTo>
                    <a:lnTo>
                      <a:pt x="1094" y="143"/>
                    </a:lnTo>
                    <a:lnTo>
                      <a:pt x="1017" y="177"/>
                    </a:lnTo>
                    <a:lnTo>
                      <a:pt x="939" y="217"/>
                    </a:lnTo>
                    <a:lnTo>
                      <a:pt x="865" y="261"/>
                    </a:lnTo>
                    <a:lnTo>
                      <a:pt x="791" y="307"/>
                    </a:lnTo>
                    <a:lnTo>
                      <a:pt x="722" y="357"/>
                    </a:lnTo>
                    <a:lnTo>
                      <a:pt x="655" y="409"/>
                    </a:lnTo>
                    <a:lnTo>
                      <a:pt x="590" y="465"/>
                    </a:lnTo>
                    <a:lnTo>
                      <a:pt x="527" y="524"/>
                    </a:lnTo>
                    <a:lnTo>
                      <a:pt x="466" y="590"/>
                    </a:lnTo>
                    <a:lnTo>
                      <a:pt x="409" y="655"/>
                    </a:lnTo>
                    <a:lnTo>
                      <a:pt x="357" y="719"/>
                    </a:lnTo>
                    <a:lnTo>
                      <a:pt x="307" y="791"/>
                    </a:lnTo>
                    <a:lnTo>
                      <a:pt x="261" y="865"/>
                    </a:lnTo>
                    <a:lnTo>
                      <a:pt x="217" y="940"/>
                    </a:lnTo>
                    <a:lnTo>
                      <a:pt x="177" y="1017"/>
                    </a:lnTo>
                    <a:lnTo>
                      <a:pt x="143" y="1096"/>
                    </a:lnTo>
                    <a:lnTo>
                      <a:pt x="109" y="1179"/>
                    </a:lnTo>
                    <a:lnTo>
                      <a:pt x="80" y="1260"/>
                    </a:lnTo>
                    <a:lnTo>
                      <a:pt x="57" y="1346"/>
                    </a:lnTo>
                    <a:lnTo>
                      <a:pt x="37" y="1434"/>
                    </a:lnTo>
                    <a:lnTo>
                      <a:pt x="22" y="1520"/>
                    </a:lnTo>
                    <a:lnTo>
                      <a:pt x="9" y="1610"/>
                    </a:lnTo>
                    <a:lnTo>
                      <a:pt x="3" y="1703"/>
                    </a:lnTo>
                    <a:lnTo>
                      <a:pt x="0" y="1793"/>
                    </a:lnTo>
                    <a:lnTo>
                      <a:pt x="3" y="1887"/>
                    </a:lnTo>
                    <a:lnTo>
                      <a:pt x="9" y="1976"/>
                    </a:lnTo>
                    <a:lnTo>
                      <a:pt x="22" y="2067"/>
                    </a:lnTo>
                    <a:lnTo>
                      <a:pt x="37" y="2156"/>
                    </a:lnTo>
                    <a:lnTo>
                      <a:pt x="57" y="2244"/>
                    </a:lnTo>
                    <a:lnTo>
                      <a:pt x="80" y="2327"/>
                    </a:lnTo>
                    <a:lnTo>
                      <a:pt x="109" y="2411"/>
                    </a:lnTo>
                    <a:lnTo>
                      <a:pt x="143" y="2491"/>
                    </a:lnTo>
                    <a:lnTo>
                      <a:pt x="177" y="2572"/>
                    </a:lnTo>
                    <a:lnTo>
                      <a:pt x="217" y="2650"/>
                    </a:lnTo>
                    <a:lnTo>
                      <a:pt x="261" y="2725"/>
                    </a:lnTo>
                    <a:lnTo>
                      <a:pt x="307" y="2799"/>
                    </a:lnTo>
                    <a:lnTo>
                      <a:pt x="357" y="2866"/>
                    </a:lnTo>
                    <a:lnTo>
                      <a:pt x="409" y="2935"/>
                    </a:lnTo>
                    <a:lnTo>
                      <a:pt x="466" y="3000"/>
                    </a:lnTo>
                    <a:lnTo>
                      <a:pt x="527" y="3063"/>
                    </a:lnTo>
                    <a:lnTo>
                      <a:pt x="590" y="3121"/>
                    </a:lnTo>
                    <a:lnTo>
                      <a:pt x="655" y="3181"/>
                    </a:lnTo>
                    <a:lnTo>
                      <a:pt x="722" y="3233"/>
                    </a:lnTo>
                    <a:lnTo>
                      <a:pt x="791" y="3283"/>
                    </a:lnTo>
                    <a:lnTo>
                      <a:pt x="865" y="3329"/>
                    </a:lnTo>
                    <a:lnTo>
                      <a:pt x="939" y="3373"/>
                    </a:lnTo>
                    <a:lnTo>
                      <a:pt x="1017" y="3413"/>
                    </a:lnTo>
                    <a:lnTo>
                      <a:pt x="1094" y="3447"/>
                    </a:lnTo>
                    <a:lnTo>
                      <a:pt x="1179" y="3481"/>
                    </a:lnTo>
                    <a:lnTo>
                      <a:pt x="1262" y="3510"/>
                    </a:lnTo>
                    <a:lnTo>
                      <a:pt x="1346" y="3530"/>
                    </a:lnTo>
                    <a:lnTo>
                      <a:pt x="1434" y="3553"/>
                    </a:lnTo>
                    <a:lnTo>
                      <a:pt x="1520" y="3568"/>
                    </a:lnTo>
                    <a:lnTo>
                      <a:pt x="1609" y="3581"/>
                    </a:lnTo>
                    <a:lnTo>
                      <a:pt x="1703" y="3587"/>
                    </a:lnTo>
                    <a:lnTo>
                      <a:pt x="1795" y="3590"/>
                    </a:lnTo>
                    <a:lnTo>
                      <a:pt x="1883" y="3587"/>
                    </a:lnTo>
                    <a:lnTo>
                      <a:pt x="1967" y="3581"/>
                    </a:lnTo>
                    <a:lnTo>
                      <a:pt x="2053" y="3571"/>
                    </a:lnTo>
                    <a:lnTo>
                      <a:pt x="2138" y="3556"/>
                    </a:lnTo>
                    <a:lnTo>
                      <a:pt x="2218" y="3536"/>
                    </a:lnTo>
                    <a:lnTo>
                      <a:pt x="2299" y="3516"/>
                    </a:lnTo>
                    <a:lnTo>
                      <a:pt x="2379" y="3490"/>
                    </a:lnTo>
                    <a:lnTo>
                      <a:pt x="2456" y="3462"/>
                    </a:lnTo>
                    <a:lnTo>
                      <a:pt x="2534" y="3432"/>
                    </a:lnTo>
                    <a:lnTo>
                      <a:pt x="2605" y="3395"/>
                    </a:lnTo>
                    <a:lnTo>
                      <a:pt x="2680" y="3355"/>
                    </a:lnTo>
                    <a:lnTo>
                      <a:pt x="2748" y="3313"/>
                    </a:lnTo>
                    <a:lnTo>
                      <a:pt x="2817" y="3267"/>
                    </a:lnTo>
                    <a:lnTo>
                      <a:pt x="2885" y="3221"/>
                    </a:lnTo>
                    <a:lnTo>
                      <a:pt x="2946" y="3172"/>
                    </a:lnTo>
                    <a:lnTo>
                      <a:pt x="3009" y="3115"/>
                    </a:lnTo>
                    <a:lnTo>
                      <a:pt x="2943" y="3052"/>
                    </a:lnTo>
                    <a:lnTo>
                      <a:pt x="2882" y="2985"/>
                    </a:lnTo>
                    <a:lnTo>
                      <a:pt x="2823" y="2917"/>
                    </a:lnTo>
                    <a:lnTo>
                      <a:pt x="2768" y="2846"/>
                    </a:lnTo>
                    <a:lnTo>
                      <a:pt x="2714" y="2771"/>
                    </a:lnTo>
                    <a:lnTo>
                      <a:pt x="2668" y="2691"/>
                    </a:lnTo>
                    <a:lnTo>
                      <a:pt x="2625" y="2613"/>
                    </a:lnTo>
                    <a:lnTo>
                      <a:pt x="2584" y="2528"/>
                    </a:lnTo>
                    <a:lnTo>
                      <a:pt x="2550" y="2442"/>
                    </a:lnTo>
                    <a:lnTo>
                      <a:pt x="2516" y="2356"/>
                    </a:lnTo>
                    <a:lnTo>
                      <a:pt x="2491" y="2268"/>
                    </a:lnTo>
                    <a:lnTo>
                      <a:pt x="2470" y="2175"/>
                    </a:lnTo>
                    <a:lnTo>
                      <a:pt x="2450" y="2082"/>
                    </a:lnTo>
                    <a:lnTo>
                      <a:pt x="2439" y="1989"/>
                    </a:lnTo>
                    <a:lnTo>
                      <a:pt x="2428" y="1893"/>
                    </a:lnTo>
                    <a:lnTo>
                      <a:pt x="2428" y="1793"/>
                    </a:lnTo>
                    <a:close/>
                  </a:path>
                </a:pathLst>
              </a:custGeom>
              <a:solidFill>
                <a:schemeClr val="bg1"/>
              </a:solidFill>
              <a:ln w="38100">
                <a:solidFill>
                  <a:srgbClr val="00ADEE"/>
                </a:solidFill>
                <a:round/>
                <a:headEnd/>
                <a:tailEnd/>
              </a:ln>
            </p:spPr>
            <p:txBody>
              <a:bodyPr/>
              <a:lstStyle/>
              <a:p>
                <a:endParaRPr lang="en-GB" sz="1400">
                  <a:latin typeface="Georgia" pitchFamily="18" charset="0"/>
                </a:endParaRPr>
              </a:p>
            </p:txBody>
          </p:sp>
        </p:grpSp>
        <p:pic>
          <p:nvPicPr>
            <p:cNvPr id="13" name="Picture 12">
              <a:extLst>
                <a:ext uri="{FF2B5EF4-FFF2-40B4-BE49-F238E27FC236}">
                  <a16:creationId xmlns:a16="http://schemas.microsoft.com/office/drawing/2014/main" id="{BB587121-08AD-490F-8400-0F90CC6B29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451" y="5442192"/>
              <a:ext cx="412490" cy="281976"/>
            </a:xfrm>
            <a:prstGeom prst="rect">
              <a:avLst/>
            </a:prstGeom>
          </p:spPr>
        </p:pic>
        <p:pic>
          <p:nvPicPr>
            <p:cNvPr id="14" name="Picture 13">
              <a:extLst>
                <a:ext uri="{FF2B5EF4-FFF2-40B4-BE49-F238E27FC236}">
                  <a16:creationId xmlns:a16="http://schemas.microsoft.com/office/drawing/2014/main" id="{4ECEDE80-4891-4454-BDF3-3430E8E11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2498" y="4199487"/>
              <a:ext cx="473198" cy="323477"/>
            </a:xfrm>
            <a:prstGeom prst="rect">
              <a:avLst/>
            </a:prstGeom>
          </p:spPr>
        </p:pic>
        <p:pic>
          <p:nvPicPr>
            <p:cNvPr id="15" name="Picture 14">
              <a:extLst>
                <a:ext uri="{FF2B5EF4-FFF2-40B4-BE49-F238E27FC236}">
                  <a16:creationId xmlns:a16="http://schemas.microsoft.com/office/drawing/2014/main" id="{DF8FC527-0668-47A5-9708-1870481F0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155" y="4150940"/>
              <a:ext cx="238637" cy="339395"/>
            </a:xfrm>
            <a:prstGeom prst="rect">
              <a:avLst/>
            </a:prstGeom>
          </p:spPr>
        </p:pic>
        <p:pic>
          <p:nvPicPr>
            <p:cNvPr id="16" name="Picture 15">
              <a:extLst>
                <a:ext uri="{FF2B5EF4-FFF2-40B4-BE49-F238E27FC236}">
                  <a16:creationId xmlns:a16="http://schemas.microsoft.com/office/drawing/2014/main" id="{2AD69911-2D73-4F79-A71F-BF91E5E54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9843" y="5483116"/>
              <a:ext cx="352623" cy="241052"/>
            </a:xfrm>
            <a:prstGeom prst="rect">
              <a:avLst/>
            </a:prstGeom>
          </p:spPr>
        </p:pic>
        <p:sp>
          <p:nvSpPr>
            <p:cNvPr id="17" name="TextBox 16">
              <a:extLst>
                <a:ext uri="{FF2B5EF4-FFF2-40B4-BE49-F238E27FC236}">
                  <a16:creationId xmlns:a16="http://schemas.microsoft.com/office/drawing/2014/main" id="{0820EA35-7930-464A-8E1C-CAB4A347504C}"/>
                </a:ext>
              </a:extLst>
            </p:cNvPr>
            <p:cNvSpPr txBox="1"/>
            <p:nvPr/>
          </p:nvSpPr>
          <p:spPr>
            <a:xfrm>
              <a:off x="1850178" y="4510668"/>
              <a:ext cx="1022769" cy="230832"/>
            </a:xfrm>
            <a:prstGeom prst="rect">
              <a:avLst/>
            </a:prstGeom>
            <a:noFill/>
          </p:spPr>
          <p:txBody>
            <a:bodyPr wrap="square" rtlCol="0">
              <a:spAutoFit/>
            </a:bodyPr>
            <a:lstStyle/>
            <a:p>
              <a:pPr algn="ctr"/>
              <a:r>
                <a:rPr lang="en-GB" sz="900"/>
                <a:t>Service provider </a:t>
              </a:r>
            </a:p>
          </p:txBody>
        </p:sp>
        <p:sp>
          <p:nvSpPr>
            <p:cNvPr id="18" name="TextBox 17">
              <a:extLst>
                <a:ext uri="{FF2B5EF4-FFF2-40B4-BE49-F238E27FC236}">
                  <a16:creationId xmlns:a16="http://schemas.microsoft.com/office/drawing/2014/main" id="{B3798537-A924-4B2C-B962-7D37230CD15B}"/>
                </a:ext>
              </a:extLst>
            </p:cNvPr>
            <p:cNvSpPr txBox="1"/>
            <p:nvPr/>
          </p:nvSpPr>
          <p:spPr>
            <a:xfrm>
              <a:off x="2034312" y="5723785"/>
              <a:ext cx="1022769" cy="230832"/>
            </a:xfrm>
            <a:prstGeom prst="rect">
              <a:avLst/>
            </a:prstGeom>
            <a:noFill/>
          </p:spPr>
          <p:txBody>
            <a:bodyPr wrap="square" rtlCol="0">
              <a:spAutoFit/>
            </a:bodyPr>
            <a:lstStyle/>
            <a:p>
              <a:pPr algn="ctr"/>
              <a:r>
                <a:rPr lang="en-GB" sz="900" dirty="0"/>
                <a:t>Sub-contractor(s)</a:t>
              </a:r>
            </a:p>
          </p:txBody>
        </p:sp>
        <p:sp>
          <p:nvSpPr>
            <p:cNvPr id="19" name="TextBox 18">
              <a:extLst>
                <a:ext uri="{FF2B5EF4-FFF2-40B4-BE49-F238E27FC236}">
                  <a16:creationId xmlns:a16="http://schemas.microsoft.com/office/drawing/2014/main" id="{97F80061-DFFE-4E79-8EF8-13734BFA626A}"/>
                </a:ext>
              </a:extLst>
            </p:cNvPr>
            <p:cNvSpPr txBox="1"/>
            <p:nvPr/>
          </p:nvSpPr>
          <p:spPr>
            <a:xfrm>
              <a:off x="5111062" y="4507658"/>
              <a:ext cx="708822" cy="230832"/>
            </a:xfrm>
            <a:prstGeom prst="rect">
              <a:avLst/>
            </a:prstGeom>
            <a:noFill/>
          </p:spPr>
          <p:txBody>
            <a:bodyPr wrap="square" rtlCol="0">
              <a:spAutoFit/>
            </a:bodyPr>
            <a:lstStyle/>
            <a:p>
              <a:pPr algn="ctr"/>
              <a:r>
                <a:rPr lang="en-GB" sz="900"/>
                <a:t>Friend</a:t>
              </a:r>
            </a:p>
          </p:txBody>
        </p:sp>
        <p:sp>
          <p:nvSpPr>
            <p:cNvPr id="20" name="TextBox 19">
              <a:extLst>
                <a:ext uri="{FF2B5EF4-FFF2-40B4-BE49-F238E27FC236}">
                  <a16:creationId xmlns:a16="http://schemas.microsoft.com/office/drawing/2014/main" id="{A0A2D603-06A2-4BB5-9694-F7EC64A41574}"/>
                </a:ext>
              </a:extLst>
            </p:cNvPr>
            <p:cNvSpPr txBox="1"/>
            <p:nvPr/>
          </p:nvSpPr>
          <p:spPr>
            <a:xfrm>
              <a:off x="4956392" y="5724169"/>
              <a:ext cx="779524" cy="230832"/>
            </a:xfrm>
            <a:prstGeom prst="rect">
              <a:avLst/>
            </a:prstGeom>
            <a:noFill/>
          </p:spPr>
          <p:txBody>
            <a:bodyPr wrap="square" rtlCol="0">
              <a:spAutoFit/>
            </a:bodyPr>
            <a:lstStyle/>
            <a:p>
              <a:pPr algn="ctr"/>
              <a:r>
                <a:rPr lang="en-GB" sz="900"/>
                <a:t>Newspaper</a:t>
              </a:r>
            </a:p>
          </p:txBody>
        </p:sp>
        <p:pic>
          <p:nvPicPr>
            <p:cNvPr id="21" name="Picture 20">
              <a:extLst>
                <a:ext uri="{FF2B5EF4-FFF2-40B4-BE49-F238E27FC236}">
                  <a16:creationId xmlns:a16="http://schemas.microsoft.com/office/drawing/2014/main" id="{0B8ED474-90F6-4243-8BC7-55782F3C01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8218" y="4806761"/>
              <a:ext cx="209220" cy="278961"/>
            </a:xfrm>
            <a:prstGeom prst="rect">
              <a:avLst/>
            </a:prstGeom>
          </p:spPr>
        </p:pic>
        <p:sp>
          <p:nvSpPr>
            <p:cNvPr id="22" name="TextBox 21">
              <a:extLst>
                <a:ext uri="{FF2B5EF4-FFF2-40B4-BE49-F238E27FC236}">
                  <a16:creationId xmlns:a16="http://schemas.microsoft.com/office/drawing/2014/main" id="{7A372F86-957E-4CFE-AAC4-FE5528378E9A}"/>
                </a:ext>
              </a:extLst>
            </p:cNvPr>
            <p:cNvSpPr txBox="1"/>
            <p:nvPr/>
          </p:nvSpPr>
          <p:spPr>
            <a:xfrm>
              <a:off x="3687942" y="5085723"/>
              <a:ext cx="708822" cy="230832"/>
            </a:xfrm>
            <a:prstGeom prst="rect">
              <a:avLst/>
            </a:prstGeom>
            <a:noFill/>
          </p:spPr>
          <p:txBody>
            <a:bodyPr wrap="square" rtlCol="0">
              <a:spAutoFit/>
            </a:bodyPr>
            <a:lstStyle/>
            <a:p>
              <a:pPr algn="ctr"/>
              <a:r>
                <a:rPr lang="en-GB" sz="900"/>
                <a:t>Customer </a:t>
              </a:r>
            </a:p>
          </p:txBody>
        </p:sp>
      </p:grpSp>
      <p:sp>
        <p:nvSpPr>
          <p:cNvPr id="29" name="Rectangle 28">
            <a:extLst>
              <a:ext uri="{FF2B5EF4-FFF2-40B4-BE49-F238E27FC236}">
                <a16:creationId xmlns:a16="http://schemas.microsoft.com/office/drawing/2014/main" id="{47A9A1CE-260E-439C-BFEC-9D3A262DCFC4}"/>
              </a:ext>
            </a:extLst>
          </p:cNvPr>
          <p:cNvSpPr/>
          <p:nvPr/>
        </p:nvSpPr>
        <p:spPr>
          <a:xfrm>
            <a:off x="481914" y="2961404"/>
            <a:ext cx="2133064" cy="1200329"/>
          </a:xfrm>
          <a:prstGeom prst="rect">
            <a:avLst/>
          </a:prstGeom>
          <a:noFill/>
        </p:spPr>
        <p:txBody>
          <a:bodyPr wrap="square" rtlCol="0">
            <a:spAutoFit/>
          </a:bodyPr>
          <a:lstStyle/>
          <a:p>
            <a:pPr defTabSz="914400"/>
            <a:r>
              <a:rPr lang="en-GB" sz="1200" kern="0" dirty="0"/>
              <a:t>Example: In the case of a visit to the cinema, the directly involved actors may be the cinema company and a supply chain partner responsible for the online booking.</a:t>
            </a:r>
          </a:p>
        </p:txBody>
      </p:sp>
      <p:sp>
        <p:nvSpPr>
          <p:cNvPr id="31" name="Rectangle 30">
            <a:extLst>
              <a:ext uri="{FF2B5EF4-FFF2-40B4-BE49-F238E27FC236}">
                <a16:creationId xmlns:a16="http://schemas.microsoft.com/office/drawing/2014/main" id="{34CE2514-0E31-42A1-BF84-28AC060C7EB5}"/>
              </a:ext>
            </a:extLst>
          </p:cNvPr>
          <p:cNvSpPr/>
          <p:nvPr/>
        </p:nvSpPr>
        <p:spPr>
          <a:xfrm>
            <a:off x="8553817" y="2961404"/>
            <a:ext cx="2742745" cy="1015663"/>
          </a:xfrm>
          <a:prstGeom prst="rect">
            <a:avLst/>
          </a:prstGeom>
          <a:noFill/>
        </p:spPr>
        <p:txBody>
          <a:bodyPr wrap="square" rtlCol="0">
            <a:spAutoFit/>
          </a:bodyPr>
          <a:lstStyle/>
          <a:p>
            <a:pPr defTabSz="914400"/>
            <a:r>
              <a:rPr lang="en-GB" sz="1200" kern="0" dirty="0"/>
              <a:t>Example: In the case of a visit to the cinema, an external actor could be the newspaper that made the customer aware of the film, or a friend who recommended the film.</a:t>
            </a:r>
          </a:p>
        </p:txBody>
      </p:sp>
      <p:sp>
        <p:nvSpPr>
          <p:cNvPr id="27" name="Rectangle 26">
            <a:extLst>
              <a:ext uri="{FF2B5EF4-FFF2-40B4-BE49-F238E27FC236}">
                <a16:creationId xmlns:a16="http://schemas.microsoft.com/office/drawing/2014/main" id="{0DEEF69F-02DF-4F44-8EAB-5FED6EE2F1A2}"/>
              </a:ext>
            </a:extLst>
          </p:cNvPr>
          <p:cNvSpPr/>
          <p:nvPr/>
        </p:nvSpPr>
        <p:spPr>
          <a:xfrm>
            <a:off x="3581399" y="5324892"/>
            <a:ext cx="4098325" cy="738664"/>
          </a:xfrm>
          <a:prstGeom prst="rect">
            <a:avLst/>
          </a:prstGeom>
          <a:noFill/>
        </p:spPr>
        <p:txBody>
          <a:bodyPr wrap="square" rtlCol="0">
            <a:spAutoFit/>
          </a:bodyPr>
          <a:lstStyle/>
          <a:p>
            <a:pPr defTabSz="914400"/>
            <a:r>
              <a:rPr lang="en-GB" sz="1400" kern="0" dirty="0">
                <a:solidFill>
                  <a:schemeClr val="accent4">
                    <a:lumMod val="50000"/>
                  </a:schemeClr>
                </a:solidFill>
              </a:rPr>
              <a:t>Note that a customer often see the service providers as one entity, and does not distinguish (or care) about their interrelation.</a:t>
            </a:r>
          </a:p>
        </p:txBody>
      </p:sp>
      <p:pic>
        <p:nvPicPr>
          <p:cNvPr id="28" name="Picture 4" descr="Bilderesultat for light bulb free clipart">
            <a:extLst>
              <a:ext uri="{FF2B5EF4-FFF2-40B4-BE49-F238E27FC236}">
                <a16:creationId xmlns:a16="http://schemas.microsoft.com/office/drawing/2014/main" id="{3B1F5D3A-31FA-4263-B40E-4B0AF27775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335040" y="5391384"/>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14034EF3-39AE-48CC-8C0C-26DAF5DBAB63}"/>
              </a:ext>
            </a:extLst>
          </p:cNvPr>
          <p:cNvGrpSpPr/>
          <p:nvPr/>
        </p:nvGrpSpPr>
        <p:grpSpPr>
          <a:xfrm>
            <a:off x="1454210" y="6520740"/>
            <a:ext cx="8104912" cy="200677"/>
            <a:chOff x="1454210" y="6520740"/>
            <a:chExt cx="8104912" cy="200677"/>
          </a:xfrm>
        </p:grpSpPr>
        <p:sp>
          <p:nvSpPr>
            <p:cNvPr id="32" name="AutoShape 63">
              <a:extLst>
                <a:ext uri="{FF2B5EF4-FFF2-40B4-BE49-F238E27FC236}">
                  <a16:creationId xmlns:a16="http://schemas.microsoft.com/office/drawing/2014/main" id="{4286B78D-43C2-4190-8D2A-04A86806A166}"/>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33" name="AutoShape 64">
              <a:extLst>
                <a:ext uri="{FF2B5EF4-FFF2-40B4-BE49-F238E27FC236}">
                  <a16:creationId xmlns:a16="http://schemas.microsoft.com/office/drawing/2014/main" id="{3CAE008F-608F-46BD-868B-06F5000F3044}"/>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34" name="AutoShape 65">
              <a:extLst>
                <a:ext uri="{FF2B5EF4-FFF2-40B4-BE49-F238E27FC236}">
                  <a16:creationId xmlns:a16="http://schemas.microsoft.com/office/drawing/2014/main" id="{BCC7A52D-151F-478D-AAAB-F494B294FB12}"/>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35" name="AutoShape 64">
              <a:extLst>
                <a:ext uri="{FF2B5EF4-FFF2-40B4-BE49-F238E27FC236}">
                  <a16:creationId xmlns:a16="http://schemas.microsoft.com/office/drawing/2014/main" id="{359C556E-60B0-4156-9C35-57932158CC9E}"/>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Tree>
    <p:extLst>
      <p:ext uri="{BB962C8B-B14F-4D97-AF65-F5344CB8AC3E}">
        <p14:creationId xmlns:p14="http://schemas.microsoft.com/office/powerpoint/2010/main" val="3972162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584D-E78C-408F-A464-AF661D7CD2F8}"/>
              </a:ext>
            </a:extLst>
          </p:cNvPr>
          <p:cNvSpPr>
            <a:spLocks noGrp="1"/>
          </p:cNvSpPr>
          <p:nvPr>
            <p:ph type="title"/>
          </p:nvPr>
        </p:nvSpPr>
        <p:spPr>
          <a:xfrm>
            <a:off x="954182" y="331155"/>
            <a:ext cx="9001711" cy="888244"/>
          </a:xfrm>
        </p:spPr>
        <p:txBody>
          <a:bodyPr/>
          <a:lstStyle/>
          <a:p>
            <a:r>
              <a:rPr lang="en-GB"/>
              <a:t>Touchpoints are the "atoms" of a journey</a:t>
            </a:r>
          </a:p>
        </p:txBody>
      </p:sp>
      <p:grpSp>
        <p:nvGrpSpPr>
          <p:cNvPr id="28" name="Group 27">
            <a:extLst>
              <a:ext uri="{FF2B5EF4-FFF2-40B4-BE49-F238E27FC236}">
                <a16:creationId xmlns:a16="http://schemas.microsoft.com/office/drawing/2014/main" id="{D4AB4F9E-7821-4C1C-B5FF-DF0547910DE7}"/>
              </a:ext>
            </a:extLst>
          </p:cNvPr>
          <p:cNvGrpSpPr/>
          <p:nvPr/>
        </p:nvGrpSpPr>
        <p:grpSpPr>
          <a:xfrm>
            <a:off x="2628000" y="2376000"/>
            <a:ext cx="5603454" cy="2377369"/>
            <a:chOff x="1237612" y="3896014"/>
            <a:chExt cx="5603454" cy="2377369"/>
          </a:xfrm>
        </p:grpSpPr>
        <p:grpSp>
          <p:nvGrpSpPr>
            <p:cNvPr id="29" name="Group 4">
              <a:extLst>
                <a:ext uri="{FF2B5EF4-FFF2-40B4-BE49-F238E27FC236}">
                  <a16:creationId xmlns:a16="http://schemas.microsoft.com/office/drawing/2014/main" id="{C6D9AB95-0BBA-46F7-808C-C1D7F844A92D}"/>
                </a:ext>
              </a:extLst>
            </p:cNvPr>
            <p:cNvGrpSpPr>
              <a:grpSpLocks/>
            </p:cNvGrpSpPr>
            <p:nvPr/>
          </p:nvGrpSpPr>
          <p:grpSpPr bwMode="auto">
            <a:xfrm>
              <a:off x="1237612" y="3896014"/>
              <a:ext cx="5603454" cy="2377369"/>
              <a:chOff x="3231" y="1709"/>
              <a:chExt cx="2789" cy="1629"/>
            </a:xfrm>
          </p:grpSpPr>
          <p:sp>
            <p:nvSpPr>
              <p:cNvPr id="42" name="Freeform 5">
                <a:extLst>
                  <a:ext uri="{FF2B5EF4-FFF2-40B4-BE49-F238E27FC236}">
                    <a16:creationId xmlns:a16="http://schemas.microsoft.com/office/drawing/2014/main" id="{CFB6F61A-717B-4BD3-801D-AA7E12D28A99}"/>
                  </a:ext>
                </a:extLst>
              </p:cNvPr>
              <p:cNvSpPr>
                <a:spLocks/>
              </p:cNvSpPr>
              <p:nvPr/>
            </p:nvSpPr>
            <p:spPr bwMode="gray">
              <a:xfrm>
                <a:off x="4627" y="1709"/>
                <a:ext cx="1393" cy="1629"/>
              </a:xfrm>
              <a:custGeom>
                <a:avLst/>
                <a:gdLst/>
                <a:ahLst/>
                <a:cxnLst>
                  <a:cxn ang="0">
                    <a:pos x="1039" y="9"/>
                  </a:cxn>
                  <a:cxn ang="0">
                    <a:pos x="787" y="49"/>
                  </a:cxn>
                  <a:cxn ang="0">
                    <a:pos x="549" y="127"/>
                  </a:cxn>
                  <a:cxn ang="0">
                    <a:pos x="329" y="232"/>
                  </a:cxn>
                  <a:cxn ang="0">
                    <a:pos x="123" y="369"/>
                  </a:cxn>
                  <a:cxn ang="0">
                    <a:pos x="65" y="536"/>
                  </a:cxn>
                  <a:cxn ang="0">
                    <a:pos x="238" y="745"/>
                  </a:cxn>
                  <a:cxn ang="0">
                    <a:pos x="384" y="977"/>
                  </a:cxn>
                  <a:cxn ang="0">
                    <a:pos x="490" y="1231"/>
                  </a:cxn>
                  <a:cxn ang="0">
                    <a:pos x="555" y="1508"/>
                  </a:cxn>
                  <a:cxn ang="0">
                    <a:pos x="580" y="1793"/>
                  </a:cxn>
                  <a:cxn ang="0">
                    <a:pos x="555" y="2082"/>
                  </a:cxn>
                  <a:cxn ang="0">
                    <a:pos x="490" y="2356"/>
                  </a:cxn>
                  <a:cxn ang="0">
                    <a:pos x="384" y="2613"/>
                  </a:cxn>
                  <a:cxn ang="0">
                    <a:pos x="238" y="2846"/>
                  </a:cxn>
                  <a:cxn ang="0">
                    <a:pos x="65" y="3052"/>
                  </a:cxn>
                  <a:cxn ang="0">
                    <a:pos x="123" y="3221"/>
                  </a:cxn>
                  <a:cxn ang="0">
                    <a:pos x="329" y="3355"/>
                  </a:cxn>
                  <a:cxn ang="0">
                    <a:pos x="549" y="3462"/>
                  </a:cxn>
                  <a:cxn ang="0">
                    <a:pos x="787" y="3536"/>
                  </a:cxn>
                  <a:cxn ang="0">
                    <a:pos x="1039" y="3581"/>
                  </a:cxn>
                  <a:cxn ang="0">
                    <a:pos x="1305" y="3587"/>
                  </a:cxn>
                  <a:cxn ang="0">
                    <a:pos x="1572" y="3553"/>
                  </a:cxn>
                  <a:cxn ang="0">
                    <a:pos x="1829" y="3481"/>
                  </a:cxn>
                  <a:cxn ang="0">
                    <a:pos x="2069" y="3373"/>
                  </a:cxn>
                  <a:cxn ang="0">
                    <a:pos x="2286" y="3233"/>
                  </a:cxn>
                  <a:cxn ang="0">
                    <a:pos x="2481" y="3063"/>
                  </a:cxn>
                  <a:cxn ang="0">
                    <a:pos x="2648" y="2866"/>
                  </a:cxn>
                  <a:cxn ang="0">
                    <a:pos x="2788" y="2650"/>
                  </a:cxn>
                  <a:cxn ang="0">
                    <a:pos x="2897" y="2411"/>
                  </a:cxn>
                  <a:cxn ang="0">
                    <a:pos x="2968" y="2156"/>
                  </a:cxn>
                  <a:cxn ang="0">
                    <a:pos x="3003" y="1887"/>
                  </a:cxn>
                  <a:cxn ang="0">
                    <a:pos x="2997" y="1610"/>
                  </a:cxn>
                  <a:cxn ang="0">
                    <a:pos x="2949" y="1346"/>
                  </a:cxn>
                  <a:cxn ang="0">
                    <a:pos x="2866" y="1096"/>
                  </a:cxn>
                  <a:cxn ang="0">
                    <a:pos x="2745" y="865"/>
                  </a:cxn>
                  <a:cxn ang="0">
                    <a:pos x="2596" y="655"/>
                  </a:cxn>
                  <a:cxn ang="0">
                    <a:pos x="2419" y="465"/>
                  </a:cxn>
                  <a:cxn ang="0">
                    <a:pos x="2215" y="307"/>
                  </a:cxn>
                  <a:cxn ang="0">
                    <a:pos x="1992" y="177"/>
                  </a:cxn>
                  <a:cxn ang="0">
                    <a:pos x="1746" y="80"/>
                  </a:cxn>
                  <a:cxn ang="0">
                    <a:pos x="1486" y="22"/>
                  </a:cxn>
                  <a:cxn ang="0">
                    <a:pos x="1213" y="0"/>
                  </a:cxn>
                </a:cxnLst>
                <a:rect l="0" t="0" r="r" b="b"/>
                <a:pathLst>
                  <a:path w="3006" h="3590">
                    <a:moveTo>
                      <a:pt x="1213" y="0"/>
                    </a:moveTo>
                    <a:lnTo>
                      <a:pt x="1125" y="3"/>
                    </a:lnTo>
                    <a:lnTo>
                      <a:pt x="1039" y="9"/>
                    </a:lnTo>
                    <a:lnTo>
                      <a:pt x="956" y="18"/>
                    </a:lnTo>
                    <a:lnTo>
                      <a:pt x="872" y="34"/>
                    </a:lnTo>
                    <a:lnTo>
                      <a:pt x="787" y="49"/>
                    </a:lnTo>
                    <a:lnTo>
                      <a:pt x="707" y="71"/>
                    </a:lnTo>
                    <a:lnTo>
                      <a:pt x="627" y="100"/>
                    </a:lnTo>
                    <a:lnTo>
                      <a:pt x="549" y="127"/>
                    </a:lnTo>
                    <a:lnTo>
                      <a:pt x="475" y="158"/>
                    </a:lnTo>
                    <a:lnTo>
                      <a:pt x="400" y="195"/>
                    </a:lnTo>
                    <a:lnTo>
                      <a:pt x="329" y="232"/>
                    </a:lnTo>
                    <a:lnTo>
                      <a:pt x="257" y="275"/>
                    </a:lnTo>
                    <a:lnTo>
                      <a:pt x="189" y="320"/>
                    </a:lnTo>
                    <a:lnTo>
                      <a:pt x="123" y="369"/>
                    </a:lnTo>
                    <a:lnTo>
                      <a:pt x="59" y="418"/>
                    </a:lnTo>
                    <a:lnTo>
                      <a:pt x="0" y="475"/>
                    </a:lnTo>
                    <a:lnTo>
                      <a:pt x="65" y="536"/>
                    </a:lnTo>
                    <a:lnTo>
                      <a:pt x="126" y="602"/>
                    </a:lnTo>
                    <a:lnTo>
                      <a:pt x="186" y="673"/>
                    </a:lnTo>
                    <a:lnTo>
                      <a:pt x="238" y="745"/>
                    </a:lnTo>
                    <a:lnTo>
                      <a:pt x="292" y="819"/>
                    </a:lnTo>
                    <a:lnTo>
                      <a:pt x="338" y="896"/>
                    </a:lnTo>
                    <a:lnTo>
                      <a:pt x="384" y="977"/>
                    </a:lnTo>
                    <a:lnTo>
                      <a:pt x="421" y="1062"/>
                    </a:lnTo>
                    <a:lnTo>
                      <a:pt x="458" y="1145"/>
                    </a:lnTo>
                    <a:lnTo>
                      <a:pt x="490" y="1231"/>
                    </a:lnTo>
                    <a:lnTo>
                      <a:pt x="518" y="1322"/>
                    </a:lnTo>
                    <a:lnTo>
                      <a:pt x="540" y="1415"/>
                    </a:lnTo>
                    <a:lnTo>
                      <a:pt x="555" y="1508"/>
                    </a:lnTo>
                    <a:lnTo>
                      <a:pt x="567" y="1601"/>
                    </a:lnTo>
                    <a:lnTo>
                      <a:pt x="577" y="1697"/>
                    </a:lnTo>
                    <a:lnTo>
                      <a:pt x="580" y="1793"/>
                    </a:lnTo>
                    <a:lnTo>
                      <a:pt x="577" y="1893"/>
                    </a:lnTo>
                    <a:lnTo>
                      <a:pt x="567" y="1989"/>
                    </a:lnTo>
                    <a:lnTo>
                      <a:pt x="555" y="2082"/>
                    </a:lnTo>
                    <a:lnTo>
                      <a:pt x="540" y="2175"/>
                    </a:lnTo>
                    <a:lnTo>
                      <a:pt x="518" y="2268"/>
                    </a:lnTo>
                    <a:lnTo>
                      <a:pt x="490" y="2356"/>
                    </a:lnTo>
                    <a:lnTo>
                      <a:pt x="458" y="2442"/>
                    </a:lnTo>
                    <a:lnTo>
                      <a:pt x="421" y="2528"/>
                    </a:lnTo>
                    <a:lnTo>
                      <a:pt x="384" y="2613"/>
                    </a:lnTo>
                    <a:lnTo>
                      <a:pt x="338" y="2691"/>
                    </a:lnTo>
                    <a:lnTo>
                      <a:pt x="292" y="2771"/>
                    </a:lnTo>
                    <a:lnTo>
                      <a:pt x="238" y="2846"/>
                    </a:lnTo>
                    <a:lnTo>
                      <a:pt x="186" y="2917"/>
                    </a:lnTo>
                    <a:lnTo>
                      <a:pt x="126" y="2985"/>
                    </a:lnTo>
                    <a:lnTo>
                      <a:pt x="65" y="3052"/>
                    </a:lnTo>
                    <a:lnTo>
                      <a:pt x="0" y="3115"/>
                    </a:lnTo>
                    <a:lnTo>
                      <a:pt x="59" y="3172"/>
                    </a:lnTo>
                    <a:lnTo>
                      <a:pt x="123" y="3221"/>
                    </a:lnTo>
                    <a:lnTo>
                      <a:pt x="189" y="3267"/>
                    </a:lnTo>
                    <a:lnTo>
                      <a:pt x="257" y="3313"/>
                    </a:lnTo>
                    <a:lnTo>
                      <a:pt x="329" y="3355"/>
                    </a:lnTo>
                    <a:lnTo>
                      <a:pt x="400" y="3395"/>
                    </a:lnTo>
                    <a:lnTo>
                      <a:pt x="475" y="3429"/>
                    </a:lnTo>
                    <a:lnTo>
                      <a:pt x="549" y="3462"/>
                    </a:lnTo>
                    <a:lnTo>
                      <a:pt x="627" y="3490"/>
                    </a:lnTo>
                    <a:lnTo>
                      <a:pt x="707" y="3516"/>
                    </a:lnTo>
                    <a:lnTo>
                      <a:pt x="787" y="3536"/>
                    </a:lnTo>
                    <a:lnTo>
                      <a:pt x="872" y="3556"/>
                    </a:lnTo>
                    <a:lnTo>
                      <a:pt x="956" y="3571"/>
                    </a:lnTo>
                    <a:lnTo>
                      <a:pt x="1039" y="3581"/>
                    </a:lnTo>
                    <a:lnTo>
                      <a:pt x="1125" y="3587"/>
                    </a:lnTo>
                    <a:lnTo>
                      <a:pt x="1213" y="3590"/>
                    </a:lnTo>
                    <a:lnTo>
                      <a:pt x="1305" y="3587"/>
                    </a:lnTo>
                    <a:lnTo>
                      <a:pt x="1396" y="3581"/>
                    </a:lnTo>
                    <a:lnTo>
                      <a:pt x="1486" y="3568"/>
                    </a:lnTo>
                    <a:lnTo>
                      <a:pt x="1572" y="3553"/>
                    </a:lnTo>
                    <a:lnTo>
                      <a:pt x="1660" y="3530"/>
                    </a:lnTo>
                    <a:lnTo>
                      <a:pt x="1746" y="3510"/>
                    </a:lnTo>
                    <a:lnTo>
                      <a:pt x="1829" y="3481"/>
                    </a:lnTo>
                    <a:lnTo>
                      <a:pt x="1911" y="3447"/>
                    </a:lnTo>
                    <a:lnTo>
                      <a:pt x="1992" y="3413"/>
                    </a:lnTo>
                    <a:lnTo>
                      <a:pt x="2069" y="3373"/>
                    </a:lnTo>
                    <a:lnTo>
                      <a:pt x="2144" y="3329"/>
                    </a:lnTo>
                    <a:lnTo>
                      <a:pt x="2215" y="3283"/>
                    </a:lnTo>
                    <a:lnTo>
                      <a:pt x="2286" y="3233"/>
                    </a:lnTo>
                    <a:lnTo>
                      <a:pt x="2353" y="3181"/>
                    </a:lnTo>
                    <a:lnTo>
                      <a:pt x="2419" y="3121"/>
                    </a:lnTo>
                    <a:lnTo>
                      <a:pt x="2481" y="3063"/>
                    </a:lnTo>
                    <a:lnTo>
                      <a:pt x="2540" y="3000"/>
                    </a:lnTo>
                    <a:lnTo>
                      <a:pt x="2596" y="2935"/>
                    </a:lnTo>
                    <a:lnTo>
                      <a:pt x="2648" y="2866"/>
                    </a:lnTo>
                    <a:lnTo>
                      <a:pt x="2699" y="2799"/>
                    </a:lnTo>
                    <a:lnTo>
                      <a:pt x="2745" y="2725"/>
                    </a:lnTo>
                    <a:lnTo>
                      <a:pt x="2788" y="2650"/>
                    </a:lnTo>
                    <a:lnTo>
                      <a:pt x="2828" y="2572"/>
                    </a:lnTo>
                    <a:lnTo>
                      <a:pt x="2866" y="2491"/>
                    </a:lnTo>
                    <a:lnTo>
                      <a:pt x="2897" y="2411"/>
                    </a:lnTo>
                    <a:lnTo>
                      <a:pt x="2925" y="2327"/>
                    </a:lnTo>
                    <a:lnTo>
                      <a:pt x="2949" y="2244"/>
                    </a:lnTo>
                    <a:lnTo>
                      <a:pt x="2968" y="2156"/>
                    </a:lnTo>
                    <a:lnTo>
                      <a:pt x="2983" y="2067"/>
                    </a:lnTo>
                    <a:lnTo>
                      <a:pt x="2997" y="1976"/>
                    </a:lnTo>
                    <a:lnTo>
                      <a:pt x="3003" y="1887"/>
                    </a:lnTo>
                    <a:lnTo>
                      <a:pt x="3006" y="1793"/>
                    </a:lnTo>
                    <a:lnTo>
                      <a:pt x="3003" y="1703"/>
                    </a:lnTo>
                    <a:lnTo>
                      <a:pt x="2997" y="1610"/>
                    </a:lnTo>
                    <a:lnTo>
                      <a:pt x="2983" y="1520"/>
                    </a:lnTo>
                    <a:lnTo>
                      <a:pt x="2968" y="1434"/>
                    </a:lnTo>
                    <a:lnTo>
                      <a:pt x="2949" y="1346"/>
                    </a:lnTo>
                    <a:lnTo>
                      <a:pt x="2925" y="1260"/>
                    </a:lnTo>
                    <a:lnTo>
                      <a:pt x="2897" y="1179"/>
                    </a:lnTo>
                    <a:lnTo>
                      <a:pt x="2866" y="1096"/>
                    </a:lnTo>
                    <a:lnTo>
                      <a:pt x="2828" y="1017"/>
                    </a:lnTo>
                    <a:lnTo>
                      <a:pt x="2788" y="940"/>
                    </a:lnTo>
                    <a:lnTo>
                      <a:pt x="2745" y="865"/>
                    </a:lnTo>
                    <a:lnTo>
                      <a:pt x="2699" y="791"/>
                    </a:lnTo>
                    <a:lnTo>
                      <a:pt x="2648" y="719"/>
                    </a:lnTo>
                    <a:lnTo>
                      <a:pt x="2596" y="655"/>
                    </a:lnTo>
                    <a:lnTo>
                      <a:pt x="2540" y="590"/>
                    </a:lnTo>
                    <a:lnTo>
                      <a:pt x="2481" y="524"/>
                    </a:lnTo>
                    <a:lnTo>
                      <a:pt x="2419" y="465"/>
                    </a:lnTo>
                    <a:lnTo>
                      <a:pt x="2353" y="409"/>
                    </a:lnTo>
                    <a:lnTo>
                      <a:pt x="2286" y="357"/>
                    </a:lnTo>
                    <a:lnTo>
                      <a:pt x="2215" y="307"/>
                    </a:lnTo>
                    <a:lnTo>
                      <a:pt x="2144" y="261"/>
                    </a:lnTo>
                    <a:lnTo>
                      <a:pt x="2069" y="217"/>
                    </a:lnTo>
                    <a:lnTo>
                      <a:pt x="1992" y="177"/>
                    </a:lnTo>
                    <a:lnTo>
                      <a:pt x="1911" y="143"/>
                    </a:lnTo>
                    <a:lnTo>
                      <a:pt x="1829" y="109"/>
                    </a:lnTo>
                    <a:lnTo>
                      <a:pt x="1746" y="80"/>
                    </a:lnTo>
                    <a:lnTo>
                      <a:pt x="1660" y="55"/>
                    </a:lnTo>
                    <a:lnTo>
                      <a:pt x="1572" y="37"/>
                    </a:lnTo>
                    <a:lnTo>
                      <a:pt x="1486" y="22"/>
                    </a:lnTo>
                    <a:lnTo>
                      <a:pt x="1396" y="9"/>
                    </a:lnTo>
                    <a:lnTo>
                      <a:pt x="1305" y="3"/>
                    </a:lnTo>
                    <a:lnTo>
                      <a:pt x="1213" y="0"/>
                    </a:lnTo>
                    <a:close/>
                  </a:path>
                </a:pathLst>
              </a:custGeom>
              <a:solidFill>
                <a:sysClr val="window" lastClr="FFFFFF"/>
              </a:solidFill>
              <a:ln w="38100">
                <a:solidFill>
                  <a:sysClr val="windowText" lastClr="000000">
                    <a:lumMod val="50000"/>
                    <a:lumOff val="50000"/>
                  </a:sysClr>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Georgia" pitchFamily="18" charset="0"/>
                </a:endParaRPr>
              </a:p>
            </p:txBody>
          </p:sp>
          <p:sp>
            <p:nvSpPr>
              <p:cNvPr id="43" name="Freeform 6">
                <a:extLst>
                  <a:ext uri="{FF2B5EF4-FFF2-40B4-BE49-F238E27FC236}">
                    <a16:creationId xmlns:a16="http://schemas.microsoft.com/office/drawing/2014/main" id="{937534AA-89D8-4978-9AFD-FE9A156CFB72}"/>
                  </a:ext>
                </a:extLst>
              </p:cNvPr>
              <p:cNvSpPr>
                <a:spLocks/>
              </p:cNvSpPr>
              <p:nvPr/>
            </p:nvSpPr>
            <p:spPr bwMode="gray">
              <a:xfrm>
                <a:off x="3231" y="1709"/>
                <a:ext cx="1394" cy="1629"/>
              </a:xfrm>
              <a:custGeom>
                <a:avLst/>
                <a:gdLst/>
                <a:ahLst/>
                <a:cxnLst>
                  <a:cxn ang="0">
                    <a:pos x="2439" y="1601"/>
                  </a:cxn>
                  <a:cxn ang="0">
                    <a:pos x="2491" y="1322"/>
                  </a:cxn>
                  <a:cxn ang="0">
                    <a:pos x="2584" y="1062"/>
                  </a:cxn>
                  <a:cxn ang="0">
                    <a:pos x="2714" y="819"/>
                  </a:cxn>
                  <a:cxn ang="0">
                    <a:pos x="2882" y="602"/>
                  </a:cxn>
                  <a:cxn ang="0">
                    <a:pos x="2946" y="418"/>
                  </a:cxn>
                  <a:cxn ang="0">
                    <a:pos x="2748" y="275"/>
                  </a:cxn>
                  <a:cxn ang="0">
                    <a:pos x="2534" y="158"/>
                  </a:cxn>
                  <a:cxn ang="0">
                    <a:pos x="2299" y="71"/>
                  </a:cxn>
                  <a:cxn ang="0">
                    <a:pos x="2053" y="18"/>
                  </a:cxn>
                  <a:cxn ang="0">
                    <a:pos x="1795" y="0"/>
                  </a:cxn>
                  <a:cxn ang="0">
                    <a:pos x="1520" y="22"/>
                  </a:cxn>
                  <a:cxn ang="0">
                    <a:pos x="1262" y="80"/>
                  </a:cxn>
                  <a:cxn ang="0">
                    <a:pos x="1017" y="177"/>
                  </a:cxn>
                  <a:cxn ang="0">
                    <a:pos x="791" y="307"/>
                  </a:cxn>
                  <a:cxn ang="0">
                    <a:pos x="590" y="465"/>
                  </a:cxn>
                  <a:cxn ang="0">
                    <a:pos x="409" y="655"/>
                  </a:cxn>
                  <a:cxn ang="0">
                    <a:pos x="261" y="865"/>
                  </a:cxn>
                  <a:cxn ang="0">
                    <a:pos x="143" y="1096"/>
                  </a:cxn>
                  <a:cxn ang="0">
                    <a:pos x="57" y="1346"/>
                  </a:cxn>
                  <a:cxn ang="0">
                    <a:pos x="9" y="1610"/>
                  </a:cxn>
                  <a:cxn ang="0">
                    <a:pos x="3" y="1887"/>
                  </a:cxn>
                  <a:cxn ang="0">
                    <a:pos x="37" y="2156"/>
                  </a:cxn>
                  <a:cxn ang="0">
                    <a:pos x="109" y="2411"/>
                  </a:cxn>
                  <a:cxn ang="0">
                    <a:pos x="217" y="2650"/>
                  </a:cxn>
                  <a:cxn ang="0">
                    <a:pos x="357" y="2866"/>
                  </a:cxn>
                  <a:cxn ang="0">
                    <a:pos x="527" y="3063"/>
                  </a:cxn>
                  <a:cxn ang="0">
                    <a:pos x="722" y="3233"/>
                  </a:cxn>
                  <a:cxn ang="0">
                    <a:pos x="939" y="3373"/>
                  </a:cxn>
                  <a:cxn ang="0">
                    <a:pos x="1179" y="3481"/>
                  </a:cxn>
                  <a:cxn ang="0">
                    <a:pos x="1434" y="3553"/>
                  </a:cxn>
                  <a:cxn ang="0">
                    <a:pos x="1703" y="3587"/>
                  </a:cxn>
                  <a:cxn ang="0">
                    <a:pos x="1967" y="3581"/>
                  </a:cxn>
                  <a:cxn ang="0">
                    <a:pos x="2218" y="3536"/>
                  </a:cxn>
                  <a:cxn ang="0">
                    <a:pos x="2456" y="3462"/>
                  </a:cxn>
                  <a:cxn ang="0">
                    <a:pos x="2680" y="3355"/>
                  </a:cxn>
                  <a:cxn ang="0">
                    <a:pos x="2885" y="3221"/>
                  </a:cxn>
                  <a:cxn ang="0">
                    <a:pos x="2943" y="3052"/>
                  </a:cxn>
                  <a:cxn ang="0">
                    <a:pos x="2768" y="2846"/>
                  </a:cxn>
                  <a:cxn ang="0">
                    <a:pos x="2625" y="2613"/>
                  </a:cxn>
                  <a:cxn ang="0">
                    <a:pos x="2516" y="2356"/>
                  </a:cxn>
                  <a:cxn ang="0">
                    <a:pos x="2450" y="2082"/>
                  </a:cxn>
                  <a:cxn ang="0">
                    <a:pos x="2428" y="1793"/>
                  </a:cxn>
                </a:cxnLst>
                <a:rect l="0" t="0" r="r" b="b"/>
                <a:pathLst>
                  <a:path w="3009" h="3590">
                    <a:moveTo>
                      <a:pt x="2428" y="1793"/>
                    </a:moveTo>
                    <a:lnTo>
                      <a:pt x="2428" y="1697"/>
                    </a:lnTo>
                    <a:lnTo>
                      <a:pt x="2439" y="1601"/>
                    </a:lnTo>
                    <a:lnTo>
                      <a:pt x="2450" y="1508"/>
                    </a:lnTo>
                    <a:lnTo>
                      <a:pt x="2470" y="1415"/>
                    </a:lnTo>
                    <a:lnTo>
                      <a:pt x="2491" y="1322"/>
                    </a:lnTo>
                    <a:lnTo>
                      <a:pt x="2516" y="1231"/>
                    </a:lnTo>
                    <a:lnTo>
                      <a:pt x="2550" y="1145"/>
                    </a:lnTo>
                    <a:lnTo>
                      <a:pt x="2584" y="1062"/>
                    </a:lnTo>
                    <a:lnTo>
                      <a:pt x="2625" y="977"/>
                    </a:lnTo>
                    <a:lnTo>
                      <a:pt x="2668" y="896"/>
                    </a:lnTo>
                    <a:lnTo>
                      <a:pt x="2714" y="819"/>
                    </a:lnTo>
                    <a:lnTo>
                      <a:pt x="2768" y="745"/>
                    </a:lnTo>
                    <a:lnTo>
                      <a:pt x="2823" y="673"/>
                    </a:lnTo>
                    <a:lnTo>
                      <a:pt x="2882" y="602"/>
                    </a:lnTo>
                    <a:lnTo>
                      <a:pt x="2943" y="536"/>
                    </a:lnTo>
                    <a:lnTo>
                      <a:pt x="3009" y="475"/>
                    </a:lnTo>
                    <a:lnTo>
                      <a:pt x="2946" y="418"/>
                    </a:lnTo>
                    <a:lnTo>
                      <a:pt x="2885" y="369"/>
                    </a:lnTo>
                    <a:lnTo>
                      <a:pt x="2817" y="320"/>
                    </a:lnTo>
                    <a:lnTo>
                      <a:pt x="2748" y="275"/>
                    </a:lnTo>
                    <a:lnTo>
                      <a:pt x="2680" y="232"/>
                    </a:lnTo>
                    <a:lnTo>
                      <a:pt x="2605" y="195"/>
                    </a:lnTo>
                    <a:lnTo>
                      <a:pt x="2534" y="158"/>
                    </a:lnTo>
                    <a:lnTo>
                      <a:pt x="2456" y="127"/>
                    </a:lnTo>
                    <a:lnTo>
                      <a:pt x="2379" y="100"/>
                    </a:lnTo>
                    <a:lnTo>
                      <a:pt x="2299" y="71"/>
                    </a:lnTo>
                    <a:lnTo>
                      <a:pt x="2218" y="49"/>
                    </a:lnTo>
                    <a:lnTo>
                      <a:pt x="2138" y="34"/>
                    </a:lnTo>
                    <a:lnTo>
                      <a:pt x="2053" y="18"/>
                    </a:lnTo>
                    <a:lnTo>
                      <a:pt x="1967" y="9"/>
                    </a:lnTo>
                    <a:lnTo>
                      <a:pt x="1883" y="3"/>
                    </a:lnTo>
                    <a:lnTo>
                      <a:pt x="1795" y="0"/>
                    </a:lnTo>
                    <a:lnTo>
                      <a:pt x="1703" y="3"/>
                    </a:lnTo>
                    <a:lnTo>
                      <a:pt x="1609" y="9"/>
                    </a:lnTo>
                    <a:lnTo>
                      <a:pt x="1520" y="22"/>
                    </a:lnTo>
                    <a:lnTo>
                      <a:pt x="1434" y="37"/>
                    </a:lnTo>
                    <a:lnTo>
                      <a:pt x="1346" y="55"/>
                    </a:lnTo>
                    <a:lnTo>
                      <a:pt x="1262" y="80"/>
                    </a:lnTo>
                    <a:lnTo>
                      <a:pt x="1179" y="109"/>
                    </a:lnTo>
                    <a:lnTo>
                      <a:pt x="1094" y="143"/>
                    </a:lnTo>
                    <a:lnTo>
                      <a:pt x="1017" y="177"/>
                    </a:lnTo>
                    <a:lnTo>
                      <a:pt x="939" y="217"/>
                    </a:lnTo>
                    <a:lnTo>
                      <a:pt x="865" y="261"/>
                    </a:lnTo>
                    <a:lnTo>
                      <a:pt x="791" y="307"/>
                    </a:lnTo>
                    <a:lnTo>
                      <a:pt x="722" y="357"/>
                    </a:lnTo>
                    <a:lnTo>
                      <a:pt x="655" y="409"/>
                    </a:lnTo>
                    <a:lnTo>
                      <a:pt x="590" y="465"/>
                    </a:lnTo>
                    <a:lnTo>
                      <a:pt x="527" y="524"/>
                    </a:lnTo>
                    <a:lnTo>
                      <a:pt x="466" y="590"/>
                    </a:lnTo>
                    <a:lnTo>
                      <a:pt x="409" y="655"/>
                    </a:lnTo>
                    <a:lnTo>
                      <a:pt x="357" y="719"/>
                    </a:lnTo>
                    <a:lnTo>
                      <a:pt x="307" y="791"/>
                    </a:lnTo>
                    <a:lnTo>
                      <a:pt x="261" y="865"/>
                    </a:lnTo>
                    <a:lnTo>
                      <a:pt x="217" y="940"/>
                    </a:lnTo>
                    <a:lnTo>
                      <a:pt x="177" y="1017"/>
                    </a:lnTo>
                    <a:lnTo>
                      <a:pt x="143" y="1096"/>
                    </a:lnTo>
                    <a:lnTo>
                      <a:pt x="109" y="1179"/>
                    </a:lnTo>
                    <a:lnTo>
                      <a:pt x="80" y="1260"/>
                    </a:lnTo>
                    <a:lnTo>
                      <a:pt x="57" y="1346"/>
                    </a:lnTo>
                    <a:lnTo>
                      <a:pt x="37" y="1434"/>
                    </a:lnTo>
                    <a:lnTo>
                      <a:pt x="22" y="1520"/>
                    </a:lnTo>
                    <a:lnTo>
                      <a:pt x="9" y="1610"/>
                    </a:lnTo>
                    <a:lnTo>
                      <a:pt x="3" y="1703"/>
                    </a:lnTo>
                    <a:lnTo>
                      <a:pt x="0" y="1793"/>
                    </a:lnTo>
                    <a:lnTo>
                      <a:pt x="3" y="1887"/>
                    </a:lnTo>
                    <a:lnTo>
                      <a:pt x="9" y="1976"/>
                    </a:lnTo>
                    <a:lnTo>
                      <a:pt x="22" y="2067"/>
                    </a:lnTo>
                    <a:lnTo>
                      <a:pt x="37" y="2156"/>
                    </a:lnTo>
                    <a:lnTo>
                      <a:pt x="57" y="2244"/>
                    </a:lnTo>
                    <a:lnTo>
                      <a:pt x="80" y="2327"/>
                    </a:lnTo>
                    <a:lnTo>
                      <a:pt x="109" y="2411"/>
                    </a:lnTo>
                    <a:lnTo>
                      <a:pt x="143" y="2491"/>
                    </a:lnTo>
                    <a:lnTo>
                      <a:pt x="177" y="2572"/>
                    </a:lnTo>
                    <a:lnTo>
                      <a:pt x="217" y="2650"/>
                    </a:lnTo>
                    <a:lnTo>
                      <a:pt x="261" y="2725"/>
                    </a:lnTo>
                    <a:lnTo>
                      <a:pt x="307" y="2799"/>
                    </a:lnTo>
                    <a:lnTo>
                      <a:pt x="357" y="2866"/>
                    </a:lnTo>
                    <a:lnTo>
                      <a:pt x="409" y="2935"/>
                    </a:lnTo>
                    <a:lnTo>
                      <a:pt x="466" y="3000"/>
                    </a:lnTo>
                    <a:lnTo>
                      <a:pt x="527" y="3063"/>
                    </a:lnTo>
                    <a:lnTo>
                      <a:pt x="590" y="3121"/>
                    </a:lnTo>
                    <a:lnTo>
                      <a:pt x="655" y="3181"/>
                    </a:lnTo>
                    <a:lnTo>
                      <a:pt x="722" y="3233"/>
                    </a:lnTo>
                    <a:lnTo>
                      <a:pt x="791" y="3283"/>
                    </a:lnTo>
                    <a:lnTo>
                      <a:pt x="865" y="3329"/>
                    </a:lnTo>
                    <a:lnTo>
                      <a:pt x="939" y="3373"/>
                    </a:lnTo>
                    <a:lnTo>
                      <a:pt x="1017" y="3413"/>
                    </a:lnTo>
                    <a:lnTo>
                      <a:pt x="1094" y="3447"/>
                    </a:lnTo>
                    <a:lnTo>
                      <a:pt x="1179" y="3481"/>
                    </a:lnTo>
                    <a:lnTo>
                      <a:pt x="1262" y="3510"/>
                    </a:lnTo>
                    <a:lnTo>
                      <a:pt x="1346" y="3530"/>
                    </a:lnTo>
                    <a:lnTo>
                      <a:pt x="1434" y="3553"/>
                    </a:lnTo>
                    <a:lnTo>
                      <a:pt x="1520" y="3568"/>
                    </a:lnTo>
                    <a:lnTo>
                      <a:pt x="1609" y="3581"/>
                    </a:lnTo>
                    <a:lnTo>
                      <a:pt x="1703" y="3587"/>
                    </a:lnTo>
                    <a:lnTo>
                      <a:pt x="1795" y="3590"/>
                    </a:lnTo>
                    <a:lnTo>
                      <a:pt x="1883" y="3587"/>
                    </a:lnTo>
                    <a:lnTo>
                      <a:pt x="1967" y="3581"/>
                    </a:lnTo>
                    <a:lnTo>
                      <a:pt x="2053" y="3571"/>
                    </a:lnTo>
                    <a:lnTo>
                      <a:pt x="2138" y="3556"/>
                    </a:lnTo>
                    <a:lnTo>
                      <a:pt x="2218" y="3536"/>
                    </a:lnTo>
                    <a:lnTo>
                      <a:pt x="2299" y="3516"/>
                    </a:lnTo>
                    <a:lnTo>
                      <a:pt x="2379" y="3490"/>
                    </a:lnTo>
                    <a:lnTo>
                      <a:pt x="2456" y="3462"/>
                    </a:lnTo>
                    <a:lnTo>
                      <a:pt x="2534" y="3432"/>
                    </a:lnTo>
                    <a:lnTo>
                      <a:pt x="2605" y="3395"/>
                    </a:lnTo>
                    <a:lnTo>
                      <a:pt x="2680" y="3355"/>
                    </a:lnTo>
                    <a:lnTo>
                      <a:pt x="2748" y="3313"/>
                    </a:lnTo>
                    <a:lnTo>
                      <a:pt x="2817" y="3267"/>
                    </a:lnTo>
                    <a:lnTo>
                      <a:pt x="2885" y="3221"/>
                    </a:lnTo>
                    <a:lnTo>
                      <a:pt x="2946" y="3172"/>
                    </a:lnTo>
                    <a:lnTo>
                      <a:pt x="3009" y="3115"/>
                    </a:lnTo>
                    <a:lnTo>
                      <a:pt x="2943" y="3052"/>
                    </a:lnTo>
                    <a:lnTo>
                      <a:pt x="2882" y="2985"/>
                    </a:lnTo>
                    <a:lnTo>
                      <a:pt x="2823" y="2917"/>
                    </a:lnTo>
                    <a:lnTo>
                      <a:pt x="2768" y="2846"/>
                    </a:lnTo>
                    <a:lnTo>
                      <a:pt x="2714" y="2771"/>
                    </a:lnTo>
                    <a:lnTo>
                      <a:pt x="2668" y="2691"/>
                    </a:lnTo>
                    <a:lnTo>
                      <a:pt x="2625" y="2613"/>
                    </a:lnTo>
                    <a:lnTo>
                      <a:pt x="2584" y="2528"/>
                    </a:lnTo>
                    <a:lnTo>
                      <a:pt x="2550" y="2442"/>
                    </a:lnTo>
                    <a:lnTo>
                      <a:pt x="2516" y="2356"/>
                    </a:lnTo>
                    <a:lnTo>
                      <a:pt x="2491" y="2268"/>
                    </a:lnTo>
                    <a:lnTo>
                      <a:pt x="2470" y="2175"/>
                    </a:lnTo>
                    <a:lnTo>
                      <a:pt x="2450" y="2082"/>
                    </a:lnTo>
                    <a:lnTo>
                      <a:pt x="2439" y="1989"/>
                    </a:lnTo>
                    <a:lnTo>
                      <a:pt x="2428" y="1893"/>
                    </a:lnTo>
                    <a:lnTo>
                      <a:pt x="2428" y="1793"/>
                    </a:lnTo>
                    <a:close/>
                  </a:path>
                </a:pathLst>
              </a:custGeom>
              <a:solidFill>
                <a:sysClr val="window" lastClr="FFFFFF"/>
              </a:solidFill>
              <a:ln w="38100">
                <a:solidFill>
                  <a:srgbClr val="00ADEE"/>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Georgia" pitchFamily="18" charset="0"/>
                </a:endParaRPr>
              </a:p>
            </p:txBody>
          </p:sp>
        </p:grpSp>
        <p:pic>
          <p:nvPicPr>
            <p:cNvPr id="30" name="Picture 29">
              <a:extLst>
                <a:ext uri="{FF2B5EF4-FFF2-40B4-BE49-F238E27FC236}">
                  <a16:creationId xmlns:a16="http://schemas.microsoft.com/office/drawing/2014/main" id="{4B75E669-4CA8-44DD-8547-B17E66D8C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451" y="5442192"/>
              <a:ext cx="412490" cy="281976"/>
            </a:xfrm>
            <a:prstGeom prst="rect">
              <a:avLst/>
            </a:prstGeom>
          </p:spPr>
        </p:pic>
        <p:pic>
          <p:nvPicPr>
            <p:cNvPr id="31" name="Picture 30">
              <a:extLst>
                <a:ext uri="{FF2B5EF4-FFF2-40B4-BE49-F238E27FC236}">
                  <a16:creationId xmlns:a16="http://schemas.microsoft.com/office/drawing/2014/main" id="{0733DEAF-2F84-4C97-8884-D726E5F87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2498" y="4199487"/>
              <a:ext cx="473198" cy="323477"/>
            </a:xfrm>
            <a:prstGeom prst="rect">
              <a:avLst/>
            </a:prstGeom>
          </p:spPr>
        </p:pic>
        <p:pic>
          <p:nvPicPr>
            <p:cNvPr id="32" name="Picture 31">
              <a:extLst>
                <a:ext uri="{FF2B5EF4-FFF2-40B4-BE49-F238E27FC236}">
                  <a16:creationId xmlns:a16="http://schemas.microsoft.com/office/drawing/2014/main" id="{E7D1DD77-2A91-4458-9464-F5E94944F9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155" y="4150940"/>
              <a:ext cx="238637" cy="339395"/>
            </a:xfrm>
            <a:prstGeom prst="rect">
              <a:avLst/>
            </a:prstGeom>
          </p:spPr>
        </p:pic>
        <p:pic>
          <p:nvPicPr>
            <p:cNvPr id="33" name="Picture 32">
              <a:extLst>
                <a:ext uri="{FF2B5EF4-FFF2-40B4-BE49-F238E27FC236}">
                  <a16:creationId xmlns:a16="http://schemas.microsoft.com/office/drawing/2014/main" id="{DAB894A3-52B3-4251-8312-19EBE09EC2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9843" y="5483116"/>
              <a:ext cx="352623" cy="241052"/>
            </a:xfrm>
            <a:prstGeom prst="rect">
              <a:avLst/>
            </a:prstGeom>
          </p:spPr>
        </p:pic>
        <p:sp>
          <p:nvSpPr>
            <p:cNvPr id="34" name="TextBox 33">
              <a:extLst>
                <a:ext uri="{FF2B5EF4-FFF2-40B4-BE49-F238E27FC236}">
                  <a16:creationId xmlns:a16="http://schemas.microsoft.com/office/drawing/2014/main" id="{3C1BF8AF-A6DF-4513-99DD-9EE6027C27BD}"/>
                </a:ext>
              </a:extLst>
            </p:cNvPr>
            <p:cNvSpPr txBox="1"/>
            <p:nvPr/>
          </p:nvSpPr>
          <p:spPr>
            <a:xfrm>
              <a:off x="1850178" y="4510668"/>
              <a:ext cx="1022769"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Service provider </a:t>
              </a:r>
            </a:p>
          </p:txBody>
        </p:sp>
        <p:sp>
          <p:nvSpPr>
            <p:cNvPr id="35" name="TextBox 34">
              <a:extLst>
                <a:ext uri="{FF2B5EF4-FFF2-40B4-BE49-F238E27FC236}">
                  <a16:creationId xmlns:a16="http://schemas.microsoft.com/office/drawing/2014/main" id="{5318F347-A9F2-4EFF-BB40-238CF960C539}"/>
                </a:ext>
              </a:extLst>
            </p:cNvPr>
            <p:cNvSpPr txBox="1"/>
            <p:nvPr/>
          </p:nvSpPr>
          <p:spPr>
            <a:xfrm>
              <a:off x="2034312" y="5723785"/>
              <a:ext cx="1022769"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Sub-contractor</a:t>
              </a:r>
            </a:p>
          </p:txBody>
        </p:sp>
        <p:sp>
          <p:nvSpPr>
            <p:cNvPr id="36" name="TextBox 35">
              <a:extLst>
                <a:ext uri="{FF2B5EF4-FFF2-40B4-BE49-F238E27FC236}">
                  <a16:creationId xmlns:a16="http://schemas.microsoft.com/office/drawing/2014/main" id="{AE5853BC-D858-4716-ABC0-1C405451A918}"/>
                </a:ext>
              </a:extLst>
            </p:cNvPr>
            <p:cNvSpPr txBox="1"/>
            <p:nvPr/>
          </p:nvSpPr>
          <p:spPr>
            <a:xfrm>
              <a:off x="5111062" y="4507658"/>
              <a:ext cx="708822"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Friend</a:t>
              </a:r>
            </a:p>
          </p:txBody>
        </p:sp>
        <p:sp>
          <p:nvSpPr>
            <p:cNvPr id="37" name="TextBox 36">
              <a:extLst>
                <a:ext uri="{FF2B5EF4-FFF2-40B4-BE49-F238E27FC236}">
                  <a16:creationId xmlns:a16="http://schemas.microsoft.com/office/drawing/2014/main" id="{F4F21727-F0FC-48DD-A5FC-FB0FB3C5C25F}"/>
                </a:ext>
              </a:extLst>
            </p:cNvPr>
            <p:cNvSpPr txBox="1"/>
            <p:nvPr/>
          </p:nvSpPr>
          <p:spPr>
            <a:xfrm>
              <a:off x="4956392" y="5724169"/>
              <a:ext cx="779524"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Newspaper</a:t>
              </a:r>
            </a:p>
          </p:txBody>
        </p:sp>
        <p:pic>
          <p:nvPicPr>
            <p:cNvPr id="38" name="Picture 37">
              <a:extLst>
                <a:ext uri="{FF2B5EF4-FFF2-40B4-BE49-F238E27FC236}">
                  <a16:creationId xmlns:a16="http://schemas.microsoft.com/office/drawing/2014/main" id="{E6AF6785-484E-4621-B709-966D2999D4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7743" y="4806761"/>
              <a:ext cx="209220" cy="278961"/>
            </a:xfrm>
            <a:prstGeom prst="rect">
              <a:avLst/>
            </a:prstGeom>
          </p:spPr>
        </p:pic>
        <p:sp>
          <p:nvSpPr>
            <p:cNvPr id="39" name="TextBox 38">
              <a:extLst>
                <a:ext uri="{FF2B5EF4-FFF2-40B4-BE49-F238E27FC236}">
                  <a16:creationId xmlns:a16="http://schemas.microsoft.com/office/drawing/2014/main" id="{8ED2C12C-43A5-4351-8F37-1DA0EE6EDEB7}"/>
                </a:ext>
              </a:extLst>
            </p:cNvPr>
            <p:cNvSpPr txBox="1"/>
            <p:nvPr/>
          </p:nvSpPr>
          <p:spPr>
            <a:xfrm>
              <a:off x="3687942" y="5085723"/>
              <a:ext cx="708822"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Customer </a:t>
              </a:r>
            </a:p>
          </p:txBody>
        </p:sp>
      </p:grpSp>
      <p:sp>
        <p:nvSpPr>
          <p:cNvPr id="44" name="TextBox 43">
            <a:extLst>
              <a:ext uri="{FF2B5EF4-FFF2-40B4-BE49-F238E27FC236}">
                <a16:creationId xmlns:a16="http://schemas.microsoft.com/office/drawing/2014/main" id="{564D43F4-70C3-48AD-9910-AFEC382ABE8F}"/>
              </a:ext>
            </a:extLst>
          </p:cNvPr>
          <p:cNvSpPr txBox="1"/>
          <p:nvPr/>
        </p:nvSpPr>
        <p:spPr>
          <a:xfrm>
            <a:off x="954182" y="1347309"/>
            <a:ext cx="8951818" cy="875797"/>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Touchpoint </a:t>
            </a:r>
            <a:endParaRPr kumimoji="0" lang="en-GB" sz="1200" b="1"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A customer journey is modelled as sequences of steps that we refer to as touchpoints. Communication points are a sub-class of touchpoints that represents instances of communication or interaction between the customer and other actors. The other sub-class of touchpoints are actions, which do not involve directed communication. Actions are not part of this illustration.  </a:t>
            </a:r>
          </a:p>
        </p:txBody>
      </p:sp>
      <p:sp>
        <p:nvSpPr>
          <p:cNvPr id="50" name="TextBox 49">
            <a:extLst>
              <a:ext uri="{FF2B5EF4-FFF2-40B4-BE49-F238E27FC236}">
                <a16:creationId xmlns:a16="http://schemas.microsoft.com/office/drawing/2014/main" id="{B948341C-D450-4843-BC9D-7961C728A630}"/>
              </a:ext>
            </a:extLst>
          </p:cNvPr>
          <p:cNvSpPr txBox="1"/>
          <p:nvPr/>
        </p:nvSpPr>
        <p:spPr>
          <a:xfrm>
            <a:off x="3491400" y="5190134"/>
            <a:ext cx="3874644" cy="1198309"/>
          </a:xfrm>
          <a:prstGeom prst="rect">
            <a:avLst/>
          </a:prstGeom>
          <a:solidFill>
            <a:srgbClr val="DCE6F2"/>
          </a:solidFill>
          <a:ln>
            <a:noFill/>
          </a:ln>
        </p:spPr>
        <p:style>
          <a:lnRef idx="1">
            <a:schemeClr val="accent4"/>
          </a:lnRef>
          <a:fillRef idx="2">
            <a:schemeClr val="accent4"/>
          </a:fillRef>
          <a:effectRef idx="1">
            <a:schemeClr val="accent4"/>
          </a:effectRef>
          <a:fontRef idx="minor">
            <a:schemeClr val="dk1"/>
          </a:fontRef>
        </p:style>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GB" sz="1200" b="1" kern="0" dirty="0">
                <a:solidFill>
                  <a:prstClr val="black"/>
                </a:solidFill>
              </a:rPr>
              <a:t>A c</a:t>
            </a:r>
            <a:r>
              <a:rPr kumimoji="0" lang="en-GB" sz="1200" b="1" i="0" u="none" strike="noStrike" kern="0" cap="none" spc="0" normalizeH="0" baseline="0" noProof="0" dirty="0" err="1">
                <a:ln>
                  <a:noFill/>
                </a:ln>
                <a:solidFill>
                  <a:prstClr val="black"/>
                </a:solidFill>
                <a:effectLst/>
                <a:uLnTx/>
                <a:uFillTx/>
              </a:rPr>
              <a:t>ommunication</a:t>
            </a:r>
            <a:r>
              <a:rPr kumimoji="0" lang="en-GB" sz="1200" b="1" i="0" u="none" strike="noStrike" kern="0" cap="none" spc="0" normalizeH="0" baseline="0" noProof="0" dirty="0">
                <a:ln>
                  <a:noFill/>
                </a:ln>
                <a:solidFill>
                  <a:prstClr val="black"/>
                </a:solidFill>
                <a:effectLst/>
                <a:uLnTx/>
                <a:uFillTx/>
              </a:rPr>
              <a:t> point </a:t>
            </a:r>
            <a:r>
              <a:rPr kumimoji="0" lang="en-GB" sz="1200" b="0" i="0" u="none" strike="noStrike" kern="0" cap="none" spc="0" normalizeH="0" baseline="0" noProof="0" dirty="0">
                <a:ln>
                  <a:noFill/>
                </a:ln>
                <a:solidFill>
                  <a:prstClr val="black"/>
                </a:solidFill>
                <a:effectLst/>
                <a:uLnTx/>
                <a:uFillTx/>
              </a:rPr>
              <a:t>is associated with</a:t>
            </a:r>
          </a:p>
          <a:p>
            <a:pPr marL="444500" marR="0" lvl="0" indent="-1778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rPr>
              <a:t>a</a:t>
            </a:r>
            <a:r>
              <a:rPr kumimoji="0" lang="en-GB" sz="1200" b="0" i="0" u="none" strike="noStrike" kern="0" cap="none" spc="0" normalizeH="0" baseline="0" noProof="0" dirty="0">
                <a:ln>
                  <a:noFill/>
                </a:ln>
                <a:solidFill>
                  <a:prstClr val="black"/>
                </a:solidFill>
                <a:effectLst/>
                <a:uLnTx/>
                <a:uFillTx/>
              </a:rPr>
              <a:t>n initiator (or sender)</a:t>
            </a:r>
          </a:p>
          <a:p>
            <a:pPr marL="444500" marR="0" lvl="0" indent="-1778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rPr>
              <a:t>a receiver</a:t>
            </a:r>
          </a:p>
          <a:p>
            <a:pPr marL="444500" marR="0" lvl="0" indent="-1778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rPr>
              <a:t>a communication channel carrying the message</a:t>
            </a:r>
          </a:p>
          <a:p>
            <a:pPr marL="444500" marR="0" lvl="0" indent="-1778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rPr>
              <a:t>a timestamp</a:t>
            </a:r>
          </a:p>
          <a:p>
            <a:pPr marL="444500" marR="0" lvl="0" indent="-1778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rPr>
              <a:t>and several o</a:t>
            </a:r>
            <a:r>
              <a:rPr kumimoji="0" lang="en-GB" sz="1200" b="0" i="0" u="none" strike="noStrike" kern="0" cap="none" spc="0" normalizeH="0" baseline="0" noProof="0" dirty="0" err="1">
                <a:ln>
                  <a:noFill/>
                </a:ln>
                <a:solidFill>
                  <a:prstClr val="black"/>
                </a:solidFill>
                <a:effectLst/>
                <a:uLnTx/>
                <a:uFillTx/>
              </a:rPr>
              <a:t>ther</a:t>
            </a:r>
            <a:r>
              <a:rPr kumimoji="0" lang="en-GB" sz="1200" b="0" i="0" u="none" strike="noStrike" kern="0" cap="none" spc="0" normalizeH="0" baseline="0" noProof="0" dirty="0">
                <a:ln>
                  <a:noFill/>
                </a:ln>
                <a:solidFill>
                  <a:prstClr val="black"/>
                </a:solidFill>
                <a:effectLst/>
                <a:uLnTx/>
                <a:uFillTx/>
              </a:rPr>
              <a:t> attributes</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prstClr val="black"/>
                </a:solidFill>
                <a:effectLst/>
                <a:uLnTx/>
                <a:uFillTx/>
              </a:rPr>
              <a:t> </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endParaRPr>
          </a:p>
        </p:txBody>
      </p:sp>
      <p:pic>
        <p:nvPicPr>
          <p:cNvPr id="66" name="Picture 65">
            <a:extLst>
              <a:ext uri="{FF2B5EF4-FFF2-40B4-BE49-F238E27FC236}">
                <a16:creationId xmlns:a16="http://schemas.microsoft.com/office/drawing/2014/main" id="{1642D287-73D8-4C56-AEE2-16F6A1958043}"/>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rot="1581800">
            <a:off x="5778527" y="3278241"/>
            <a:ext cx="108000" cy="108000"/>
          </a:xfrm>
          <a:prstGeom prst="rect">
            <a:avLst/>
          </a:prstGeom>
        </p:spPr>
      </p:pic>
      <p:pic>
        <p:nvPicPr>
          <p:cNvPr id="67" name="Picture 66">
            <a:extLst>
              <a:ext uri="{FF2B5EF4-FFF2-40B4-BE49-F238E27FC236}">
                <a16:creationId xmlns:a16="http://schemas.microsoft.com/office/drawing/2014/main" id="{C1654C11-8192-4A64-A5E7-01800F50730E}"/>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rot="988095">
            <a:off x="6574303" y="3002256"/>
            <a:ext cx="108000" cy="108000"/>
          </a:xfrm>
          <a:prstGeom prst="rect">
            <a:avLst/>
          </a:prstGeom>
        </p:spPr>
      </p:pic>
      <p:pic>
        <p:nvPicPr>
          <p:cNvPr id="68" name="Picture 67">
            <a:extLst>
              <a:ext uri="{FF2B5EF4-FFF2-40B4-BE49-F238E27FC236}">
                <a16:creationId xmlns:a16="http://schemas.microsoft.com/office/drawing/2014/main" id="{BB3B6D53-FA21-4A24-A2B4-95324886E447}"/>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rot="1581800">
            <a:off x="6283254" y="3265059"/>
            <a:ext cx="108000" cy="108000"/>
          </a:xfrm>
          <a:prstGeom prst="rect">
            <a:avLst/>
          </a:prstGeom>
        </p:spPr>
      </p:pic>
      <p:pic>
        <p:nvPicPr>
          <p:cNvPr id="69" name="Picture 68">
            <a:extLst>
              <a:ext uri="{FF2B5EF4-FFF2-40B4-BE49-F238E27FC236}">
                <a16:creationId xmlns:a16="http://schemas.microsoft.com/office/drawing/2014/main" id="{55F6922A-4412-40E1-83DD-BEBDB20E4913}"/>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rot="988095">
            <a:off x="6237561" y="3136442"/>
            <a:ext cx="108000" cy="108000"/>
          </a:xfrm>
          <a:prstGeom prst="rect">
            <a:avLst/>
          </a:prstGeom>
        </p:spPr>
      </p:pic>
      <p:pic>
        <p:nvPicPr>
          <p:cNvPr id="70" name="Picture 69">
            <a:extLst>
              <a:ext uri="{FF2B5EF4-FFF2-40B4-BE49-F238E27FC236}">
                <a16:creationId xmlns:a16="http://schemas.microsoft.com/office/drawing/2014/main" id="{BDDA1014-CAE8-4436-AC70-6E6E032D1488}"/>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rot="4092147">
            <a:off x="6280696" y="3965266"/>
            <a:ext cx="108000" cy="108000"/>
          </a:xfrm>
          <a:prstGeom prst="rect">
            <a:avLst/>
          </a:prstGeom>
        </p:spPr>
      </p:pic>
      <p:pic>
        <p:nvPicPr>
          <p:cNvPr id="71" name="Picture 70">
            <a:extLst>
              <a:ext uri="{FF2B5EF4-FFF2-40B4-BE49-F238E27FC236}">
                <a16:creationId xmlns:a16="http://schemas.microsoft.com/office/drawing/2014/main" id="{D3F57DD1-B245-42CE-ACB8-6E389E34EBA8}"/>
              </a:ext>
            </a:extLst>
          </p:cNvPr>
          <p:cNvPicPr>
            <a:picLocks noChangeAspect="1"/>
          </p:cNvPicPr>
          <p:nvPr/>
        </p:nvPicPr>
        <p:blipFill rotWithShape="1">
          <a:blip r:embed="rId10">
            <a:biLevel thresh="75000"/>
            <a:extLst>
              <a:ext uri="{28A0092B-C50C-407E-A947-70E740481C1C}">
                <a14:useLocalDpi xmlns:a14="http://schemas.microsoft.com/office/drawing/2010/main" val="0"/>
              </a:ext>
            </a:extLst>
          </a:blip>
          <a:srcRect r="21121"/>
          <a:stretch/>
        </p:blipFill>
        <p:spPr>
          <a:xfrm rot="20017511">
            <a:off x="4089403" y="3543818"/>
            <a:ext cx="1197587" cy="426503"/>
          </a:xfrm>
          <a:prstGeom prst="rect">
            <a:avLst/>
          </a:prstGeom>
        </p:spPr>
      </p:pic>
      <p:pic>
        <p:nvPicPr>
          <p:cNvPr id="72" name="Picture 71">
            <a:extLst>
              <a:ext uri="{FF2B5EF4-FFF2-40B4-BE49-F238E27FC236}">
                <a16:creationId xmlns:a16="http://schemas.microsoft.com/office/drawing/2014/main" id="{5CEF34E4-F1D0-4E04-806D-65E14510A0E8}"/>
              </a:ext>
            </a:extLst>
          </p:cNvPr>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rot="1143686">
            <a:off x="3857243" y="2692584"/>
            <a:ext cx="1474605" cy="542564"/>
          </a:xfrm>
          <a:prstGeom prst="rect">
            <a:avLst/>
          </a:prstGeom>
        </p:spPr>
      </p:pic>
      <p:grpSp>
        <p:nvGrpSpPr>
          <p:cNvPr id="27" name="Group 26">
            <a:extLst>
              <a:ext uri="{FF2B5EF4-FFF2-40B4-BE49-F238E27FC236}">
                <a16:creationId xmlns:a16="http://schemas.microsoft.com/office/drawing/2014/main" id="{90020EE9-DE83-4F1D-ABF5-0AF4892D517F}"/>
              </a:ext>
            </a:extLst>
          </p:cNvPr>
          <p:cNvGrpSpPr/>
          <p:nvPr/>
        </p:nvGrpSpPr>
        <p:grpSpPr>
          <a:xfrm>
            <a:off x="1454210" y="6520740"/>
            <a:ext cx="8104912" cy="200677"/>
            <a:chOff x="1454210" y="6520740"/>
            <a:chExt cx="8104912" cy="200677"/>
          </a:xfrm>
        </p:grpSpPr>
        <p:sp>
          <p:nvSpPr>
            <p:cNvPr id="40" name="AutoShape 63">
              <a:extLst>
                <a:ext uri="{FF2B5EF4-FFF2-40B4-BE49-F238E27FC236}">
                  <a16:creationId xmlns:a16="http://schemas.microsoft.com/office/drawing/2014/main" id="{7E16F416-126D-4439-9C0E-FB2945EFF784}"/>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41" name="AutoShape 64">
              <a:extLst>
                <a:ext uri="{FF2B5EF4-FFF2-40B4-BE49-F238E27FC236}">
                  <a16:creationId xmlns:a16="http://schemas.microsoft.com/office/drawing/2014/main" id="{EFE39E52-6854-4333-8189-BB3BA4BF10F0}"/>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45" name="AutoShape 65">
              <a:extLst>
                <a:ext uri="{FF2B5EF4-FFF2-40B4-BE49-F238E27FC236}">
                  <a16:creationId xmlns:a16="http://schemas.microsoft.com/office/drawing/2014/main" id="{81528084-E87B-41D4-8935-D46A252C6A9D}"/>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46" name="AutoShape 64">
              <a:extLst>
                <a:ext uri="{FF2B5EF4-FFF2-40B4-BE49-F238E27FC236}">
                  <a16:creationId xmlns:a16="http://schemas.microsoft.com/office/drawing/2014/main" id="{1338B30C-8AD1-462D-8765-3EC6BA3F7541}"/>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Tree>
    <p:extLst>
      <p:ext uri="{BB962C8B-B14F-4D97-AF65-F5344CB8AC3E}">
        <p14:creationId xmlns:p14="http://schemas.microsoft.com/office/powerpoint/2010/main" val="336569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584D-E78C-408F-A464-AF661D7CD2F8}"/>
              </a:ext>
            </a:extLst>
          </p:cNvPr>
          <p:cNvSpPr>
            <a:spLocks noGrp="1"/>
          </p:cNvSpPr>
          <p:nvPr>
            <p:ph type="title"/>
          </p:nvPr>
        </p:nvSpPr>
        <p:spPr>
          <a:xfrm>
            <a:off x="951531" y="364849"/>
            <a:ext cx="9001711" cy="888244"/>
          </a:xfrm>
        </p:spPr>
        <p:txBody>
          <a:bodyPr/>
          <a:lstStyle/>
          <a:p>
            <a:r>
              <a:rPr lang="en-GB"/>
              <a:t>Communication points</a:t>
            </a:r>
          </a:p>
        </p:txBody>
      </p:sp>
      <p:sp>
        <p:nvSpPr>
          <p:cNvPr id="29" name="Content Placeholder 2">
            <a:extLst>
              <a:ext uri="{FF2B5EF4-FFF2-40B4-BE49-F238E27FC236}">
                <a16:creationId xmlns:a16="http://schemas.microsoft.com/office/drawing/2014/main" id="{081BCDEC-6422-4F01-B9EB-A2CE6801B602}"/>
              </a:ext>
            </a:extLst>
          </p:cNvPr>
          <p:cNvSpPr txBox="1">
            <a:spLocks/>
          </p:cNvSpPr>
          <p:nvPr/>
        </p:nvSpPr>
        <p:spPr>
          <a:xfrm>
            <a:off x="861304" y="1323388"/>
            <a:ext cx="10718848" cy="1439173"/>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63513"/>
            <a:r>
              <a:rPr lang="en-GB" sz="1300" dirty="0"/>
              <a:t>Communication points constitutes the backbone of a journey.</a:t>
            </a:r>
          </a:p>
          <a:p>
            <a:pPr indent="-163513"/>
            <a:r>
              <a:rPr lang="en-GB" sz="1300" dirty="0"/>
              <a:t>Their most important attributes are visually coded. </a:t>
            </a:r>
          </a:p>
          <a:p>
            <a:pPr indent="-163513"/>
            <a:r>
              <a:rPr lang="en-GB" sz="1300" dirty="0"/>
              <a:t>Both the direction of the communication, and the communication channel itself are visually emphasized.</a:t>
            </a:r>
          </a:p>
          <a:p>
            <a:pPr indent="-163513"/>
            <a:r>
              <a:rPr lang="en-GB" sz="1300" dirty="0"/>
              <a:t>Communication points initiated by the customer have a separate colour (often orange).</a:t>
            </a:r>
          </a:p>
          <a:p>
            <a:endParaRPr lang="en-GB" sz="1300" dirty="0"/>
          </a:p>
        </p:txBody>
      </p:sp>
      <p:sp>
        <p:nvSpPr>
          <p:cNvPr id="45" name="Oval 44">
            <a:extLst>
              <a:ext uri="{FF2B5EF4-FFF2-40B4-BE49-F238E27FC236}">
                <a16:creationId xmlns:a16="http://schemas.microsoft.com/office/drawing/2014/main" id="{14D2B3E4-8C1B-4CC9-84D2-B0AA5FCF9D65}"/>
              </a:ext>
            </a:extLst>
          </p:cNvPr>
          <p:cNvSpPr>
            <a:spLocks noChangeAspect="1"/>
          </p:cNvSpPr>
          <p:nvPr/>
        </p:nvSpPr>
        <p:spPr>
          <a:xfrm>
            <a:off x="3033742" y="5244907"/>
            <a:ext cx="360000" cy="360000"/>
          </a:xfrm>
          <a:prstGeom prst="ellipse">
            <a:avLst/>
          </a:prstGeom>
          <a:noFill/>
          <a:ln w="28575" cap="flat" cmpd="sng" algn="ctr">
            <a:solidFill>
              <a:srgbClr val="F79646">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 </a:t>
            </a:r>
          </a:p>
        </p:txBody>
      </p:sp>
      <p:pic>
        <p:nvPicPr>
          <p:cNvPr id="46" name="Picture 45">
            <a:extLst>
              <a:ext uri="{FF2B5EF4-FFF2-40B4-BE49-F238E27FC236}">
                <a16:creationId xmlns:a16="http://schemas.microsoft.com/office/drawing/2014/main" id="{A78A9B6C-5D80-453C-881A-F150B6C1CE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200" y="5334907"/>
            <a:ext cx="243207" cy="180000"/>
          </a:xfrm>
          <a:prstGeom prst="rect">
            <a:avLst/>
          </a:prstGeom>
        </p:spPr>
      </p:pic>
      <p:sp>
        <p:nvSpPr>
          <p:cNvPr id="47" name="Oval 46">
            <a:extLst>
              <a:ext uri="{FF2B5EF4-FFF2-40B4-BE49-F238E27FC236}">
                <a16:creationId xmlns:a16="http://schemas.microsoft.com/office/drawing/2014/main" id="{CFE82560-3B4A-4A1F-95B2-CBC8AEEDE638}"/>
              </a:ext>
            </a:extLst>
          </p:cNvPr>
          <p:cNvSpPr>
            <a:spLocks noChangeAspect="1"/>
          </p:cNvSpPr>
          <p:nvPr/>
        </p:nvSpPr>
        <p:spPr>
          <a:xfrm>
            <a:off x="5130716" y="5244907"/>
            <a:ext cx="360000" cy="360000"/>
          </a:xfrm>
          <a:prstGeom prst="ellipse">
            <a:avLst/>
          </a:prstGeom>
          <a:noFill/>
          <a:ln w="28575" cap="flat" cmpd="sng" algn="ctr">
            <a:solidFill>
              <a:srgbClr val="9BBB59">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48" name="Picture 47">
            <a:extLst>
              <a:ext uri="{FF2B5EF4-FFF2-40B4-BE49-F238E27FC236}">
                <a16:creationId xmlns:a16="http://schemas.microsoft.com/office/drawing/2014/main" id="{40F658E7-363A-4314-B8FD-6D9B6DF30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637" y="5334907"/>
            <a:ext cx="243207" cy="180000"/>
          </a:xfrm>
          <a:prstGeom prst="rect">
            <a:avLst/>
          </a:prstGeom>
        </p:spPr>
      </p:pic>
      <p:sp>
        <p:nvSpPr>
          <p:cNvPr id="49" name="Rectangle 48">
            <a:extLst>
              <a:ext uri="{FF2B5EF4-FFF2-40B4-BE49-F238E27FC236}">
                <a16:creationId xmlns:a16="http://schemas.microsoft.com/office/drawing/2014/main" id="{3514EE98-D8B6-4777-A22D-57831457F432}"/>
              </a:ext>
            </a:extLst>
          </p:cNvPr>
          <p:cNvSpPr/>
          <p:nvPr/>
        </p:nvSpPr>
        <p:spPr>
          <a:xfrm>
            <a:off x="3398838" y="5136367"/>
            <a:ext cx="1324794" cy="57708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prstClr val="black"/>
                </a:solidFill>
                <a:effectLst/>
                <a:uLnTx/>
                <a:uFillTx/>
              </a:rPr>
              <a:t>The customer </a:t>
            </a:r>
            <a:r>
              <a:rPr kumimoji="0" lang="en-GB" sz="1050" b="1" i="0" u="none" strike="noStrike" kern="0" cap="none" spc="0" normalizeH="0" baseline="0" noProof="0">
                <a:ln>
                  <a:noFill/>
                </a:ln>
                <a:solidFill>
                  <a:prstClr val="black"/>
                </a:solidFill>
                <a:effectLst/>
                <a:uLnTx/>
                <a:uFillTx/>
              </a:rPr>
              <a:t>sends</a:t>
            </a:r>
            <a:r>
              <a:rPr kumimoji="0" lang="en-GB" sz="1050" b="0" i="0" u="none" strike="noStrike" kern="0" cap="none" spc="0" normalizeH="0" baseline="0" noProof="0">
                <a:ln>
                  <a:noFill/>
                </a:ln>
                <a:solidFill>
                  <a:prstClr val="black"/>
                </a:solidFill>
                <a:effectLst/>
                <a:uLnTx/>
                <a:uFillTx/>
              </a:rPr>
              <a:t> an e-mail to the service provider</a:t>
            </a:r>
          </a:p>
        </p:txBody>
      </p:sp>
      <p:sp>
        <p:nvSpPr>
          <p:cNvPr id="50" name="Rectangle 49">
            <a:extLst>
              <a:ext uri="{FF2B5EF4-FFF2-40B4-BE49-F238E27FC236}">
                <a16:creationId xmlns:a16="http://schemas.microsoft.com/office/drawing/2014/main" id="{D3F69D8A-A1FF-4C98-99A2-4B14F2F162DD}"/>
              </a:ext>
            </a:extLst>
          </p:cNvPr>
          <p:cNvSpPr/>
          <p:nvPr/>
        </p:nvSpPr>
        <p:spPr>
          <a:xfrm>
            <a:off x="5482139" y="5136367"/>
            <a:ext cx="1546144" cy="57708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prstClr val="black"/>
                </a:solidFill>
                <a:effectLst/>
                <a:uLnTx/>
                <a:uFillTx/>
              </a:rPr>
              <a:t>The customer </a:t>
            </a:r>
            <a:r>
              <a:rPr kumimoji="0" lang="en-GB" sz="1050" b="1" i="0" u="none" strike="noStrike" kern="0" cap="none" spc="0" normalizeH="0" baseline="0" noProof="0">
                <a:ln>
                  <a:noFill/>
                </a:ln>
                <a:solidFill>
                  <a:prstClr val="black"/>
                </a:solidFill>
                <a:effectLst/>
                <a:uLnTx/>
                <a:uFillTx/>
              </a:rPr>
              <a:t>receives</a:t>
            </a:r>
            <a:r>
              <a:rPr kumimoji="0" lang="en-GB" sz="1050" b="0" i="0" u="none" strike="noStrike" kern="0" cap="none" spc="0" normalizeH="0" baseline="0" noProof="0">
                <a:ln>
                  <a:noFill/>
                </a:ln>
                <a:solidFill>
                  <a:prstClr val="black"/>
                </a:solidFill>
                <a:effectLst/>
                <a:uLnTx/>
                <a:uFillTx/>
              </a:rPr>
              <a:t> an e-mail from the service provider</a:t>
            </a:r>
          </a:p>
        </p:txBody>
      </p:sp>
      <p:sp>
        <p:nvSpPr>
          <p:cNvPr id="51" name="Oval 50">
            <a:extLst>
              <a:ext uri="{FF2B5EF4-FFF2-40B4-BE49-F238E27FC236}">
                <a16:creationId xmlns:a16="http://schemas.microsoft.com/office/drawing/2014/main" id="{94B10B4B-1709-4136-BECA-5764F0F23ECE}"/>
              </a:ext>
            </a:extLst>
          </p:cNvPr>
          <p:cNvSpPr>
            <a:spLocks noChangeAspect="1"/>
          </p:cNvSpPr>
          <p:nvPr/>
        </p:nvSpPr>
        <p:spPr>
          <a:xfrm>
            <a:off x="7516131" y="5244907"/>
            <a:ext cx="360000" cy="360000"/>
          </a:xfrm>
          <a:prstGeom prst="ellipse">
            <a:avLst/>
          </a:prstGeom>
          <a:solidFill>
            <a:sysClr val="window" lastClr="FFFFFF">
              <a:lumMod val="75000"/>
            </a:sysClr>
          </a:solidFill>
          <a:ln w="28575" cap="flat" cmpd="sng" algn="ctr">
            <a:solidFill>
              <a:srgbClr val="4F81B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F2EEF626-10D4-4794-9B6C-6437B8B4BC3D}"/>
              </a:ext>
            </a:extLst>
          </p:cNvPr>
          <p:cNvSpPr/>
          <p:nvPr/>
        </p:nvSpPr>
        <p:spPr>
          <a:xfrm>
            <a:off x="7876131" y="5136367"/>
            <a:ext cx="1125521" cy="57708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prstClr val="black"/>
                </a:solidFill>
                <a:effectLst/>
                <a:uLnTx/>
                <a:uFillTx/>
              </a:rPr>
              <a:t>A friend calls and  recommends the movie</a:t>
            </a:r>
          </a:p>
        </p:txBody>
      </p:sp>
      <p:pic>
        <p:nvPicPr>
          <p:cNvPr id="53" name="Picture 52">
            <a:extLst>
              <a:ext uri="{FF2B5EF4-FFF2-40B4-BE49-F238E27FC236}">
                <a16:creationId xmlns:a16="http://schemas.microsoft.com/office/drawing/2014/main" id="{FE09B80B-8DA3-4790-A52D-92139D55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78" y="5315203"/>
            <a:ext cx="236003" cy="219409"/>
          </a:xfrm>
          <a:prstGeom prst="rect">
            <a:avLst/>
          </a:prstGeom>
        </p:spPr>
      </p:pic>
      <p:grpSp>
        <p:nvGrpSpPr>
          <p:cNvPr id="60" name="Group 59">
            <a:extLst>
              <a:ext uri="{FF2B5EF4-FFF2-40B4-BE49-F238E27FC236}">
                <a16:creationId xmlns:a16="http://schemas.microsoft.com/office/drawing/2014/main" id="{C98E1142-0BD7-41EB-90DD-8AFBFB37AFA1}"/>
              </a:ext>
            </a:extLst>
          </p:cNvPr>
          <p:cNvGrpSpPr/>
          <p:nvPr/>
        </p:nvGrpSpPr>
        <p:grpSpPr>
          <a:xfrm>
            <a:off x="2628000" y="2376000"/>
            <a:ext cx="5603454" cy="2377369"/>
            <a:chOff x="1237612" y="3896014"/>
            <a:chExt cx="5603454" cy="2377369"/>
          </a:xfrm>
        </p:grpSpPr>
        <p:grpSp>
          <p:nvGrpSpPr>
            <p:cNvPr id="61" name="Group 4">
              <a:extLst>
                <a:ext uri="{FF2B5EF4-FFF2-40B4-BE49-F238E27FC236}">
                  <a16:creationId xmlns:a16="http://schemas.microsoft.com/office/drawing/2014/main" id="{08D61E13-5FFE-4284-A2F7-BC5B2B666D57}"/>
                </a:ext>
              </a:extLst>
            </p:cNvPr>
            <p:cNvGrpSpPr>
              <a:grpSpLocks/>
            </p:cNvGrpSpPr>
            <p:nvPr/>
          </p:nvGrpSpPr>
          <p:grpSpPr bwMode="auto">
            <a:xfrm>
              <a:off x="1237612" y="3896014"/>
              <a:ext cx="5603454" cy="2377369"/>
              <a:chOff x="3231" y="1709"/>
              <a:chExt cx="2789" cy="1629"/>
            </a:xfrm>
          </p:grpSpPr>
          <p:sp>
            <p:nvSpPr>
              <p:cNvPr id="72" name="Freeform 5">
                <a:extLst>
                  <a:ext uri="{FF2B5EF4-FFF2-40B4-BE49-F238E27FC236}">
                    <a16:creationId xmlns:a16="http://schemas.microsoft.com/office/drawing/2014/main" id="{79643154-2C60-4845-AB5E-AC5D021B28B4}"/>
                  </a:ext>
                </a:extLst>
              </p:cNvPr>
              <p:cNvSpPr>
                <a:spLocks/>
              </p:cNvSpPr>
              <p:nvPr/>
            </p:nvSpPr>
            <p:spPr bwMode="gray">
              <a:xfrm>
                <a:off x="4627" y="1709"/>
                <a:ext cx="1393" cy="1629"/>
              </a:xfrm>
              <a:custGeom>
                <a:avLst/>
                <a:gdLst/>
                <a:ahLst/>
                <a:cxnLst>
                  <a:cxn ang="0">
                    <a:pos x="1039" y="9"/>
                  </a:cxn>
                  <a:cxn ang="0">
                    <a:pos x="787" y="49"/>
                  </a:cxn>
                  <a:cxn ang="0">
                    <a:pos x="549" y="127"/>
                  </a:cxn>
                  <a:cxn ang="0">
                    <a:pos x="329" y="232"/>
                  </a:cxn>
                  <a:cxn ang="0">
                    <a:pos x="123" y="369"/>
                  </a:cxn>
                  <a:cxn ang="0">
                    <a:pos x="65" y="536"/>
                  </a:cxn>
                  <a:cxn ang="0">
                    <a:pos x="238" y="745"/>
                  </a:cxn>
                  <a:cxn ang="0">
                    <a:pos x="384" y="977"/>
                  </a:cxn>
                  <a:cxn ang="0">
                    <a:pos x="490" y="1231"/>
                  </a:cxn>
                  <a:cxn ang="0">
                    <a:pos x="555" y="1508"/>
                  </a:cxn>
                  <a:cxn ang="0">
                    <a:pos x="580" y="1793"/>
                  </a:cxn>
                  <a:cxn ang="0">
                    <a:pos x="555" y="2082"/>
                  </a:cxn>
                  <a:cxn ang="0">
                    <a:pos x="490" y="2356"/>
                  </a:cxn>
                  <a:cxn ang="0">
                    <a:pos x="384" y="2613"/>
                  </a:cxn>
                  <a:cxn ang="0">
                    <a:pos x="238" y="2846"/>
                  </a:cxn>
                  <a:cxn ang="0">
                    <a:pos x="65" y="3052"/>
                  </a:cxn>
                  <a:cxn ang="0">
                    <a:pos x="123" y="3221"/>
                  </a:cxn>
                  <a:cxn ang="0">
                    <a:pos x="329" y="3355"/>
                  </a:cxn>
                  <a:cxn ang="0">
                    <a:pos x="549" y="3462"/>
                  </a:cxn>
                  <a:cxn ang="0">
                    <a:pos x="787" y="3536"/>
                  </a:cxn>
                  <a:cxn ang="0">
                    <a:pos x="1039" y="3581"/>
                  </a:cxn>
                  <a:cxn ang="0">
                    <a:pos x="1305" y="3587"/>
                  </a:cxn>
                  <a:cxn ang="0">
                    <a:pos x="1572" y="3553"/>
                  </a:cxn>
                  <a:cxn ang="0">
                    <a:pos x="1829" y="3481"/>
                  </a:cxn>
                  <a:cxn ang="0">
                    <a:pos x="2069" y="3373"/>
                  </a:cxn>
                  <a:cxn ang="0">
                    <a:pos x="2286" y="3233"/>
                  </a:cxn>
                  <a:cxn ang="0">
                    <a:pos x="2481" y="3063"/>
                  </a:cxn>
                  <a:cxn ang="0">
                    <a:pos x="2648" y="2866"/>
                  </a:cxn>
                  <a:cxn ang="0">
                    <a:pos x="2788" y="2650"/>
                  </a:cxn>
                  <a:cxn ang="0">
                    <a:pos x="2897" y="2411"/>
                  </a:cxn>
                  <a:cxn ang="0">
                    <a:pos x="2968" y="2156"/>
                  </a:cxn>
                  <a:cxn ang="0">
                    <a:pos x="3003" y="1887"/>
                  </a:cxn>
                  <a:cxn ang="0">
                    <a:pos x="2997" y="1610"/>
                  </a:cxn>
                  <a:cxn ang="0">
                    <a:pos x="2949" y="1346"/>
                  </a:cxn>
                  <a:cxn ang="0">
                    <a:pos x="2866" y="1096"/>
                  </a:cxn>
                  <a:cxn ang="0">
                    <a:pos x="2745" y="865"/>
                  </a:cxn>
                  <a:cxn ang="0">
                    <a:pos x="2596" y="655"/>
                  </a:cxn>
                  <a:cxn ang="0">
                    <a:pos x="2419" y="465"/>
                  </a:cxn>
                  <a:cxn ang="0">
                    <a:pos x="2215" y="307"/>
                  </a:cxn>
                  <a:cxn ang="0">
                    <a:pos x="1992" y="177"/>
                  </a:cxn>
                  <a:cxn ang="0">
                    <a:pos x="1746" y="80"/>
                  </a:cxn>
                  <a:cxn ang="0">
                    <a:pos x="1486" y="22"/>
                  </a:cxn>
                  <a:cxn ang="0">
                    <a:pos x="1213" y="0"/>
                  </a:cxn>
                </a:cxnLst>
                <a:rect l="0" t="0" r="r" b="b"/>
                <a:pathLst>
                  <a:path w="3006" h="3590">
                    <a:moveTo>
                      <a:pt x="1213" y="0"/>
                    </a:moveTo>
                    <a:lnTo>
                      <a:pt x="1125" y="3"/>
                    </a:lnTo>
                    <a:lnTo>
                      <a:pt x="1039" y="9"/>
                    </a:lnTo>
                    <a:lnTo>
                      <a:pt x="956" y="18"/>
                    </a:lnTo>
                    <a:lnTo>
                      <a:pt x="872" y="34"/>
                    </a:lnTo>
                    <a:lnTo>
                      <a:pt x="787" y="49"/>
                    </a:lnTo>
                    <a:lnTo>
                      <a:pt x="707" y="71"/>
                    </a:lnTo>
                    <a:lnTo>
                      <a:pt x="627" y="100"/>
                    </a:lnTo>
                    <a:lnTo>
                      <a:pt x="549" y="127"/>
                    </a:lnTo>
                    <a:lnTo>
                      <a:pt x="475" y="158"/>
                    </a:lnTo>
                    <a:lnTo>
                      <a:pt x="400" y="195"/>
                    </a:lnTo>
                    <a:lnTo>
                      <a:pt x="329" y="232"/>
                    </a:lnTo>
                    <a:lnTo>
                      <a:pt x="257" y="275"/>
                    </a:lnTo>
                    <a:lnTo>
                      <a:pt x="189" y="320"/>
                    </a:lnTo>
                    <a:lnTo>
                      <a:pt x="123" y="369"/>
                    </a:lnTo>
                    <a:lnTo>
                      <a:pt x="59" y="418"/>
                    </a:lnTo>
                    <a:lnTo>
                      <a:pt x="0" y="475"/>
                    </a:lnTo>
                    <a:lnTo>
                      <a:pt x="65" y="536"/>
                    </a:lnTo>
                    <a:lnTo>
                      <a:pt x="126" y="602"/>
                    </a:lnTo>
                    <a:lnTo>
                      <a:pt x="186" y="673"/>
                    </a:lnTo>
                    <a:lnTo>
                      <a:pt x="238" y="745"/>
                    </a:lnTo>
                    <a:lnTo>
                      <a:pt x="292" y="819"/>
                    </a:lnTo>
                    <a:lnTo>
                      <a:pt x="338" y="896"/>
                    </a:lnTo>
                    <a:lnTo>
                      <a:pt x="384" y="977"/>
                    </a:lnTo>
                    <a:lnTo>
                      <a:pt x="421" y="1062"/>
                    </a:lnTo>
                    <a:lnTo>
                      <a:pt x="458" y="1145"/>
                    </a:lnTo>
                    <a:lnTo>
                      <a:pt x="490" y="1231"/>
                    </a:lnTo>
                    <a:lnTo>
                      <a:pt x="518" y="1322"/>
                    </a:lnTo>
                    <a:lnTo>
                      <a:pt x="540" y="1415"/>
                    </a:lnTo>
                    <a:lnTo>
                      <a:pt x="555" y="1508"/>
                    </a:lnTo>
                    <a:lnTo>
                      <a:pt x="567" y="1601"/>
                    </a:lnTo>
                    <a:lnTo>
                      <a:pt x="577" y="1697"/>
                    </a:lnTo>
                    <a:lnTo>
                      <a:pt x="580" y="1793"/>
                    </a:lnTo>
                    <a:lnTo>
                      <a:pt x="577" y="1893"/>
                    </a:lnTo>
                    <a:lnTo>
                      <a:pt x="567" y="1989"/>
                    </a:lnTo>
                    <a:lnTo>
                      <a:pt x="555" y="2082"/>
                    </a:lnTo>
                    <a:lnTo>
                      <a:pt x="540" y="2175"/>
                    </a:lnTo>
                    <a:lnTo>
                      <a:pt x="518" y="2268"/>
                    </a:lnTo>
                    <a:lnTo>
                      <a:pt x="490" y="2356"/>
                    </a:lnTo>
                    <a:lnTo>
                      <a:pt x="458" y="2442"/>
                    </a:lnTo>
                    <a:lnTo>
                      <a:pt x="421" y="2528"/>
                    </a:lnTo>
                    <a:lnTo>
                      <a:pt x="384" y="2613"/>
                    </a:lnTo>
                    <a:lnTo>
                      <a:pt x="338" y="2691"/>
                    </a:lnTo>
                    <a:lnTo>
                      <a:pt x="292" y="2771"/>
                    </a:lnTo>
                    <a:lnTo>
                      <a:pt x="238" y="2846"/>
                    </a:lnTo>
                    <a:lnTo>
                      <a:pt x="186" y="2917"/>
                    </a:lnTo>
                    <a:lnTo>
                      <a:pt x="126" y="2985"/>
                    </a:lnTo>
                    <a:lnTo>
                      <a:pt x="65" y="3052"/>
                    </a:lnTo>
                    <a:lnTo>
                      <a:pt x="0" y="3115"/>
                    </a:lnTo>
                    <a:lnTo>
                      <a:pt x="59" y="3172"/>
                    </a:lnTo>
                    <a:lnTo>
                      <a:pt x="123" y="3221"/>
                    </a:lnTo>
                    <a:lnTo>
                      <a:pt x="189" y="3267"/>
                    </a:lnTo>
                    <a:lnTo>
                      <a:pt x="257" y="3313"/>
                    </a:lnTo>
                    <a:lnTo>
                      <a:pt x="329" y="3355"/>
                    </a:lnTo>
                    <a:lnTo>
                      <a:pt x="400" y="3395"/>
                    </a:lnTo>
                    <a:lnTo>
                      <a:pt x="475" y="3429"/>
                    </a:lnTo>
                    <a:lnTo>
                      <a:pt x="549" y="3462"/>
                    </a:lnTo>
                    <a:lnTo>
                      <a:pt x="627" y="3490"/>
                    </a:lnTo>
                    <a:lnTo>
                      <a:pt x="707" y="3516"/>
                    </a:lnTo>
                    <a:lnTo>
                      <a:pt x="787" y="3536"/>
                    </a:lnTo>
                    <a:lnTo>
                      <a:pt x="872" y="3556"/>
                    </a:lnTo>
                    <a:lnTo>
                      <a:pt x="956" y="3571"/>
                    </a:lnTo>
                    <a:lnTo>
                      <a:pt x="1039" y="3581"/>
                    </a:lnTo>
                    <a:lnTo>
                      <a:pt x="1125" y="3587"/>
                    </a:lnTo>
                    <a:lnTo>
                      <a:pt x="1213" y="3590"/>
                    </a:lnTo>
                    <a:lnTo>
                      <a:pt x="1305" y="3587"/>
                    </a:lnTo>
                    <a:lnTo>
                      <a:pt x="1396" y="3581"/>
                    </a:lnTo>
                    <a:lnTo>
                      <a:pt x="1486" y="3568"/>
                    </a:lnTo>
                    <a:lnTo>
                      <a:pt x="1572" y="3553"/>
                    </a:lnTo>
                    <a:lnTo>
                      <a:pt x="1660" y="3530"/>
                    </a:lnTo>
                    <a:lnTo>
                      <a:pt x="1746" y="3510"/>
                    </a:lnTo>
                    <a:lnTo>
                      <a:pt x="1829" y="3481"/>
                    </a:lnTo>
                    <a:lnTo>
                      <a:pt x="1911" y="3447"/>
                    </a:lnTo>
                    <a:lnTo>
                      <a:pt x="1992" y="3413"/>
                    </a:lnTo>
                    <a:lnTo>
                      <a:pt x="2069" y="3373"/>
                    </a:lnTo>
                    <a:lnTo>
                      <a:pt x="2144" y="3329"/>
                    </a:lnTo>
                    <a:lnTo>
                      <a:pt x="2215" y="3283"/>
                    </a:lnTo>
                    <a:lnTo>
                      <a:pt x="2286" y="3233"/>
                    </a:lnTo>
                    <a:lnTo>
                      <a:pt x="2353" y="3181"/>
                    </a:lnTo>
                    <a:lnTo>
                      <a:pt x="2419" y="3121"/>
                    </a:lnTo>
                    <a:lnTo>
                      <a:pt x="2481" y="3063"/>
                    </a:lnTo>
                    <a:lnTo>
                      <a:pt x="2540" y="3000"/>
                    </a:lnTo>
                    <a:lnTo>
                      <a:pt x="2596" y="2935"/>
                    </a:lnTo>
                    <a:lnTo>
                      <a:pt x="2648" y="2866"/>
                    </a:lnTo>
                    <a:lnTo>
                      <a:pt x="2699" y="2799"/>
                    </a:lnTo>
                    <a:lnTo>
                      <a:pt x="2745" y="2725"/>
                    </a:lnTo>
                    <a:lnTo>
                      <a:pt x="2788" y="2650"/>
                    </a:lnTo>
                    <a:lnTo>
                      <a:pt x="2828" y="2572"/>
                    </a:lnTo>
                    <a:lnTo>
                      <a:pt x="2866" y="2491"/>
                    </a:lnTo>
                    <a:lnTo>
                      <a:pt x="2897" y="2411"/>
                    </a:lnTo>
                    <a:lnTo>
                      <a:pt x="2925" y="2327"/>
                    </a:lnTo>
                    <a:lnTo>
                      <a:pt x="2949" y="2244"/>
                    </a:lnTo>
                    <a:lnTo>
                      <a:pt x="2968" y="2156"/>
                    </a:lnTo>
                    <a:lnTo>
                      <a:pt x="2983" y="2067"/>
                    </a:lnTo>
                    <a:lnTo>
                      <a:pt x="2997" y="1976"/>
                    </a:lnTo>
                    <a:lnTo>
                      <a:pt x="3003" y="1887"/>
                    </a:lnTo>
                    <a:lnTo>
                      <a:pt x="3006" y="1793"/>
                    </a:lnTo>
                    <a:lnTo>
                      <a:pt x="3003" y="1703"/>
                    </a:lnTo>
                    <a:lnTo>
                      <a:pt x="2997" y="1610"/>
                    </a:lnTo>
                    <a:lnTo>
                      <a:pt x="2983" y="1520"/>
                    </a:lnTo>
                    <a:lnTo>
                      <a:pt x="2968" y="1434"/>
                    </a:lnTo>
                    <a:lnTo>
                      <a:pt x="2949" y="1346"/>
                    </a:lnTo>
                    <a:lnTo>
                      <a:pt x="2925" y="1260"/>
                    </a:lnTo>
                    <a:lnTo>
                      <a:pt x="2897" y="1179"/>
                    </a:lnTo>
                    <a:lnTo>
                      <a:pt x="2866" y="1096"/>
                    </a:lnTo>
                    <a:lnTo>
                      <a:pt x="2828" y="1017"/>
                    </a:lnTo>
                    <a:lnTo>
                      <a:pt x="2788" y="940"/>
                    </a:lnTo>
                    <a:lnTo>
                      <a:pt x="2745" y="865"/>
                    </a:lnTo>
                    <a:lnTo>
                      <a:pt x="2699" y="791"/>
                    </a:lnTo>
                    <a:lnTo>
                      <a:pt x="2648" y="719"/>
                    </a:lnTo>
                    <a:lnTo>
                      <a:pt x="2596" y="655"/>
                    </a:lnTo>
                    <a:lnTo>
                      <a:pt x="2540" y="590"/>
                    </a:lnTo>
                    <a:lnTo>
                      <a:pt x="2481" y="524"/>
                    </a:lnTo>
                    <a:lnTo>
                      <a:pt x="2419" y="465"/>
                    </a:lnTo>
                    <a:lnTo>
                      <a:pt x="2353" y="409"/>
                    </a:lnTo>
                    <a:lnTo>
                      <a:pt x="2286" y="357"/>
                    </a:lnTo>
                    <a:lnTo>
                      <a:pt x="2215" y="307"/>
                    </a:lnTo>
                    <a:lnTo>
                      <a:pt x="2144" y="261"/>
                    </a:lnTo>
                    <a:lnTo>
                      <a:pt x="2069" y="217"/>
                    </a:lnTo>
                    <a:lnTo>
                      <a:pt x="1992" y="177"/>
                    </a:lnTo>
                    <a:lnTo>
                      <a:pt x="1911" y="143"/>
                    </a:lnTo>
                    <a:lnTo>
                      <a:pt x="1829" y="109"/>
                    </a:lnTo>
                    <a:lnTo>
                      <a:pt x="1746" y="80"/>
                    </a:lnTo>
                    <a:lnTo>
                      <a:pt x="1660" y="55"/>
                    </a:lnTo>
                    <a:lnTo>
                      <a:pt x="1572" y="37"/>
                    </a:lnTo>
                    <a:lnTo>
                      <a:pt x="1486" y="22"/>
                    </a:lnTo>
                    <a:lnTo>
                      <a:pt x="1396" y="9"/>
                    </a:lnTo>
                    <a:lnTo>
                      <a:pt x="1305" y="3"/>
                    </a:lnTo>
                    <a:lnTo>
                      <a:pt x="1213" y="0"/>
                    </a:lnTo>
                    <a:close/>
                  </a:path>
                </a:pathLst>
              </a:custGeom>
              <a:solidFill>
                <a:sysClr val="window" lastClr="FFFFFF"/>
              </a:solidFill>
              <a:ln w="38100">
                <a:solidFill>
                  <a:sysClr val="windowText" lastClr="000000">
                    <a:lumMod val="50000"/>
                    <a:lumOff val="50000"/>
                  </a:sysClr>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Georgia" pitchFamily="18" charset="0"/>
                </a:endParaRPr>
              </a:p>
            </p:txBody>
          </p:sp>
          <p:sp>
            <p:nvSpPr>
              <p:cNvPr id="73" name="Freeform 6">
                <a:extLst>
                  <a:ext uri="{FF2B5EF4-FFF2-40B4-BE49-F238E27FC236}">
                    <a16:creationId xmlns:a16="http://schemas.microsoft.com/office/drawing/2014/main" id="{6DDCD46A-72E1-4F1A-837B-E39A724C5D9B}"/>
                  </a:ext>
                </a:extLst>
              </p:cNvPr>
              <p:cNvSpPr>
                <a:spLocks/>
              </p:cNvSpPr>
              <p:nvPr/>
            </p:nvSpPr>
            <p:spPr bwMode="gray">
              <a:xfrm>
                <a:off x="3231" y="1709"/>
                <a:ext cx="1394" cy="1629"/>
              </a:xfrm>
              <a:custGeom>
                <a:avLst/>
                <a:gdLst/>
                <a:ahLst/>
                <a:cxnLst>
                  <a:cxn ang="0">
                    <a:pos x="2439" y="1601"/>
                  </a:cxn>
                  <a:cxn ang="0">
                    <a:pos x="2491" y="1322"/>
                  </a:cxn>
                  <a:cxn ang="0">
                    <a:pos x="2584" y="1062"/>
                  </a:cxn>
                  <a:cxn ang="0">
                    <a:pos x="2714" y="819"/>
                  </a:cxn>
                  <a:cxn ang="0">
                    <a:pos x="2882" y="602"/>
                  </a:cxn>
                  <a:cxn ang="0">
                    <a:pos x="2946" y="418"/>
                  </a:cxn>
                  <a:cxn ang="0">
                    <a:pos x="2748" y="275"/>
                  </a:cxn>
                  <a:cxn ang="0">
                    <a:pos x="2534" y="158"/>
                  </a:cxn>
                  <a:cxn ang="0">
                    <a:pos x="2299" y="71"/>
                  </a:cxn>
                  <a:cxn ang="0">
                    <a:pos x="2053" y="18"/>
                  </a:cxn>
                  <a:cxn ang="0">
                    <a:pos x="1795" y="0"/>
                  </a:cxn>
                  <a:cxn ang="0">
                    <a:pos x="1520" y="22"/>
                  </a:cxn>
                  <a:cxn ang="0">
                    <a:pos x="1262" y="80"/>
                  </a:cxn>
                  <a:cxn ang="0">
                    <a:pos x="1017" y="177"/>
                  </a:cxn>
                  <a:cxn ang="0">
                    <a:pos x="791" y="307"/>
                  </a:cxn>
                  <a:cxn ang="0">
                    <a:pos x="590" y="465"/>
                  </a:cxn>
                  <a:cxn ang="0">
                    <a:pos x="409" y="655"/>
                  </a:cxn>
                  <a:cxn ang="0">
                    <a:pos x="261" y="865"/>
                  </a:cxn>
                  <a:cxn ang="0">
                    <a:pos x="143" y="1096"/>
                  </a:cxn>
                  <a:cxn ang="0">
                    <a:pos x="57" y="1346"/>
                  </a:cxn>
                  <a:cxn ang="0">
                    <a:pos x="9" y="1610"/>
                  </a:cxn>
                  <a:cxn ang="0">
                    <a:pos x="3" y="1887"/>
                  </a:cxn>
                  <a:cxn ang="0">
                    <a:pos x="37" y="2156"/>
                  </a:cxn>
                  <a:cxn ang="0">
                    <a:pos x="109" y="2411"/>
                  </a:cxn>
                  <a:cxn ang="0">
                    <a:pos x="217" y="2650"/>
                  </a:cxn>
                  <a:cxn ang="0">
                    <a:pos x="357" y="2866"/>
                  </a:cxn>
                  <a:cxn ang="0">
                    <a:pos x="527" y="3063"/>
                  </a:cxn>
                  <a:cxn ang="0">
                    <a:pos x="722" y="3233"/>
                  </a:cxn>
                  <a:cxn ang="0">
                    <a:pos x="939" y="3373"/>
                  </a:cxn>
                  <a:cxn ang="0">
                    <a:pos x="1179" y="3481"/>
                  </a:cxn>
                  <a:cxn ang="0">
                    <a:pos x="1434" y="3553"/>
                  </a:cxn>
                  <a:cxn ang="0">
                    <a:pos x="1703" y="3587"/>
                  </a:cxn>
                  <a:cxn ang="0">
                    <a:pos x="1967" y="3581"/>
                  </a:cxn>
                  <a:cxn ang="0">
                    <a:pos x="2218" y="3536"/>
                  </a:cxn>
                  <a:cxn ang="0">
                    <a:pos x="2456" y="3462"/>
                  </a:cxn>
                  <a:cxn ang="0">
                    <a:pos x="2680" y="3355"/>
                  </a:cxn>
                  <a:cxn ang="0">
                    <a:pos x="2885" y="3221"/>
                  </a:cxn>
                  <a:cxn ang="0">
                    <a:pos x="2943" y="3052"/>
                  </a:cxn>
                  <a:cxn ang="0">
                    <a:pos x="2768" y="2846"/>
                  </a:cxn>
                  <a:cxn ang="0">
                    <a:pos x="2625" y="2613"/>
                  </a:cxn>
                  <a:cxn ang="0">
                    <a:pos x="2516" y="2356"/>
                  </a:cxn>
                  <a:cxn ang="0">
                    <a:pos x="2450" y="2082"/>
                  </a:cxn>
                  <a:cxn ang="0">
                    <a:pos x="2428" y="1793"/>
                  </a:cxn>
                </a:cxnLst>
                <a:rect l="0" t="0" r="r" b="b"/>
                <a:pathLst>
                  <a:path w="3009" h="3590">
                    <a:moveTo>
                      <a:pt x="2428" y="1793"/>
                    </a:moveTo>
                    <a:lnTo>
                      <a:pt x="2428" y="1697"/>
                    </a:lnTo>
                    <a:lnTo>
                      <a:pt x="2439" y="1601"/>
                    </a:lnTo>
                    <a:lnTo>
                      <a:pt x="2450" y="1508"/>
                    </a:lnTo>
                    <a:lnTo>
                      <a:pt x="2470" y="1415"/>
                    </a:lnTo>
                    <a:lnTo>
                      <a:pt x="2491" y="1322"/>
                    </a:lnTo>
                    <a:lnTo>
                      <a:pt x="2516" y="1231"/>
                    </a:lnTo>
                    <a:lnTo>
                      <a:pt x="2550" y="1145"/>
                    </a:lnTo>
                    <a:lnTo>
                      <a:pt x="2584" y="1062"/>
                    </a:lnTo>
                    <a:lnTo>
                      <a:pt x="2625" y="977"/>
                    </a:lnTo>
                    <a:lnTo>
                      <a:pt x="2668" y="896"/>
                    </a:lnTo>
                    <a:lnTo>
                      <a:pt x="2714" y="819"/>
                    </a:lnTo>
                    <a:lnTo>
                      <a:pt x="2768" y="745"/>
                    </a:lnTo>
                    <a:lnTo>
                      <a:pt x="2823" y="673"/>
                    </a:lnTo>
                    <a:lnTo>
                      <a:pt x="2882" y="602"/>
                    </a:lnTo>
                    <a:lnTo>
                      <a:pt x="2943" y="536"/>
                    </a:lnTo>
                    <a:lnTo>
                      <a:pt x="3009" y="475"/>
                    </a:lnTo>
                    <a:lnTo>
                      <a:pt x="2946" y="418"/>
                    </a:lnTo>
                    <a:lnTo>
                      <a:pt x="2885" y="369"/>
                    </a:lnTo>
                    <a:lnTo>
                      <a:pt x="2817" y="320"/>
                    </a:lnTo>
                    <a:lnTo>
                      <a:pt x="2748" y="275"/>
                    </a:lnTo>
                    <a:lnTo>
                      <a:pt x="2680" y="232"/>
                    </a:lnTo>
                    <a:lnTo>
                      <a:pt x="2605" y="195"/>
                    </a:lnTo>
                    <a:lnTo>
                      <a:pt x="2534" y="158"/>
                    </a:lnTo>
                    <a:lnTo>
                      <a:pt x="2456" y="127"/>
                    </a:lnTo>
                    <a:lnTo>
                      <a:pt x="2379" y="100"/>
                    </a:lnTo>
                    <a:lnTo>
                      <a:pt x="2299" y="71"/>
                    </a:lnTo>
                    <a:lnTo>
                      <a:pt x="2218" y="49"/>
                    </a:lnTo>
                    <a:lnTo>
                      <a:pt x="2138" y="34"/>
                    </a:lnTo>
                    <a:lnTo>
                      <a:pt x="2053" y="18"/>
                    </a:lnTo>
                    <a:lnTo>
                      <a:pt x="1967" y="9"/>
                    </a:lnTo>
                    <a:lnTo>
                      <a:pt x="1883" y="3"/>
                    </a:lnTo>
                    <a:lnTo>
                      <a:pt x="1795" y="0"/>
                    </a:lnTo>
                    <a:lnTo>
                      <a:pt x="1703" y="3"/>
                    </a:lnTo>
                    <a:lnTo>
                      <a:pt x="1609" y="9"/>
                    </a:lnTo>
                    <a:lnTo>
                      <a:pt x="1520" y="22"/>
                    </a:lnTo>
                    <a:lnTo>
                      <a:pt x="1434" y="37"/>
                    </a:lnTo>
                    <a:lnTo>
                      <a:pt x="1346" y="55"/>
                    </a:lnTo>
                    <a:lnTo>
                      <a:pt x="1262" y="80"/>
                    </a:lnTo>
                    <a:lnTo>
                      <a:pt x="1179" y="109"/>
                    </a:lnTo>
                    <a:lnTo>
                      <a:pt x="1094" y="143"/>
                    </a:lnTo>
                    <a:lnTo>
                      <a:pt x="1017" y="177"/>
                    </a:lnTo>
                    <a:lnTo>
                      <a:pt x="939" y="217"/>
                    </a:lnTo>
                    <a:lnTo>
                      <a:pt x="865" y="261"/>
                    </a:lnTo>
                    <a:lnTo>
                      <a:pt x="791" y="307"/>
                    </a:lnTo>
                    <a:lnTo>
                      <a:pt x="722" y="357"/>
                    </a:lnTo>
                    <a:lnTo>
                      <a:pt x="655" y="409"/>
                    </a:lnTo>
                    <a:lnTo>
                      <a:pt x="590" y="465"/>
                    </a:lnTo>
                    <a:lnTo>
                      <a:pt x="527" y="524"/>
                    </a:lnTo>
                    <a:lnTo>
                      <a:pt x="466" y="590"/>
                    </a:lnTo>
                    <a:lnTo>
                      <a:pt x="409" y="655"/>
                    </a:lnTo>
                    <a:lnTo>
                      <a:pt x="357" y="719"/>
                    </a:lnTo>
                    <a:lnTo>
                      <a:pt x="307" y="791"/>
                    </a:lnTo>
                    <a:lnTo>
                      <a:pt x="261" y="865"/>
                    </a:lnTo>
                    <a:lnTo>
                      <a:pt x="217" y="940"/>
                    </a:lnTo>
                    <a:lnTo>
                      <a:pt x="177" y="1017"/>
                    </a:lnTo>
                    <a:lnTo>
                      <a:pt x="143" y="1096"/>
                    </a:lnTo>
                    <a:lnTo>
                      <a:pt x="109" y="1179"/>
                    </a:lnTo>
                    <a:lnTo>
                      <a:pt x="80" y="1260"/>
                    </a:lnTo>
                    <a:lnTo>
                      <a:pt x="57" y="1346"/>
                    </a:lnTo>
                    <a:lnTo>
                      <a:pt x="37" y="1434"/>
                    </a:lnTo>
                    <a:lnTo>
                      <a:pt x="22" y="1520"/>
                    </a:lnTo>
                    <a:lnTo>
                      <a:pt x="9" y="1610"/>
                    </a:lnTo>
                    <a:lnTo>
                      <a:pt x="3" y="1703"/>
                    </a:lnTo>
                    <a:lnTo>
                      <a:pt x="0" y="1793"/>
                    </a:lnTo>
                    <a:lnTo>
                      <a:pt x="3" y="1887"/>
                    </a:lnTo>
                    <a:lnTo>
                      <a:pt x="9" y="1976"/>
                    </a:lnTo>
                    <a:lnTo>
                      <a:pt x="22" y="2067"/>
                    </a:lnTo>
                    <a:lnTo>
                      <a:pt x="37" y="2156"/>
                    </a:lnTo>
                    <a:lnTo>
                      <a:pt x="57" y="2244"/>
                    </a:lnTo>
                    <a:lnTo>
                      <a:pt x="80" y="2327"/>
                    </a:lnTo>
                    <a:lnTo>
                      <a:pt x="109" y="2411"/>
                    </a:lnTo>
                    <a:lnTo>
                      <a:pt x="143" y="2491"/>
                    </a:lnTo>
                    <a:lnTo>
                      <a:pt x="177" y="2572"/>
                    </a:lnTo>
                    <a:lnTo>
                      <a:pt x="217" y="2650"/>
                    </a:lnTo>
                    <a:lnTo>
                      <a:pt x="261" y="2725"/>
                    </a:lnTo>
                    <a:lnTo>
                      <a:pt x="307" y="2799"/>
                    </a:lnTo>
                    <a:lnTo>
                      <a:pt x="357" y="2866"/>
                    </a:lnTo>
                    <a:lnTo>
                      <a:pt x="409" y="2935"/>
                    </a:lnTo>
                    <a:lnTo>
                      <a:pt x="466" y="3000"/>
                    </a:lnTo>
                    <a:lnTo>
                      <a:pt x="527" y="3063"/>
                    </a:lnTo>
                    <a:lnTo>
                      <a:pt x="590" y="3121"/>
                    </a:lnTo>
                    <a:lnTo>
                      <a:pt x="655" y="3181"/>
                    </a:lnTo>
                    <a:lnTo>
                      <a:pt x="722" y="3233"/>
                    </a:lnTo>
                    <a:lnTo>
                      <a:pt x="791" y="3283"/>
                    </a:lnTo>
                    <a:lnTo>
                      <a:pt x="865" y="3329"/>
                    </a:lnTo>
                    <a:lnTo>
                      <a:pt x="939" y="3373"/>
                    </a:lnTo>
                    <a:lnTo>
                      <a:pt x="1017" y="3413"/>
                    </a:lnTo>
                    <a:lnTo>
                      <a:pt x="1094" y="3447"/>
                    </a:lnTo>
                    <a:lnTo>
                      <a:pt x="1179" y="3481"/>
                    </a:lnTo>
                    <a:lnTo>
                      <a:pt x="1262" y="3510"/>
                    </a:lnTo>
                    <a:lnTo>
                      <a:pt x="1346" y="3530"/>
                    </a:lnTo>
                    <a:lnTo>
                      <a:pt x="1434" y="3553"/>
                    </a:lnTo>
                    <a:lnTo>
                      <a:pt x="1520" y="3568"/>
                    </a:lnTo>
                    <a:lnTo>
                      <a:pt x="1609" y="3581"/>
                    </a:lnTo>
                    <a:lnTo>
                      <a:pt x="1703" y="3587"/>
                    </a:lnTo>
                    <a:lnTo>
                      <a:pt x="1795" y="3590"/>
                    </a:lnTo>
                    <a:lnTo>
                      <a:pt x="1883" y="3587"/>
                    </a:lnTo>
                    <a:lnTo>
                      <a:pt x="1967" y="3581"/>
                    </a:lnTo>
                    <a:lnTo>
                      <a:pt x="2053" y="3571"/>
                    </a:lnTo>
                    <a:lnTo>
                      <a:pt x="2138" y="3556"/>
                    </a:lnTo>
                    <a:lnTo>
                      <a:pt x="2218" y="3536"/>
                    </a:lnTo>
                    <a:lnTo>
                      <a:pt x="2299" y="3516"/>
                    </a:lnTo>
                    <a:lnTo>
                      <a:pt x="2379" y="3490"/>
                    </a:lnTo>
                    <a:lnTo>
                      <a:pt x="2456" y="3462"/>
                    </a:lnTo>
                    <a:lnTo>
                      <a:pt x="2534" y="3432"/>
                    </a:lnTo>
                    <a:lnTo>
                      <a:pt x="2605" y="3395"/>
                    </a:lnTo>
                    <a:lnTo>
                      <a:pt x="2680" y="3355"/>
                    </a:lnTo>
                    <a:lnTo>
                      <a:pt x="2748" y="3313"/>
                    </a:lnTo>
                    <a:lnTo>
                      <a:pt x="2817" y="3267"/>
                    </a:lnTo>
                    <a:lnTo>
                      <a:pt x="2885" y="3221"/>
                    </a:lnTo>
                    <a:lnTo>
                      <a:pt x="2946" y="3172"/>
                    </a:lnTo>
                    <a:lnTo>
                      <a:pt x="3009" y="3115"/>
                    </a:lnTo>
                    <a:lnTo>
                      <a:pt x="2943" y="3052"/>
                    </a:lnTo>
                    <a:lnTo>
                      <a:pt x="2882" y="2985"/>
                    </a:lnTo>
                    <a:lnTo>
                      <a:pt x="2823" y="2917"/>
                    </a:lnTo>
                    <a:lnTo>
                      <a:pt x="2768" y="2846"/>
                    </a:lnTo>
                    <a:lnTo>
                      <a:pt x="2714" y="2771"/>
                    </a:lnTo>
                    <a:lnTo>
                      <a:pt x="2668" y="2691"/>
                    </a:lnTo>
                    <a:lnTo>
                      <a:pt x="2625" y="2613"/>
                    </a:lnTo>
                    <a:lnTo>
                      <a:pt x="2584" y="2528"/>
                    </a:lnTo>
                    <a:lnTo>
                      <a:pt x="2550" y="2442"/>
                    </a:lnTo>
                    <a:lnTo>
                      <a:pt x="2516" y="2356"/>
                    </a:lnTo>
                    <a:lnTo>
                      <a:pt x="2491" y="2268"/>
                    </a:lnTo>
                    <a:lnTo>
                      <a:pt x="2470" y="2175"/>
                    </a:lnTo>
                    <a:lnTo>
                      <a:pt x="2450" y="2082"/>
                    </a:lnTo>
                    <a:lnTo>
                      <a:pt x="2439" y="1989"/>
                    </a:lnTo>
                    <a:lnTo>
                      <a:pt x="2428" y="1893"/>
                    </a:lnTo>
                    <a:lnTo>
                      <a:pt x="2428" y="1793"/>
                    </a:lnTo>
                    <a:close/>
                  </a:path>
                </a:pathLst>
              </a:custGeom>
              <a:solidFill>
                <a:sysClr val="window" lastClr="FFFFFF"/>
              </a:solidFill>
              <a:ln w="38100">
                <a:solidFill>
                  <a:srgbClr val="00ADEE"/>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Georgia" pitchFamily="18" charset="0"/>
                </a:endParaRPr>
              </a:p>
            </p:txBody>
          </p:sp>
        </p:grpSp>
        <p:pic>
          <p:nvPicPr>
            <p:cNvPr id="62" name="Picture 61">
              <a:extLst>
                <a:ext uri="{FF2B5EF4-FFF2-40B4-BE49-F238E27FC236}">
                  <a16:creationId xmlns:a16="http://schemas.microsoft.com/office/drawing/2014/main" id="{1B35B8B6-6D24-49FF-864D-E7C79849E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451" y="5442192"/>
              <a:ext cx="412490" cy="281976"/>
            </a:xfrm>
            <a:prstGeom prst="rect">
              <a:avLst/>
            </a:prstGeom>
          </p:spPr>
        </p:pic>
        <p:pic>
          <p:nvPicPr>
            <p:cNvPr id="63" name="Picture 62">
              <a:extLst>
                <a:ext uri="{FF2B5EF4-FFF2-40B4-BE49-F238E27FC236}">
                  <a16:creationId xmlns:a16="http://schemas.microsoft.com/office/drawing/2014/main" id="{2F35EE9E-9579-49D2-92F3-3A8F867661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498" y="4199487"/>
              <a:ext cx="473198" cy="323477"/>
            </a:xfrm>
            <a:prstGeom prst="rect">
              <a:avLst/>
            </a:prstGeom>
          </p:spPr>
        </p:pic>
        <p:pic>
          <p:nvPicPr>
            <p:cNvPr id="64" name="Picture 63">
              <a:extLst>
                <a:ext uri="{FF2B5EF4-FFF2-40B4-BE49-F238E27FC236}">
                  <a16:creationId xmlns:a16="http://schemas.microsoft.com/office/drawing/2014/main" id="{FCF43371-F8DC-4C85-851B-FD975C3541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6155" y="4150940"/>
              <a:ext cx="238637" cy="339395"/>
            </a:xfrm>
            <a:prstGeom prst="rect">
              <a:avLst/>
            </a:prstGeom>
          </p:spPr>
        </p:pic>
        <p:pic>
          <p:nvPicPr>
            <p:cNvPr id="65" name="Picture 64">
              <a:extLst>
                <a:ext uri="{FF2B5EF4-FFF2-40B4-BE49-F238E27FC236}">
                  <a16:creationId xmlns:a16="http://schemas.microsoft.com/office/drawing/2014/main" id="{00EB8647-A5C7-41BC-A5D8-220C4DDED5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9843" y="5483116"/>
              <a:ext cx="352623" cy="241052"/>
            </a:xfrm>
            <a:prstGeom prst="rect">
              <a:avLst/>
            </a:prstGeom>
          </p:spPr>
        </p:pic>
        <p:sp>
          <p:nvSpPr>
            <p:cNvPr id="66" name="TextBox 65">
              <a:extLst>
                <a:ext uri="{FF2B5EF4-FFF2-40B4-BE49-F238E27FC236}">
                  <a16:creationId xmlns:a16="http://schemas.microsoft.com/office/drawing/2014/main" id="{18E2AFF2-5B11-4C72-BE8A-7A45832FBE79}"/>
                </a:ext>
              </a:extLst>
            </p:cNvPr>
            <p:cNvSpPr txBox="1"/>
            <p:nvPr/>
          </p:nvSpPr>
          <p:spPr>
            <a:xfrm>
              <a:off x="1850178" y="4510668"/>
              <a:ext cx="1022769"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Service provider </a:t>
              </a:r>
            </a:p>
          </p:txBody>
        </p:sp>
        <p:sp>
          <p:nvSpPr>
            <p:cNvPr id="67" name="TextBox 66">
              <a:extLst>
                <a:ext uri="{FF2B5EF4-FFF2-40B4-BE49-F238E27FC236}">
                  <a16:creationId xmlns:a16="http://schemas.microsoft.com/office/drawing/2014/main" id="{FBF3FBCB-2ED3-452B-9C56-76A02C570325}"/>
                </a:ext>
              </a:extLst>
            </p:cNvPr>
            <p:cNvSpPr txBox="1"/>
            <p:nvPr/>
          </p:nvSpPr>
          <p:spPr>
            <a:xfrm>
              <a:off x="2034312" y="5723785"/>
              <a:ext cx="1022769"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Sub-contractor</a:t>
              </a:r>
            </a:p>
          </p:txBody>
        </p:sp>
        <p:sp>
          <p:nvSpPr>
            <p:cNvPr id="68" name="TextBox 67">
              <a:extLst>
                <a:ext uri="{FF2B5EF4-FFF2-40B4-BE49-F238E27FC236}">
                  <a16:creationId xmlns:a16="http://schemas.microsoft.com/office/drawing/2014/main" id="{24CC44C0-734D-4303-8979-4732C476EBA5}"/>
                </a:ext>
              </a:extLst>
            </p:cNvPr>
            <p:cNvSpPr txBox="1"/>
            <p:nvPr/>
          </p:nvSpPr>
          <p:spPr>
            <a:xfrm>
              <a:off x="5111062" y="4507658"/>
              <a:ext cx="708822"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Friend</a:t>
              </a:r>
            </a:p>
          </p:txBody>
        </p:sp>
        <p:sp>
          <p:nvSpPr>
            <p:cNvPr id="69" name="TextBox 68">
              <a:extLst>
                <a:ext uri="{FF2B5EF4-FFF2-40B4-BE49-F238E27FC236}">
                  <a16:creationId xmlns:a16="http://schemas.microsoft.com/office/drawing/2014/main" id="{4E57BF81-33A9-4300-BDCE-D8A34CC0497B}"/>
                </a:ext>
              </a:extLst>
            </p:cNvPr>
            <p:cNvSpPr txBox="1"/>
            <p:nvPr/>
          </p:nvSpPr>
          <p:spPr>
            <a:xfrm>
              <a:off x="4956392" y="5724169"/>
              <a:ext cx="779524"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Newspaper</a:t>
              </a:r>
            </a:p>
          </p:txBody>
        </p:sp>
        <p:pic>
          <p:nvPicPr>
            <p:cNvPr id="70" name="Picture 69">
              <a:extLst>
                <a:ext uri="{FF2B5EF4-FFF2-40B4-BE49-F238E27FC236}">
                  <a16:creationId xmlns:a16="http://schemas.microsoft.com/office/drawing/2014/main" id="{04996D74-04A3-4AF5-B763-580F2F7A95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37743" y="4806761"/>
              <a:ext cx="209220" cy="278961"/>
            </a:xfrm>
            <a:prstGeom prst="rect">
              <a:avLst/>
            </a:prstGeom>
          </p:spPr>
        </p:pic>
        <p:sp>
          <p:nvSpPr>
            <p:cNvPr id="71" name="TextBox 70">
              <a:extLst>
                <a:ext uri="{FF2B5EF4-FFF2-40B4-BE49-F238E27FC236}">
                  <a16:creationId xmlns:a16="http://schemas.microsoft.com/office/drawing/2014/main" id="{D4A1F065-F016-4F5F-A7BC-271ED0B871A6}"/>
                </a:ext>
              </a:extLst>
            </p:cNvPr>
            <p:cNvSpPr txBox="1"/>
            <p:nvPr/>
          </p:nvSpPr>
          <p:spPr>
            <a:xfrm>
              <a:off x="3687942" y="5085723"/>
              <a:ext cx="708822"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rPr>
                <a:t>Customer </a:t>
              </a:r>
            </a:p>
          </p:txBody>
        </p:sp>
      </p:grpSp>
      <p:pic>
        <p:nvPicPr>
          <p:cNvPr id="17" name="Picture 16">
            <a:extLst>
              <a:ext uri="{FF2B5EF4-FFF2-40B4-BE49-F238E27FC236}">
                <a16:creationId xmlns:a16="http://schemas.microsoft.com/office/drawing/2014/main" id="{620DAC90-83B5-4B25-8E5F-5562DACF6287}"/>
              </a:ext>
            </a:extLst>
          </p:cNvPr>
          <p:cNvPicPr>
            <a:picLocks noChangeAspect="1"/>
          </p:cNvPicPr>
          <p:nvPr/>
        </p:nvPicPr>
        <p:blipFill rotWithShape="1">
          <a:blip r:embed="rId10">
            <a:extLst>
              <a:ext uri="{28A0092B-C50C-407E-A947-70E740481C1C}">
                <a14:useLocalDpi xmlns:a14="http://schemas.microsoft.com/office/drawing/2010/main" val="0"/>
              </a:ext>
            </a:extLst>
          </a:blip>
          <a:srcRect r="21121"/>
          <a:stretch/>
        </p:blipFill>
        <p:spPr>
          <a:xfrm rot="20017511">
            <a:off x="4150949" y="3637847"/>
            <a:ext cx="1197587" cy="426503"/>
          </a:xfrm>
          <a:prstGeom prst="rect">
            <a:avLst/>
          </a:prstGeom>
        </p:spPr>
      </p:pic>
      <p:pic>
        <p:nvPicPr>
          <p:cNvPr id="18" name="Picture 17">
            <a:extLst>
              <a:ext uri="{FF2B5EF4-FFF2-40B4-BE49-F238E27FC236}">
                <a16:creationId xmlns:a16="http://schemas.microsoft.com/office/drawing/2014/main" id="{FF0F3DB0-8426-4A1B-B934-97FAABCAAF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143686">
            <a:off x="3918789" y="2786613"/>
            <a:ext cx="1474605" cy="542564"/>
          </a:xfrm>
          <a:prstGeom prst="rect">
            <a:avLst/>
          </a:prstGeom>
        </p:spPr>
      </p:pic>
      <p:pic>
        <p:nvPicPr>
          <p:cNvPr id="31" name="Picture 30">
            <a:extLst>
              <a:ext uri="{FF2B5EF4-FFF2-40B4-BE49-F238E27FC236}">
                <a16:creationId xmlns:a16="http://schemas.microsoft.com/office/drawing/2014/main" id="{78F778D6-B1DB-4D5A-9404-6F51B3F36E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81800">
            <a:off x="5683051" y="3349468"/>
            <a:ext cx="108000" cy="108000"/>
          </a:xfrm>
          <a:prstGeom prst="rect">
            <a:avLst/>
          </a:prstGeom>
        </p:spPr>
      </p:pic>
      <p:pic>
        <p:nvPicPr>
          <p:cNvPr id="32" name="Picture 31">
            <a:extLst>
              <a:ext uri="{FF2B5EF4-FFF2-40B4-BE49-F238E27FC236}">
                <a16:creationId xmlns:a16="http://schemas.microsoft.com/office/drawing/2014/main" id="{20F3AAD3-8384-46AD-859B-A35CDFB067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88095">
            <a:off x="6478827" y="3073483"/>
            <a:ext cx="108000" cy="108000"/>
          </a:xfrm>
          <a:prstGeom prst="rect">
            <a:avLst/>
          </a:prstGeom>
        </p:spPr>
      </p:pic>
      <p:pic>
        <p:nvPicPr>
          <p:cNvPr id="33" name="Picture 32">
            <a:extLst>
              <a:ext uri="{FF2B5EF4-FFF2-40B4-BE49-F238E27FC236}">
                <a16:creationId xmlns:a16="http://schemas.microsoft.com/office/drawing/2014/main" id="{65714BFE-7C94-4206-AA7D-5F8BE9DCC0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81800">
            <a:off x="6187778" y="3336286"/>
            <a:ext cx="108000" cy="108000"/>
          </a:xfrm>
          <a:prstGeom prst="rect">
            <a:avLst/>
          </a:prstGeom>
        </p:spPr>
      </p:pic>
      <p:pic>
        <p:nvPicPr>
          <p:cNvPr id="34" name="Picture 33">
            <a:extLst>
              <a:ext uri="{FF2B5EF4-FFF2-40B4-BE49-F238E27FC236}">
                <a16:creationId xmlns:a16="http://schemas.microsoft.com/office/drawing/2014/main" id="{14FB768A-3425-46DD-98D3-40DC52B70E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88095">
            <a:off x="6142085" y="3207669"/>
            <a:ext cx="108000" cy="108000"/>
          </a:xfrm>
          <a:prstGeom prst="rect">
            <a:avLst/>
          </a:prstGeom>
        </p:spPr>
      </p:pic>
      <p:pic>
        <p:nvPicPr>
          <p:cNvPr id="35" name="Picture 34">
            <a:extLst>
              <a:ext uri="{FF2B5EF4-FFF2-40B4-BE49-F238E27FC236}">
                <a16:creationId xmlns:a16="http://schemas.microsoft.com/office/drawing/2014/main" id="{674B1135-8A1A-4C64-A8C6-C1B866AE57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092147">
            <a:off x="6185220" y="4036493"/>
            <a:ext cx="108000" cy="108000"/>
          </a:xfrm>
          <a:prstGeom prst="rect">
            <a:avLst/>
          </a:prstGeom>
        </p:spPr>
      </p:pic>
      <p:sp>
        <p:nvSpPr>
          <p:cNvPr id="75" name="Rectangle 74">
            <a:extLst>
              <a:ext uri="{FF2B5EF4-FFF2-40B4-BE49-F238E27FC236}">
                <a16:creationId xmlns:a16="http://schemas.microsoft.com/office/drawing/2014/main" id="{F8E5B4A0-CD4A-4563-8552-B0B7E76D1793}"/>
              </a:ext>
            </a:extLst>
          </p:cNvPr>
          <p:cNvSpPr/>
          <p:nvPr/>
        </p:nvSpPr>
        <p:spPr>
          <a:xfrm>
            <a:off x="9316648" y="203674"/>
            <a:ext cx="2507052" cy="738664"/>
          </a:xfrm>
          <a:prstGeom prst="rect">
            <a:avLst/>
          </a:prstGeom>
          <a:noFill/>
        </p:spPr>
        <p:txBody>
          <a:bodyPr wrap="square" rtlCol="0">
            <a:spAutoFit/>
          </a:bodyPr>
          <a:lstStyle/>
          <a:p>
            <a:pPr defTabSz="914400"/>
            <a:r>
              <a:rPr lang="en-GB" sz="1400" kern="0">
                <a:solidFill>
                  <a:schemeClr val="accent4">
                    <a:lumMod val="50000"/>
                  </a:schemeClr>
                </a:solidFill>
              </a:rPr>
              <a:t>The Visual notation document contains all the details on how to visualise touchpoints. </a:t>
            </a:r>
          </a:p>
        </p:txBody>
      </p:sp>
      <p:pic>
        <p:nvPicPr>
          <p:cNvPr id="76" name="Picture 4" descr="Bilderesultat for light bulb free clipart">
            <a:extLst>
              <a:ext uri="{FF2B5EF4-FFF2-40B4-BE49-F238E27FC236}">
                <a16:creationId xmlns:a16="http://schemas.microsoft.com/office/drawing/2014/main" id="{5905E48C-6CA5-4D75-97A3-2E26C49A27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9050341" y="305055"/>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27B94168-638F-4DBC-BB4D-1B5368204F1A}"/>
              </a:ext>
            </a:extLst>
          </p:cNvPr>
          <p:cNvGrpSpPr/>
          <p:nvPr/>
        </p:nvGrpSpPr>
        <p:grpSpPr>
          <a:xfrm>
            <a:off x="1454210" y="6520740"/>
            <a:ext cx="8104912" cy="200677"/>
            <a:chOff x="1454210" y="6520740"/>
            <a:chExt cx="8104912" cy="200677"/>
          </a:xfrm>
        </p:grpSpPr>
        <p:sp>
          <p:nvSpPr>
            <p:cNvPr id="40" name="AutoShape 63">
              <a:extLst>
                <a:ext uri="{FF2B5EF4-FFF2-40B4-BE49-F238E27FC236}">
                  <a16:creationId xmlns:a16="http://schemas.microsoft.com/office/drawing/2014/main" id="{69956699-8431-4C59-BBE4-F28CC2BDA62E}"/>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41" name="AutoShape 64">
              <a:extLst>
                <a:ext uri="{FF2B5EF4-FFF2-40B4-BE49-F238E27FC236}">
                  <a16:creationId xmlns:a16="http://schemas.microsoft.com/office/drawing/2014/main" id="{38CE88C7-7E1E-4E33-B837-DCE393520BAD}"/>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42" name="AutoShape 65">
              <a:extLst>
                <a:ext uri="{FF2B5EF4-FFF2-40B4-BE49-F238E27FC236}">
                  <a16:creationId xmlns:a16="http://schemas.microsoft.com/office/drawing/2014/main" id="{A1FC2062-AD23-478A-BE63-BD8CD8240222}"/>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43" name="AutoShape 64">
              <a:extLst>
                <a:ext uri="{FF2B5EF4-FFF2-40B4-BE49-F238E27FC236}">
                  <a16:creationId xmlns:a16="http://schemas.microsoft.com/office/drawing/2014/main" id="{BCEDAB15-C8B1-4AA3-9BDB-D5031FDE5D05}"/>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pic>
        <p:nvPicPr>
          <p:cNvPr id="44" name="Picture 43">
            <a:extLst>
              <a:ext uri="{FF2B5EF4-FFF2-40B4-BE49-F238E27FC236}">
                <a16:creationId xmlns:a16="http://schemas.microsoft.com/office/drawing/2014/main" id="{D1F615F2-382E-44F9-B682-9F4ECC324C9E}"/>
              </a:ext>
            </a:extLst>
          </p:cNvPr>
          <p:cNvPicPr>
            <a:picLocks noChangeAspect="1"/>
          </p:cNvPicPr>
          <p:nvPr/>
        </p:nvPicPr>
        <p:blipFill>
          <a:blip r:embed="rId15"/>
          <a:stretch>
            <a:fillRect/>
          </a:stretch>
        </p:blipFill>
        <p:spPr>
          <a:xfrm>
            <a:off x="9559122" y="950267"/>
            <a:ext cx="2025038" cy="1298230"/>
          </a:xfrm>
          <a:prstGeom prst="rect">
            <a:avLst/>
          </a:prstGeom>
        </p:spPr>
      </p:pic>
    </p:spTree>
    <p:extLst>
      <p:ext uri="{BB962C8B-B14F-4D97-AF65-F5344CB8AC3E}">
        <p14:creationId xmlns:p14="http://schemas.microsoft.com/office/powerpoint/2010/main" val="1475786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584D-E78C-408F-A464-AF661D7CD2F8}"/>
              </a:ext>
            </a:extLst>
          </p:cNvPr>
          <p:cNvSpPr>
            <a:spLocks noGrp="1"/>
          </p:cNvSpPr>
          <p:nvPr>
            <p:ph type="title"/>
          </p:nvPr>
        </p:nvSpPr>
        <p:spPr/>
        <p:txBody>
          <a:bodyPr/>
          <a:lstStyle/>
          <a:p>
            <a:r>
              <a:rPr lang="en-GB" dirty="0"/>
              <a:t>CJML abstract syntax</a:t>
            </a:r>
          </a:p>
        </p:txBody>
      </p:sp>
      <p:sp>
        <p:nvSpPr>
          <p:cNvPr id="3" name="Content Placeholder 2">
            <a:extLst>
              <a:ext uri="{FF2B5EF4-FFF2-40B4-BE49-F238E27FC236}">
                <a16:creationId xmlns:a16="http://schemas.microsoft.com/office/drawing/2014/main" id="{4E97E84E-B0E1-4C5B-896F-623199D74F24}"/>
              </a:ext>
            </a:extLst>
          </p:cNvPr>
          <p:cNvSpPr>
            <a:spLocks noGrp="1"/>
          </p:cNvSpPr>
          <p:nvPr>
            <p:ph idx="1"/>
          </p:nvPr>
        </p:nvSpPr>
        <p:spPr>
          <a:xfrm>
            <a:off x="954181" y="1548001"/>
            <a:ext cx="7933113" cy="2361060"/>
          </a:xfrm>
        </p:spPr>
        <p:txBody>
          <a:bodyPr>
            <a:normAutofit fontScale="77500" lnSpcReduction="20000"/>
          </a:bodyPr>
          <a:lstStyle/>
          <a:p>
            <a:pPr lvl="0"/>
            <a:r>
              <a:rPr lang="en-GB" dirty="0"/>
              <a:t>The abstract syntax of CJML is described through a metamodel (UML class diagrams)</a:t>
            </a:r>
          </a:p>
          <a:p>
            <a:pPr lvl="0"/>
            <a:r>
              <a:rPr lang="en-GB" dirty="0"/>
              <a:t>The main terms are journey, actor and touchpoints</a:t>
            </a:r>
          </a:p>
          <a:p>
            <a:pPr lvl="0"/>
            <a:r>
              <a:rPr lang="en-GB" dirty="0"/>
              <a:t>Planned and actual touchpoints have different attributes </a:t>
            </a:r>
          </a:p>
          <a:p>
            <a:pPr lvl="1"/>
            <a:r>
              <a:rPr lang="en-GB" dirty="0"/>
              <a:t>Planned touchpoints have relative timestamps, while actual touchpoints have absolute timestamps. </a:t>
            </a:r>
          </a:p>
          <a:p>
            <a:pPr lvl="1"/>
            <a:r>
              <a:rPr lang="en-GB" dirty="0"/>
              <a:t>Only actual touchpoints have user experience.</a:t>
            </a:r>
          </a:p>
          <a:p>
            <a:pPr lvl="1"/>
            <a:r>
              <a:rPr lang="en-GB" dirty="0"/>
              <a:t>Actual touchpoints may have compliance values (planned, ad-hoc, failing, missing)</a:t>
            </a:r>
          </a:p>
        </p:txBody>
      </p:sp>
      <p:sp>
        <p:nvSpPr>
          <p:cNvPr id="34" name="Rectangle 33">
            <a:extLst>
              <a:ext uri="{FF2B5EF4-FFF2-40B4-BE49-F238E27FC236}">
                <a16:creationId xmlns:a16="http://schemas.microsoft.com/office/drawing/2014/main" id="{F1375318-2C21-4EEB-B430-22590AA28AB1}"/>
              </a:ext>
            </a:extLst>
          </p:cNvPr>
          <p:cNvSpPr/>
          <p:nvPr/>
        </p:nvSpPr>
        <p:spPr>
          <a:xfrm>
            <a:off x="7072751" y="336556"/>
            <a:ext cx="2344044" cy="738664"/>
          </a:xfrm>
          <a:prstGeom prst="rect">
            <a:avLst/>
          </a:prstGeom>
          <a:noFill/>
        </p:spPr>
        <p:txBody>
          <a:bodyPr wrap="square" rtlCol="0">
            <a:spAutoFit/>
          </a:bodyPr>
          <a:lstStyle/>
          <a:p>
            <a:pPr defTabSz="914400"/>
            <a:r>
              <a:rPr lang="en-GB" sz="1400" kern="0" dirty="0">
                <a:solidFill>
                  <a:schemeClr val="accent4">
                    <a:lumMod val="50000"/>
                  </a:schemeClr>
                </a:solidFill>
              </a:rPr>
              <a:t>The Terminology document provides definitions and detailed class diagrams</a:t>
            </a:r>
          </a:p>
        </p:txBody>
      </p:sp>
      <p:pic>
        <p:nvPicPr>
          <p:cNvPr id="35" name="Picture 4" descr="Bilderesultat for light bulb free clipart">
            <a:extLst>
              <a:ext uri="{FF2B5EF4-FFF2-40B4-BE49-F238E27FC236}">
                <a16:creationId xmlns:a16="http://schemas.microsoft.com/office/drawing/2014/main" id="{3469D6E0-9BC0-4425-85C6-F9A85F72B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18121" y="420641"/>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1E118BA5-6E14-4139-8AC3-BDDC89C74D56}"/>
              </a:ext>
            </a:extLst>
          </p:cNvPr>
          <p:cNvGrpSpPr/>
          <p:nvPr/>
        </p:nvGrpSpPr>
        <p:grpSpPr>
          <a:xfrm>
            <a:off x="1454210" y="6520740"/>
            <a:ext cx="8104912" cy="200677"/>
            <a:chOff x="1454210" y="6520740"/>
            <a:chExt cx="8104912" cy="200677"/>
          </a:xfrm>
        </p:grpSpPr>
        <p:sp>
          <p:nvSpPr>
            <p:cNvPr id="38" name="AutoShape 63">
              <a:extLst>
                <a:ext uri="{FF2B5EF4-FFF2-40B4-BE49-F238E27FC236}">
                  <a16:creationId xmlns:a16="http://schemas.microsoft.com/office/drawing/2014/main" id="{552A233A-AA68-409D-BA17-7B119F856CD8}"/>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39" name="AutoShape 64">
              <a:extLst>
                <a:ext uri="{FF2B5EF4-FFF2-40B4-BE49-F238E27FC236}">
                  <a16:creationId xmlns:a16="http://schemas.microsoft.com/office/drawing/2014/main" id="{23014FC3-AAA7-4B31-94D4-2741B13201C2}"/>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40" name="AutoShape 65">
              <a:extLst>
                <a:ext uri="{FF2B5EF4-FFF2-40B4-BE49-F238E27FC236}">
                  <a16:creationId xmlns:a16="http://schemas.microsoft.com/office/drawing/2014/main" id="{02FA3C79-56B8-43E9-969F-962338CC6009}"/>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41" name="AutoShape 64">
              <a:extLst>
                <a:ext uri="{FF2B5EF4-FFF2-40B4-BE49-F238E27FC236}">
                  <a16:creationId xmlns:a16="http://schemas.microsoft.com/office/drawing/2014/main" id="{CD234042-70B3-468C-815C-C44162F3FD9C}"/>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graphicFrame>
        <p:nvGraphicFramePr>
          <p:cNvPr id="42" name="Table 12">
            <a:extLst>
              <a:ext uri="{FF2B5EF4-FFF2-40B4-BE49-F238E27FC236}">
                <a16:creationId xmlns:a16="http://schemas.microsoft.com/office/drawing/2014/main" id="{EC309042-F095-4FFF-AE11-E5599BD0BFAB}"/>
              </a:ext>
            </a:extLst>
          </p:cNvPr>
          <p:cNvGraphicFramePr>
            <a:graphicFrameLocks noGrp="1"/>
          </p:cNvGraphicFramePr>
          <p:nvPr>
            <p:extLst>
              <p:ext uri="{D42A27DB-BD31-4B8C-83A1-F6EECF244321}">
                <p14:modId xmlns:p14="http://schemas.microsoft.com/office/powerpoint/2010/main" val="1807410138"/>
              </p:ext>
            </p:extLst>
          </p:nvPr>
        </p:nvGraphicFramePr>
        <p:xfrm>
          <a:off x="1556901" y="4167000"/>
          <a:ext cx="2188532" cy="1143000"/>
        </p:xfrm>
        <a:graphic>
          <a:graphicData uri="http://schemas.openxmlformats.org/drawingml/2006/table">
            <a:tbl>
              <a:tblPr firstRow="1" bandRow="1">
                <a:tableStyleId>{2D5ABB26-0587-4C30-8999-92F81FD0307C}</a:tableStyleId>
              </a:tblPr>
              <a:tblGrid>
                <a:gridCol w="2188532">
                  <a:extLst>
                    <a:ext uri="{9D8B030D-6E8A-4147-A177-3AD203B41FA5}">
                      <a16:colId xmlns:a16="http://schemas.microsoft.com/office/drawing/2014/main" val="3580363858"/>
                    </a:ext>
                  </a:extLst>
                </a:gridCol>
              </a:tblGrid>
              <a:tr h="150631">
                <a:tc>
                  <a:txBody>
                    <a:bodyPr/>
                    <a:lstStyle/>
                    <a:p>
                      <a:pPr algn="ctr"/>
                      <a:r>
                        <a:rPr lang="en-GB" sz="1050" b="1" i="0">
                          <a:solidFill>
                            <a:schemeClr val="tx1"/>
                          </a:solidFill>
                        </a:rPr>
                        <a:t>Planned Touchpoint</a:t>
                      </a:r>
                      <a:endParaRPr lang="en-GB" sz="1050" b="1" i="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150631">
                <a:tc>
                  <a:txBody>
                    <a:bodyPr/>
                    <a:lstStyle/>
                    <a:p>
                      <a:pPr algn="l"/>
                      <a:r>
                        <a:rPr lang="en-GB" sz="1050" noProof="1"/>
                        <a:t>touchpointID: String</a:t>
                      </a:r>
                    </a:p>
                    <a:p>
                      <a:pPr algn="l"/>
                      <a:r>
                        <a:rPr lang="en-GB" sz="1050" noProof="1"/>
                        <a:t>deltaTime: Float</a:t>
                      </a:r>
                    </a:p>
                    <a:p>
                      <a:pPr algn="l"/>
                      <a:r>
                        <a:rPr lang="en-GB" sz="1050" noProof="1"/>
                        <a:t>touchpointDuration: Float</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noProof="1"/>
                        <a:t>uncertainty: uncertaintyValues </a:t>
                      </a:r>
                      <a:r>
                        <a:rPr lang="en-GB" sz="1050" i="0" noProof="1"/>
                        <a:t>[0..4]</a:t>
                      </a:r>
                      <a:endParaRPr lang="en-GB" sz="1050" noProof="1"/>
                    </a:p>
                    <a:p>
                      <a:pPr algn="l"/>
                      <a:r>
                        <a:rPr lang="en-GB" sz="1050" noProof="1"/>
                        <a:t>comment: String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116193"/>
                  </a:ext>
                </a:extLst>
              </a:tr>
            </a:tbl>
          </a:graphicData>
        </a:graphic>
      </p:graphicFrame>
      <p:graphicFrame>
        <p:nvGraphicFramePr>
          <p:cNvPr id="43" name="Table 12">
            <a:extLst>
              <a:ext uri="{FF2B5EF4-FFF2-40B4-BE49-F238E27FC236}">
                <a16:creationId xmlns:a16="http://schemas.microsoft.com/office/drawing/2014/main" id="{5A25136D-2F36-432B-A1C1-9B5181579098}"/>
              </a:ext>
            </a:extLst>
          </p:cNvPr>
          <p:cNvGraphicFramePr>
            <a:graphicFrameLocks noGrp="1"/>
          </p:cNvGraphicFramePr>
          <p:nvPr>
            <p:extLst>
              <p:ext uri="{D42A27DB-BD31-4B8C-83A1-F6EECF244321}">
                <p14:modId xmlns:p14="http://schemas.microsoft.com/office/powerpoint/2010/main" val="2657417828"/>
              </p:ext>
            </p:extLst>
          </p:nvPr>
        </p:nvGraphicFramePr>
        <p:xfrm>
          <a:off x="795044" y="5839008"/>
          <a:ext cx="1345713" cy="251460"/>
        </p:xfrm>
        <a:graphic>
          <a:graphicData uri="http://schemas.openxmlformats.org/drawingml/2006/table">
            <a:tbl>
              <a:tblPr firstRow="1" bandRow="1">
                <a:tableStyleId>{2D5ABB26-0587-4C30-8999-92F81FD0307C}</a:tableStyleId>
              </a:tblPr>
              <a:tblGrid>
                <a:gridCol w="1345713">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Planned Action</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44" name="Table 12">
            <a:extLst>
              <a:ext uri="{FF2B5EF4-FFF2-40B4-BE49-F238E27FC236}">
                <a16:creationId xmlns:a16="http://schemas.microsoft.com/office/drawing/2014/main" id="{9AB767F3-38C7-43C5-A9B8-E2C4D37A76DB}"/>
              </a:ext>
            </a:extLst>
          </p:cNvPr>
          <p:cNvGraphicFramePr>
            <a:graphicFrameLocks noGrp="1"/>
          </p:cNvGraphicFramePr>
          <p:nvPr>
            <p:extLst>
              <p:ext uri="{D42A27DB-BD31-4B8C-83A1-F6EECF244321}">
                <p14:modId xmlns:p14="http://schemas.microsoft.com/office/powerpoint/2010/main" val="2876474071"/>
              </p:ext>
            </p:extLst>
          </p:nvPr>
        </p:nvGraphicFramePr>
        <p:xfrm>
          <a:off x="2735989" y="5839488"/>
          <a:ext cx="1902703" cy="251460"/>
        </p:xfrm>
        <a:graphic>
          <a:graphicData uri="http://schemas.openxmlformats.org/drawingml/2006/table">
            <a:tbl>
              <a:tblPr firstRow="1" bandRow="1">
                <a:tableStyleId>{2D5ABB26-0587-4C30-8999-92F81FD0307C}</a:tableStyleId>
              </a:tblPr>
              <a:tblGrid>
                <a:gridCol w="1902703">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Planned Communication Point</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45" name="Connector: Elbow 44">
            <a:extLst>
              <a:ext uri="{FF2B5EF4-FFF2-40B4-BE49-F238E27FC236}">
                <a16:creationId xmlns:a16="http://schemas.microsoft.com/office/drawing/2014/main" id="{EF1B6F94-239B-4109-B09A-98E3AA31E470}"/>
              </a:ext>
            </a:extLst>
          </p:cNvPr>
          <p:cNvCxnSpPr>
            <a:cxnSpLocks/>
            <a:stCxn id="46" idx="3"/>
            <a:endCxn id="43" idx="0"/>
          </p:cNvCxnSpPr>
          <p:nvPr/>
        </p:nvCxnSpPr>
        <p:spPr>
          <a:xfrm rot="5400000">
            <a:off x="1875895" y="5063736"/>
            <a:ext cx="367278" cy="1183267"/>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1275E42A-1C90-4D37-9D29-3A815E9E0FB5}"/>
              </a:ext>
            </a:extLst>
          </p:cNvPr>
          <p:cNvSpPr/>
          <p:nvPr/>
        </p:nvSpPr>
        <p:spPr>
          <a:xfrm>
            <a:off x="2564579" y="5322440"/>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47" name="Connector: Elbow 46">
            <a:extLst>
              <a:ext uri="{FF2B5EF4-FFF2-40B4-BE49-F238E27FC236}">
                <a16:creationId xmlns:a16="http://schemas.microsoft.com/office/drawing/2014/main" id="{215720A9-2E3A-44E5-9971-59839A4819FC}"/>
              </a:ext>
            </a:extLst>
          </p:cNvPr>
          <p:cNvCxnSpPr>
            <a:cxnSpLocks/>
            <a:stCxn id="44" idx="0"/>
            <a:endCxn id="46" idx="3"/>
          </p:cNvCxnSpPr>
          <p:nvPr/>
        </p:nvCxnSpPr>
        <p:spPr>
          <a:xfrm rot="16200000" flipV="1">
            <a:off x="2985375" y="5137522"/>
            <a:ext cx="367758" cy="1036173"/>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graphicFrame>
        <p:nvGraphicFramePr>
          <p:cNvPr id="48" name="Table 12">
            <a:extLst>
              <a:ext uri="{FF2B5EF4-FFF2-40B4-BE49-F238E27FC236}">
                <a16:creationId xmlns:a16="http://schemas.microsoft.com/office/drawing/2014/main" id="{E188EA2B-E66E-4CFD-8B10-D8BB32988B2B}"/>
              </a:ext>
            </a:extLst>
          </p:cNvPr>
          <p:cNvGraphicFramePr>
            <a:graphicFrameLocks noGrp="1"/>
          </p:cNvGraphicFramePr>
          <p:nvPr>
            <p:extLst>
              <p:ext uri="{D42A27DB-BD31-4B8C-83A1-F6EECF244321}">
                <p14:modId xmlns:p14="http://schemas.microsoft.com/office/powerpoint/2010/main" val="3917452436"/>
              </p:ext>
            </p:extLst>
          </p:nvPr>
        </p:nvGraphicFramePr>
        <p:xfrm>
          <a:off x="6656977" y="4043630"/>
          <a:ext cx="2194184" cy="1303020"/>
        </p:xfrm>
        <a:graphic>
          <a:graphicData uri="http://schemas.openxmlformats.org/drawingml/2006/table">
            <a:tbl>
              <a:tblPr firstRow="1" bandRow="1">
                <a:tableStyleId>{2D5ABB26-0587-4C30-8999-92F81FD0307C}</a:tableStyleId>
              </a:tblPr>
              <a:tblGrid>
                <a:gridCol w="2194184">
                  <a:extLst>
                    <a:ext uri="{9D8B030D-6E8A-4147-A177-3AD203B41FA5}">
                      <a16:colId xmlns:a16="http://schemas.microsoft.com/office/drawing/2014/main" val="3580363858"/>
                    </a:ext>
                  </a:extLst>
                </a:gridCol>
              </a:tblGrid>
              <a:tr h="150631">
                <a:tc>
                  <a:txBody>
                    <a:bodyPr/>
                    <a:lstStyle/>
                    <a:p>
                      <a:pPr algn="ctr"/>
                      <a:r>
                        <a:rPr lang="en-GB" sz="1050" b="1" i="0" noProof="1">
                          <a:solidFill>
                            <a:schemeClr val="tx1"/>
                          </a:solidFill>
                        </a:rPr>
                        <a:t>Actual Touchpoint</a:t>
                      </a:r>
                      <a:endParaRPr lang="en-GB" sz="1050" b="1" i="0" noProof="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150631">
                <a:tc>
                  <a:txBody>
                    <a:bodyPr/>
                    <a:lstStyle/>
                    <a:p>
                      <a:pPr algn="l"/>
                      <a:r>
                        <a:rPr lang="en-GB" sz="1050" noProof="1"/>
                        <a:t>touchpointID: String</a:t>
                      </a:r>
                    </a:p>
                    <a:p>
                      <a:pPr algn="l"/>
                      <a:r>
                        <a:rPr lang="en-GB" sz="1050" noProof="1"/>
                        <a:t>timeStarted: Datetime</a:t>
                      </a:r>
                    </a:p>
                    <a:p>
                      <a:pPr algn="l"/>
                      <a:r>
                        <a:rPr lang="en-GB" sz="1050" noProof="1"/>
                        <a:t>timeCompleted: Datetime</a:t>
                      </a:r>
                    </a:p>
                    <a:p>
                      <a:pPr algn="l"/>
                      <a:r>
                        <a:rPr lang="en-GB" sz="1050" noProof="1"/>
                        <a:t>compliance: complianceValues</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noProof="1"/>
                        <a:t>uncertainty: uncertaintyValues </a:t>
                      </a:r>
                      <a:r>
                        <a:rPr lang="en-GB" sz="1050" i="0" noProof="1"/>
                        <a:t>[0..4]</a:t>
                      </a:r>
                      <a:endParaRPr lang="en-GB" sz="1050" noProof="1"/>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noProof="1"/>
                        <a:t>comment: String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116193"/>
                  </a:ext>
                </a:extLst>
              </a:tr>
            </a:tbl>
          </a:graphicData>
        </a:graphic>
      </p:graphicFrame>
      <p:graphicFrame>
        <p:nvGraphicFramePr>
          <p:cNvPr id="49" name="Table 12">
            <a:extLst>
              <a:ext uri="{FF2B5EF4-FFF2-40B4-BE49-F238E27FC236}">
                <a16:creationId xmlns:a16="http://schemas.microsoft.com/office/drawing/2014/main" id="{09EDCD1A-94E2-491C-AE76-4CED24C4DA3D}"/>
              </a:ext>
            </a:extLst>
          </p:cNvPr>
          <p:cNvGraphicFramePr>
            <a:graphicFrameLocks noGrp="1"/>
          </p:cNvGraphicFramePr>
          <p:nvPr>
            <p:extLst>
              <p:ext uri="{D42A27DB-BD31-4B8C-83A1-F6EECF244321}">
                <p14:modId xmlns:p14="http://schemas.microsoft.com/office/powerpoint/2010/main" val="3989665581"/>
              </p:ext>
            </p:extLst>
          </p:nvPr>
        </p:nvGraphicFramePr>
        <p:xfrm>
          <a:off x="6065519" y="5860390"/>
          <a:ext cx="1216499" cy="251460"/>
        </p:xfrm>
        <a:graphic>
          <a:graphicData uri="http://schemas.openxmlformats.org/drawingml/2006/table">
            <a:tbl>
              <a:tblPr firstRow="1" bandRow="1">
                <a:tableStyleId>{2D5ABB26-0587-4C30-8999-92F81FD0307C}</a:tableStyleId>
              </a:tblPr>
              <a:tblGrid>
                <a:gridCol w="1216499">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Actual Action</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50" name="Table 12">
            <a:extLst>
              <a:ext uri="{FF2B5EF4-FFF2-40B4-BE49-F238E27FC236}">
                <a16:creationId xmlns:a16="http://schemas.microsoft.com/office/drawing/2014/main" id="{F391334B-8824-4608-AE5C-695D3C630D3C}"/>
              </a:ext>
            </a:extLst>
          </p:cNvPr>
          <p:cNvGraphicFramePr>
            <a:graphicFrameLocks noGrp="1"/>
          </p:cNvGraphicFramePr>
          <p:nvPr>
            <p:extLst>
              <p:ext uri="{D42A27DB-BD31-4B8C-83A1-F6EECF244321}">
                <p14:modId xmlns:p14="http://schemas.microsoft.com/office/powerpoint/2010/main" val="467715583"/>
              </p:ext>
            </p:extLst>
          </p:nvPr>
        </p:nvGraphicFramePr>
        <p:xfrm>
          <a:off x="7957367" y="5860390"/>
          <a:ext cx="1901643" cy="251460"/>
        </p:xfrm>
        <a:graphic>
          <a:graphicData uri="http://schemas.openxmlformats.org/drawingml/2006/table">
            <a:tbl>
              <a:tblPr firstRow="1" bandRow="1">
                <a:tableStyleId>{2D5ABB26-0587-4C30-8999-92F81FD0307C}</a:tableStyleId>
              </a:tblPr>
              <a:tblGrid>
                <a:gridCol w="1901643">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Actual Communication Point</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51" name="Connector: Elbow 50">
            <a:extLst>
              <a:ext uri="{FF2B5EF4-FFF2-40B4-BE49-F238E27FC236}">
                <a16:creationId xmlns:a16="http://schemas.microsoft.com/office/drawing/2014/main" id="{27B0BBFB-E78E-4DA8-BDAE-B0859777580E}"/>
              </a:ext>
            </a:extLst>
          </p:cNvPr>
          <p:cNvCxnSpPr>
            <a:cxnSpLocks/>
            <a:stCxn id="52" idx="3"/>
            <a:endCxn id="49" idx="0"/>
          </p:cNvCxnSpPr>
          <p:nvPr/>
        </p:nvCxnSpPr>
        <p:spPr>
          <a:xfrm rot="5400000">
            <a:off x="7039370" y="5145691"/>
            <a:ext cx="349098" cy="1080301"/>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68232189-1D0C-4C78-933B-BBE27546BEFA}"/>
              </a:ext>
            </a:extLst>
          </p:cNvPr>
          <p:cNvSpPr/>
          <p:nvPr/>
        </p:nvSpPr>
        <p:spPr>
          <a:xfrm>
            <a:off x="7667481" y="5362002"/>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noProof="1"/>
          </a:p>
        </p:txBody>
      </p:sp>
      <p:cxnSp>
        <p:nvCxnSpPr>
          <p:cNvPr id="53" name="Connector: Elbow 52">
            <a:extLst>
              <a:ext uri="{FF2B5EF4-FFF2-40B4-BE49-F238E27FC236}">
                <a16:creationId xmlns:a16="http://schemas.microsoft.com/office/drawing/2014/main" id="{9D5DF002-8DFF-469A-8BAD-CF8D88800A0D}"/>
              </a:ext>
            </a:extLst>
          </p:cNvPr>
          <p:cNvCxnSpPr>
            <a:cxnSpLocks/>
            <a:stCxn id="50" idx="0"/>
            <a:endCxn id="52" idx="3"/>
          </p:cNvCxnSpPr>
          <p:nvPr/>
        </p:nvCxnSpPr>
        <p:spPr>
          <a:xfrm rot="16200000" flipV="1">
            <a:off x="8156580" y="5108781"/>
            <a:ext cx="349098" cy="1154119"/>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5B07ED4-B4C4-4444-B314-FA48C31C9746}"/>
              </a:ext>
            </a:extLst>
          </p:cNvPr>
          <p:cNvCxnSpPr>
            <a:cxnSpLocks/>
            <a:stCxn id="48" idx="3"/>
            <a:endCxn id="55" idx="1"/>
          </p:cNvCxnSpPr>
          <p:nvPr/>
        </p:nvCxnSpPr>
        <p:spPr>
          <a:xfrm>
            <a:off x="8851161" y="4695140"/>
            <a:ext cx="630494"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55" name="Table 12">
            <a:extLst>
              <a:ext uri="{FF2B5EF4-FFF2-40B4-BE49-F238E27FC236}">
                <a16:creationId xmlns:a16="http://schemas.microsoft.com/office/drawing/2014/main" id="{055FDBBA-83FA-41A6-95A7-6A2397397A56}"/>
              </a:ext>
            </a:extLst>
          </p:cNvPr>
          <p:cNvGraphicFramePr>
            <a:graphicFrameLocks noGrp="1"/>
          </p:cNvGraphicFramePr>
          <p:nvPr>
            <p:extLst>
              <p:ext uri="{D42A27DB-BD31-4B8C-83A1-F6EECF244321}">
                <p14:modId xmlns:p14="http://schemas.microsoft.com/office/powerpoint/2010/main" val="2792292289"/>
              </p:ext>
            </p:extLst>
          </p:nvPr>
        </p:nvGraphicFramePr>
        <p:xfrm>
          <a:off x="9481655" y="4569410"/>
          <a:ext cx="1315885" cy="251460"/>
        </p:xfrm>
        <a:graphic>
          <a:graphicData uri="http://schemas.openxmlformats.org/drawingml/2006/table">
            <a:tbl>
              <a:tblPr firstRow="1" bandRow="1">
                <a:tableStyleId>{2D5ABB26-0587-4C30-8999-92F81FD0307C}</a:tableStyleId>
              </a:tblPr>
              <a:tblGrid>
                <a:gridCol w="1315885">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End User Experience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pic>
        <p:nvPicPr>
          <p:cNvPr id="12" name="Picture 11">
            <a:extLst>
              <a:ext uri="{FF2B5EF4-FFF2-40B4-BE49-F238E27FC236}">
                <a16:creationId xmlns:a16="http://schemas.microsoft.com/office/drawing/2014/main" id="{70760D78-9B60-4DA9-8F73-604E2261AE42}"/>
              </a:ext>
            </a:extLst>
          </p:cNvPr>
          <p:cNvPicPr>
            <a:picLocks noChangeAspect="1"/>
          </p:cNvPicPr>
          <p:nvPr/>
        </p:nvPicPr>
        <p:blipFill>
          <a:blip r:embed="rId4"/>
          <a:stretch>
            <a:fillRect/>
          </a:stretch>
        </p:blipFill>
        <p:spPr>
          <a:xfrm>
            <a:off x="9492105" y="244980"/>
            <a:ext cx="2253381" cy="1439040"/>
          </a:xfrm>
          <a:prstGeom prst="rect">
            <a:avLst/>
          </a:prstGeom>
        </p:spPr>
      </p:pic>
    </p:spTree>
    <p:extLst>
      <p:ext uri="{BB962C8B-B14F-4D97-AF65-F5344CB8AC3E}">
        <p14:creationId xmlns:p14="http://schemas.microsoft.com/office/powerpoint/2010/main" val="1606665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584D-E78C-408F-A464-AF661D7CD2F8}"/>
              </a:ext>
            </a:extLst>
          </p:cNvPr>
          <p:cNvSpPr>
            <a:spLocks noGrp="1"/>
          </p:cNvSpPr>
          <p:nvPr>
            <p:ph type="title"/>
          </p:nvPr>
        </p:nvSpPr>
        <p:spPr/>
        <p:txBody>
          <a:bodyPr/>
          <a:lstStyle/>
          <a:p>
            <a:r>
              <a:rPr lang="en-GB"/>
              <a:t>Touchpoint typology</a:t>
            </a:r>
          </a:p>
        </p:txBody>
      </p:sp>
      <p:sp>
        <p:nvSpPr>
          <p:cNvPr id="72" name="Isosceles Triangle 71">
            <a:extLst>
              <a:ext uri="{FF2B5EF4-FFF2-40B4-BE49-F238E27FC236}">
                <a16:creationId xmlns:a16="http://schemas.microsoft.com/office/drawing/2014/main" id="{0FC82B77-28DC-4BB1-893A-2903B1ED2553}"/>
              </a:ext>
            </a:extLst>
          </p:cNvPr>
          <p:cNvSpPr/>
          <p:nvPr/>
        </p:nvSpPr>
        <p:spPr>
          <a:xfrm rot="5400000" flipV="1">
            <a:off x="8556748" y="3379147"/>
            <a:ext cx="249772" cy="192845"/>
          </a:xfrm>
          <a:prstGeom prst="triangle">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prstClr val="black"/>
              </a:solidFill>
              <a:effectLst/>
              <a:uLnTx/>
              <a:uFillTx/>
            </a:endParaRPr>
          </a:p>
        </p:txBody>
      </p:sp>
      <p:sp>
        <p:nvSpPr>
          <p:cNvPr id="73" name="Isosceles Triangle 72">
            <a:extLst>
              <a:ext uri="{FF2B5EF4-FFF2-40B4-BE49-F238E27FC236}">
                <a16:creationId xmlns:a16="http://schemas.microsoft.com/office/drawing/2014/main" id="{EE75920F-C76D-4398-9CE5-1DA80387B5DA}"/>
              </a:ext>
            </a:extLst>
          </p:cNvPr>
          <p:cNvSpPr/>
          <p:nvPr/>
        </p:nvSpPr>
        <p:spPr>
          <a:xfrm rot="5400000" flipV="1">
            <a:off x="8556748" y="4598647"/>
            <a:ext cx="249772" cy="192845"/>
          </a:xfrm>
          <a:prstGeom prst="triangle">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prstClr val="black"/>
              </a:solidFill>
              <a:effectLst/>
              <a:uLnTx/>
              <a:uFillTx/>
            </a:endParaRPr>
          </a:p>
        </p:txBody>
      </p:sp>
      <p:sp>
        <p:nvSpPr>
          <p:cNvPr id="74" name="TextBox 73">
            <a:extLst>
              <a:ext uri="{FF2B5EF4-FFF2-40B4-BE49-F238E27FC236}">
                <a16:creationId xmlns:a16="http://schemas.microsoft.com/office/drawing/2014/main" id="{07F574D9-CB02-46E5-8538-1AEE14B4044D}"/>
              </a:ext>
            </a:extLst>
          </p:cNvPr>
          <p:cNvSpPr txBox="1"/>
          <p:nvPr/>
        </p:nvSpPr>
        <p:spPr>
          <a:xfrm>
            <a:off x="1703819" y="1663170"/>
            <a:ext cx="2988000" cy="812523"/>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nchor="t" anchorCtr="0">
            <a:noAutofit/>
          </a:bodyPr>
          <a:lstStyle>
            <a:defPPr>
              <a:defRPr lang="nb-NO"/>
            </a:defPPr>
            <a:lvl1pPr marR="0" lvl="0" indent="0" defTabSz="457200" fontAlgn="auto">
              <a:lnSpc>
                <a:spcPct val="100000"/>
              </a:lnSpc>
              <a:spcBef>
                <a:spcPts val="0"/>
              </a:spcBef>
              <a:spcAft>
                <a:spcPts val="0"/>
              </a:spcAft>
              <a:buClrTx/>
              <a:buSzTx/>
              <a:buFontTx/>
              <a:buNone/>
              <a:tabLst/>
              <a:defRPr kumimoji="0" sz="1050" b="1" i="0" u="none" strike="noStrike" kern="0" cap="none" spc="0" normalizeH="0" baseline="0">
                <a:ln>
                  <a:noFill/>
                </a:ln>
                <a:solidFill>
                  <a:prstClr val="black"/>
                </a:solidFill>
                <a:effectLst/>
                <a:uLnTx/>
                <a:uFillTx/>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Directly involved actors</a:t>
            </a:r>
            <a:br>
              <a:rPr lang="en-GB"/>
            </a:br>
            <a:r>
              <a:rPr lang="en-GB" b="0"/>
              <a:t>The actors on the left side are directly involved in delivering the service to the customer. They are responsible for (parts of) the customer's journey.</a:t>
            </a:r>
          </a:p>
        </p:txBody>
      </p:sp>
      <p:sp>
        <p:nvSpPr>
          <p:cNvPr id="75" name="TextBox 74">
            <a:extLst>
              <a:ext uri="{FF2B5EF4-FFF2-40B4-BE49-F238E27FC236}">
                <a16:creationId xmlns:a16="http://schemas.microsoft.com/office/drawing/2014/main" id="{189A5A4A-7BDA-41E6-8677-542957673A85}"/>
              </a:ext>
            </a:extLst>
          </p:cNvPr>
          <p:cNvSpPr txBox="1"/>
          <p:nvPr/>
        </p:nvSpPr>
        <p:spPr>
          <a:xfrm>
            <a:off x="5294256" y="1666773"/>
            <a:ext cx="2988000" cy="814648"/>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nchor="t" anchorCtr="0">
            <a:noAutofit/>
          </a:bodyPr>
          <a:lstStyle>
            <a:defPPr>
              <a:defRPr lang="nb-NO"/>
            </a:defPPr>
            <a:lvl1pPr marR="0" lvl="0" indent="0" defTabSz="457200" fontAlgn="auto">
              <a:lnSpc>
                <a:spcPct val="100000"/>
              </a:lnSpc>
              <a:spcBef>
                <a:spcPts val="0"/>
              </a:spcBef>
              <a:spcAft>
                <a:spcPts val="0"/>
              </a:spcAft>
              <a:buClrTx/>
              <a:buSzTx/>
              <a:buFontTx/>
              <a:buNone/>
              <a:tabLst/>
              <a:defRPr kumimoji="0" sz="1050" b="1" i="0" u="none" strike="noStrike" kern="0" cap="none" spc="0" normalizeH="0" baseline="0">
                <a:ln>
                  <a:noFill/>
                </a:ln>
                <a:solidFill>
                  <a:prstClr val="black"/>
                </a:solidFill>
                <a:effectLst/>
                <a:uLnTx/>
                <a:uFillTx/>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External actors</a:t>
            </a:r>
            <a:br>
              <a:rPr lang="en-GB"/>
            </a:br>
            <a:r>
              <a:rPr lang="en-GB" b="0"/>
              <a:t>The actors on the right side may influence the customer's journey, although they are not responsible for any part of the service delivery. </a:t>
            </a:r>
          </a:p>
        </p:txBody>
      </p:sp>
      <p:sp>
        <p:nvSpPr>
          <p:cNvPr id="76" name="TextBox 75">
            <a:extLst>
              <a:ext uri="{FF2B5EF4-FFF2-40B4-BE49-F238E27FC236}">
                <a16:creationId xmlns:a16="http://schemas.microsoft.com/office/drawing/2014/main" id="{F588BC02-612B-4D17-B89F-7E6F5958745A}"/>
              </a:ext>
            </a:extLst>
          </p:cNvPr>
          <p:cNvSpPr txBox="1"/>
          <p:nvPr/>
        </p:nvSpPr>
        <p:spPr>
          <a:xfrm>
            <a:off x="5362913" y="2865016"/>
            <a:ext cx="2919342" cy="1152000"/>
          </a:xfrm>
          <a:prstGeom prst="rect">
            <a:avLst/>
          </a:prstGeom>
          <a:solidFill>
            <a:srgbClr val="4F81BD">
              <a:lumMod val="20000"/>
              <a:lumOff val="80000"/>
            </a:srgbClr>
          </a:solidFill>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endParaRPr>
          </a:p>
        </p:txBody>
      </p:sp>
      <p:sp>
        <p:nvSpPr>
          <p:cNvPr id="77" name="TextBox 76">
            <a:extLst>
              <a:ext uri="{FF2B5EF4-FFF2-40B4-BE49-F238E27FC236}">
                <a16:creationId xmlns:a16="http://schemas.microsoft.com/office/drawing/2014/main" id="{28181091-25B3-4E4B-883C-D04B17DE9C77}"/>
              </a:ext>
            </a:extLst>
          </p:cNvPr>
          <p:cNvSpPr txBox="1"/>
          <p:nvPr/>
        </p:nvSpPr>
        <p:spPr>
          <a:xfrm>
            <a:off x="5362915" y="4183690"/>
            <a:ext cx="2919342" cy="1152000"/>
          </a:xfrm>
          <a:prstGeom prst="rect">
            <a:avLst/>
          </a:prstGeom>
          <a:solidFill>
            <a:srgbClr val="4F81BD">
              <a:lumMod val="20000"/>
              <a:lumOff val="80000"/>
            </a:srgbClr>
          </a:solidFill>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endParaRPr>
          </a:p>
        </p:txBody>
      </p:sp>
      <p:sp>
        <p:nvSpPr>
          <p:cNvPr id="78" name="TextBox 77">
            <a:extLst>
              <a:ext uri="{FF2B5EF4-FFF2-40B4-BE49-F238E27FC236}">
                <a16:creationId xmlns:a16="http://schemas.microsoft.com/office/drawing/2014/main" id="{376C4604-B2B9-4EB0-8960-00DA8CF14CB4}"/>
              </a:ext>
            </a:extLst>
          </p:cNvPr>
          <p:cNvSpPr txBox="1"/>
          <p:nvPr/>
        </p:nvSpPr>
        <p:spPr>
          <a:xfrm>
            <a:off x="1703819" y="2865016"/>
            <a:ext cx="2988000" cy="1152000"/>
          </a:xfrm>
          <a:prstGeom prst="rect">
            <a:avLst/>
          </a:prstGeom>
          <a:solidFill>
            <a:srgbClr val="4F81BD">
              <a:lumMod val="20000"/>
              <a:lumOff val="80000"/>
            </a:srgbClr>
          </a:solidFill>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endParaRPr>
          </a:p>
        </p:txBody>
      </p:sp>
      <p:sp>
        <p:nvSpPr>
          <p:cNvPr id="79" name="TextBox 78">
            <a:extLst>
              <a:ext uri="{FF2B5EF4-FFF2-40B4-BE49-F238E27FC236}">
                <a16:creationId xmlns:a16="http://schemas.microsoft.com/office/drawing/2014/main" id="{53D9CEAB-67C3-4131-ADD8-EE1F3C3C6B14}"/>
              </a:ext>
            </a:extLst>
          </p:cNvPr>
          <p:cNvSpPr txBox="1"/>
          <p:nvPr/>
        </p:nvSpPr>
        <p:spPr>
          <a:xfrm>
            <a:off x="1703819" y="4189418"/>
            <a:ext cx="2988000" cy="1152000"/>
          </a:xfrm>
          <a:prstGeom prst="rect">
            <a:avLst/>
          </a:prstGeom>
          <a:solidFill>
            <a:srgbClr val="4F81BD">
              <a:lumMod val="20000"/>
              <a:lumOff val="80000"/>
            </a:srgbClr>
          </a:solidFill>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endParaRPr>
          </a:p>
        </p:txBody>
      </p:sp>
      <p:sp>
        <p:nvSpPr>
          <p:cNvPr id="80" name="TextBox 79">
            <a:extLst>
              <a:ext uri="{FF2B5EF4-FFF2-40B4-BE49-F238E27FC236}">
                <a16:creationId xmlns:a16="http://schemas.microsoft.com/office/drawing/2014/main" id="{F92823DE-9794-49E1-8639-385FF7472839}"/>
              </a:ext>
            </a:extLst>
          </p:cNvPr>
          <p:cNvSpPr txBox="1"/>
          <p:nvPr/>
        </p:nvSpPr>
        <p:spPr>
          <a:xfrm>
            <a:off x="2025196" y="3257329"/>
            <a:ext cx="1751185" cy="76944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rPr>
              <a:t>Communication with the service provider or the service system. Often part of the planned journey.</a:t>
            </a:r>
          </a:p>
        </p:txBody>
      </p:sp>
      <p:sp>
        <p:nvSpPr>
          <p:cNvPr id="81" name="TextBox 80">
            <a:extLst>
              <a:ext uri="{FF2B5EF4-FFF2-40B4-BE49-F238E27FC236}">
                <a16:creationId xmlns:a16="http://schemas.microsoft.com/office/drawing/2014/main" id="{6C3EC33D-6F19-4E4F-A18A-DF4F118AFDC2}"/>
              </a:ext>
            </a:extLst>
          </p:cNvPr>
          <p:cNvSpPr txBox="1"/>
          <p:nvPr/>
        </p:nvSpPr>
        <p:spPr>
          <a:xfrm>
            <a:off x="1913406" y="4290570"/>
            <a:ext cx="2468880"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rPr>
              <a:t>Action </a:t>
            </a:r>
          </a:p>
        </p:txBody>
      </p:sp>
      <p:sp>
        <p:nvSpPr>
          <p:cNvPr id="82" name="TextBox 81">
            <a:extLst>
              <a:ext uri="{FF2B5EF4-FFF2-40B4-BE49-F238E27FC236}">
                <a16:creationId xmlns:a16="http://schemas.microsoft.com/office/drawing/2014/main" id="{BC984A58-DD01-4D74-AF11-470A6C27A267}"/>
              </a:ext>
            </a:extLst>
          </p:cNvPr>
          <p:cNvSpPr txBox="1"/>
          <p:nvPr/>
        </p:nvSpPr>
        <p:spPr>
          <a:xfrm>
            <a:off x="5362913" y="4290181"/>
            <a:ext cx="2468880"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rPr>
              <a:t>External action </a:t>
            </a:r>
          </a:p>
        </p:txBody>
      </p:sp>
      <p:sp>
        <p:nvSpPr>
          <p:cNvPr id="83" name="TextBox 82">
            <a:extLst>
              <a:ext uri="{FF2B5EF4-FFF2-40B4-BE49-F238E27FC236}">
                <a16:creationId xmlns:a16="http://schemas.microsoft.com/office/drawing/2014/main" id="{498F62DE-BB1D-4DD9-984A-B01F316204F1}"/>
              </a:ext>
            </a:extLst>
          </p:cNvPr>
          <p:cNvSpPr txBox="1"/>
          <p:nvPr/>
        </p:nvSpPr>
        <p:spPr>
          <a:xfrm>
            <a:off x="5499222" y="3237021"/>
            <a:ext cx="1843144" cy="76944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rPr>
              <a:t>Communication with an external actor who is not involved in the service provisioning </a:t>
            </a:r>
          </a:p>
        </p:txBody>
      </p:sp>
      <p:grpSp>
        <p:nvGrpSpPr>
          <p:cNvPr id="84" name="Group 83">
            <a:extLst>
              <a:ext uri="{FF2B5EF4-FFF2-40B4-BE49-F238E27FC236}">
                <a16:creationId xmlns:a16="http://schemas.microsoft.com/office/drawing/2014/main" id="{D174670A-0390-46E0-B71F-54E616BAAFEA}"/>
              </a:ext>
            </a:extLst>
          </p:cNvPr>
          <p:cNvGrpSpPr/>
          <p:nvPr/>
        </p:nvGrpSpPr>
        <p:grpSpPr>
          <a:xfrm>
            <a:off x="7342366" y="3343390"/>
            <a:ext cx="405000" cy="405000"/>
            <a:chOff x="6121268" y="3075704"/>
            <a:chExt cx="405000" cy="405000"/>
          </a:xfrm>
        </p:grpSpPr>
        <p:sp>
          <p:nvSpPr>
            <p:cNvPr id="85" name="Oval 84">
              <a:extLst>
                <a:ext uri="{FF2B5EF4-FFF2-40B4-BE49-F238E27FC236}">
                  <a16:creationId xmlns:a16="http://schemas.microsoft.com/office/drawing/2014/main" id="{A7B0F6F3-B467-40BD-8718-1E9DD22500FF}"/>
                </a:ext>
              </a:extLst>
            </p:cNvPr>
            <p:cNvSpPr>
              <a:spLocks noChangeAspect="1"/>
            </p:cNvSpPr>
            <p:nvPr/>
          </p:nvSpPr>
          <p:spPr>
            <a:xfrm>
              <a:off x="6121268" y="3075704"/>
              <a:ext cx="405000" cy="405000"/>
            </a:xfrm>
            <a:prstGeom prst="ellipse">
              <a:avLst/>
            </a:prstGeom>
            <a:solidFill>
              <a:srgbClr val="E2E2E2"/>
            </a:solidFill>
            <a:ln w="28575" cap="flat" cmpd="sng" algn="ctr">
              <a:solidFill>
                <a:sysClr val="windowText" lastClr="000000">
                  <a:lumMod val="65000"/>
                  <a:lumOff val="3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a:ea typeface="+mn-ea"/>
                <a:cs typeface="+mn-cs"/>
              </a:endParaRPr>
            </a:p>
          </p:txBody>
        </p:sp>
        <p:pic>
          <p:nvPicPr>
            <p:cNvPr id="86" name="Picture 85">
              <a:extLst>
                <a:ext uri="{FF2B5EF4-FFF2-40B4-BE49-F238E27FC236}">
                  <a16:creationId xmlns:a16="http://schemas.microsoft.com/office/drawing/2014/main" id="{30269D26-BBA5-417D-A486-3F742BFB4A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149" y="3101585"/>
              <a:ext cx="353239" cy="353239"/>
            </a:xfrm>
            <a:prstGeom prst="rect">
              <a:avLst/>
            </a:prstGeom>
          </p:spPr>
        </p:pic>
      </p:grpSp>
      <p:sp>
        <p:nvSpPr>
          <p:cNvPr id="87" name="Rounded Rectangle 44">
            <a:extLst>
              <a:ext uri="{FF2B5EF4-FFF2-40B4-BE49-F238E27FC236}">
                <a16:creationId xmlns:a16="http://schemas.microsoft.com/office/drawing/2014/main" id="{DBD6446C-036D-4B17-9748-7AD6156D3FD3}"/>
              </a:ext>
            </a:extLst>
          </p:cNvPr>
          <p:cNvSpPr>
            <a:spLocks noChangeAspect="1"/>
          </p:cNvSpPr>
          <p:nvPr/>
        </p:nvSpPr>
        <p:spPr>
          <a:xfrm>
            <a:off x="3682847" y="4686074"/>
            <a:ext cx="801145" cy="403148"/>
          </a:xfrm>
          <a:prstGeom prst="roundRect">
            <a:avLst/>
          </a:prstGeom>
          <a:solidFill>
            <a:sysClr val="window" lastClr="FFFFFF"/>
          </a:solidFill>
          <a:ln w="19050" cap="flat" cmpd="sng" algn="ctr">
            <a:solidFill>
              <a:sysClr val="windowText" lastClr="000000">
                <a:lumMod val="65000"/>
                <a:lumOff val="3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black"/>
                </a:solidFill>
                <a:effectLst/>
                <a:uLnTx/>
                <a:uFillTx/>
                <a:latin typeface="Calibri"/>
                <a:ea typeface="+mn-ea"/>
                <a:cs typeface="+mn-cs"/>
              </a:rPr>
              <a:t>Lisa grabs a shopping cart at the mall</a:t>
            </a:r>
          </a:p>
        </p:txBody>
      </p:sp>
      <p:sp>
        <p:nvSpPr>
          <p:cNvPr id="88" name="Rounded Rectangle 45">
            <a:extLst>
              <a:ext uri="{FF2B5EF4-FFF2-40B4-BE49-F238E27FC236}">
                <a16:creationId xmlns:a16="http://schemas.microsoft.com/office/drawing/2014/main" id="{BEF59A5B-18C5-4171-8489-2539D7CF176F}"/>
              </a:ext>
            </a:extLst>
          </p:cNvPr>
          <p:cNvSpPr>
            <a:spLocks noChangeAspect="1"/>
          </p:cNvSpPr>
          <p:nvPr/>
        </p:nvSpPr>
        <p:spPr>
          <a:xfrm>
            <a:off x="7153411" y="4681036"/>
            <a:ext cx="776574" cy="403148"/>
          </a:xfrm>
          <a:prstGeom prst="roundRect">
            <a:avLst/>
          </a:prstGeom>
          <a:solidFill>
            <a:srgbClr val="E2E2E2"/>
          </a:solidFill>
          <a:ln w="19050" cap="flat" cmpd="sng" algn="ctr">
            <a:solidFill>
              <a:sysClr val="windowText" lastClr="000000">
                <a:lumMod val="65000"/>
                <a:lumOff val="3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black"/>
                </a:solidFill>
                <a:effectLst/>
                <a:uLnTx/>
                <a:uFillTx/>
                <a:latin typeface="Calibri"/>
                <a:ea typeface="+mn-ea"/>
                <a:cs typeface="+mn-cs"/>
              </a:rPr>
              <a:t>Lisa writes a shopping list at home</a:t>
            </a:r>
          </a:p>
        </p:txBody>
      </p:sp>
      <p:sp>
        <p:nvSpPr>
          <p:cNvPr id="89" name="TextBox 88">
            <a:extLst>
              <a:ext uri="{FF2B5EF4-FFF2-40B4-BE49-F238E27FC236}">
                <a16:creationId xmlns:a16="http://schemas.microsoft.com/office/drawing/2014/main" id="{920E1FA3-4A82-4CFE-B5FC-CF8E92A3B05D}"/>
              </a:ext>
            </a:extLst>
          </p:cNvPr>
          <p:cNvSpPr txBox="1"/>
          <p:nvPr/>
        </p:nvSpPr>
        <p:spPr>
          <a:xfrm>
            <a:off x="1860253" y="2938732"/>
            <a:ext cx="2468880"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rPr>
              <a:t>Communication point</a:t>
            </a:r>
          </a:p>
        </p:txBody>
      </p:sp>
      <p:sp>
        <p:nvSpPr>
          <p:cNvPr id="90" name="TextBox 89">
            <a:extLst>
              <a:ext uri="{FF2B5EF4-FFF2-40B4-BE49-F238E27FC236}">
                <a16:creationId xmlns:a16="http://schemas.microsoft.com/office/drawing/2014/main" id="{4A50BEC1-2A73-4C9D-A4BB-F5703E7847B3}"/>
              </a:ext>
            </a:extLst>
          </p:cNvPr>
          <p:cNvSpPr txBox="1"/>
          <p:nvPr/>
        </p:nvSpPr>
        <p:spPr>
          <a:xfrm>
            <a:off x="5389360" y="2944659"/>
            <a:ext cx="237377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rPr>
              <a:t>External communication point</a:t>
            </a:r>
          </a:p>
        </p:txBody>
      </p:sp>
      <p:sp>
        <p:nvSpPr>
          <p:cNvPr id="91" name="TextBox 90">
            <a:extLst>
              <a:ext uri="{FF2B5EF4-FFF2-40B4-BE49-F238E27FC236}">
                <a16:creationId xmlns:a16="http://schemas.microsoft.com/office/drawing/2014/main" id="{203E249C-47A6-4965-9113-C0D592413243}"/>
              </a:ext>
            </a:extLst>
          </p:cNvPr>
          <p:cNvSpPr txBox="1"/>
          <p:nvPr/>
        </p:nvSpPr>
        <p:spPr>
          <a:xfrm>
            <a:off x="2016662" y="4614523"/>
            <a:ext cx="1397246" cy="43088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rPr>
              <a:t>Action involving the service system</a:t>
            </a:r>
            <a:r>
              <a:rPr lang="en-GB" sz="1100" i="1" kern="0">
                <a:solidFill>
                  <a:prstClr val="black"/>
                </a:solidFill>
              </a:rPr>
              <a:t>. </a:t>
            </a:r>
            <a:endParaRPr kumimoji="0" lang="en-GB" sz="1100" b="0" i="1" u="none" strike="noStrike" kern="0" cap="none" spc="0" normalizeH="0" baseline="0" noProof="0">
              <a:ln>
                <a:noFill/>
              </a:ln>
              <a:solidFill>
                <a:prstClr val="black"/>
              </a:solidFill>
              <a:effectLst/>
              <a:uLnTx/>
              <a:uFillTx/>
            </a:endParaRPr>
          </a:p>
        </p:txBody>
      </p:sp>
      <p:sp>
        <p:nvSpPr>
          <p:cNvPr id="92" name="TextBox 91">
            <a:extLst>
              <a:ext uri="{FF2B5EF4-FFF2-40B4-BE49-F238E27FC236}">
                <a16:creationId xmlns:a16="http://schemas.microsoft.com/office/drawing/2014/main" id="{FC33A87B-B141-4285-81BD-D4E834A1E2F5}"/>
              </a:ext>
            </a:extLst>
          </p:cNvPr>
          <p:cNvSpPr txBox="1"/>
          <p:nvPr/>
        </p:nvSpPr>
        <p:spPr>
          <a:xfrm>
            <a:off x="5490687" y="4594215"/>
            <a:ext cx="1337443" cy="43088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rPr>
              <a:t>Action not involving the service system.</a:t>
            </a:r>
          </a:p>
        </p:txBody>
      </p:sp>
      <p:grpSp>
        <p:nvGrpSpPr>
          <p:cNvPr id="93" name="Group 92">
            <a:extLst>
              <a:ext uri="{FF2B5EF4-FFF2-40B4-BE49-F238E27FC236}">
                <a16:creationId xmlns:a16="http://schemas.microsoft.com/office/drawing/2014/main" id="{171BEEEA-EE2E-44FE-803B-8B4EF521096C}"/>
              </a:ext>
            </a:extLst>
          </p:cNvPr>
          <p:cNvGrpSpPr/>
          <p:nvPr/>
        </p:nvGrpSpPr>
        <p:grpSpPr>
          <a:xfrm>
            <a:off x="3852592" y="3343390"/>
            <a:ext cx="405000" cy="405000"/>
            <a:chOff x="2459249" y="3023431"/>
            <a:chExt cx="405000" cy="405000"/>
          </a:xfrm>
        </p:grpSpPr>
        <p:sp>
          <p:nvSpPr>
            <p:cNvPr id="94" name="Oval 93">
              <a:extLst>
                <a:ext uri="{FF2B5EF4-FFF2-40B4-BE49-F238E27FC236}">
                  <a16:creationId xmlns:a16="http://schemas.microsoft.com/office/drawing/2014/main" id="{F4E0697B-1998-4691-8872-91E8DBC7DDB1}"/>
                </a:ext>
              </a:extLst>
            </p:cNvPr>
            <p:cNvSpPr>
              <a:spLocks noChangeAspect="1"/>
            </p:cNvSpPr>
            <p:nvPr/>
          </p:nvSpPr>
          <p:spPr>
            <a:xfrm>
              <a:off x="2459249" y="3023431"/>
              <a:ext cx="405000" cy="405000"/>
            </a:xfrm>
            <a:prstGeom prst="ellipse">
              <a:avLst/>
            </a:prstGeom>
            <a:solidFill>
              <a:sysClr val="window" lastClr="FFFFFF"/>
            </a:solidFill>
            <a:ln w="28575" cap="flat" cmpd="sng" algn="ctr">
              <a:solidFill>
                <a:sysClr val="windowText" lastClr="000000">
                  <a:lumMod val="65000"/>
                  <a:lumOff val="3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a:ea typeface="+mn-ea"/>
                <a:cs typeface="+mn-cs"/>
              </a:endParaRPr>
            </a:p>
          </p:txBody>
        </p:sp>
        <p:pic>
          <p:nvPicPr>
            <p:cNvPr id="95" name="Picture 94">
              <a:extLst>
                <a:ext uri="{FF2B5EF4-FFF2-40B4-BE49-F238E27FC236}">
                  <a16:creationId xmlns:a16="http://schemas.microsoft.com/office/drawing/2014/main" id="{C7C032F6-DDBD-4C3E-B0EF-53A28B5BB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638" y="3052730"/>
              <a:ext cx="353239" cy="353239"/>
            </a:xfrm>
            <a:prstGeom prst="rect">
              <a:avLst/>
            </a:prstGeom>
          </p:spPr>
        </p:pic>
      </p:grpSp>
      <p:sp>
        <p:nvSpPr>
          <p:cNvPr id="96" name="TextBox 95">
            <a:extLst>
              <a:ext uri="{FF2B5EF4-FFF2-40B4-BE49-F238E27FC236}">
                <a16:creationId xmlns:a16="http://schemas.microsoft.com/office/drawing/2014/main" id="{B9E33631-ABF5-4AD0-A179-E04481CA1B57}"/>
              </a:ext>
            </a:extLst>
          </p:cNvPr>
          <p:cNvSpPr txBox="1"/>
          <p:nvPr/>
        </p:nvSpPr>
        <p:spPr>
          <a:xfrm>
            <a:off x="8768382" y="2859517"/>
            <a:ext cx="2562558" cy="1152000"/>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prstClr val="black"/>
                </a:solidFill>
                <a:effectLst/>
                <a:uLnTx/>
                <a:uFillTx/>
              </a:rPr>
              <a:t>Direct communication </a:t>
            </a:r>
            <a:br>
              <a:rPr kumimoji="0" lang="en-GB" sz="1050" b="1" i="0" u="none" strike="noStrike" kern="0" cap="none" spc="0" normalizeH="0" baseline="0" noProof="0">
                <a:ln>
                  <a:noFill/>
                </a:ln>
                <a:solidFill>
                  <a:prstClr val="black"/>
                </a:solidFill>
                <a:effectLst/>
                <a:uLnTx/>
                <a:uFillTx/>
              </a:rPr>
            </a:br>
            <a:r>
              <a:rPr kumimoji="0" lang="en-GB" sz="1050" b="0" i="0" u="none" strike="noStrike" kern="0" cap="none" spc="0" normalizeH="0" baseline="0" noProof="0">
                <a:ln>
                  <a:noFill/>
                </a:ln>
                <a:solidFill>
                  <a:prstClr val="black"/>
                </a:solidFill>
                <a:effectLst/>
                <a:uLnTx/>
                <a:uFillTx/>
              </a:rPr>
              <a:t>Steps involving a "sender" and a "receiver" in the context of the customer's journey.</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prstClr val="black"/>
                </a:solidFill>
                <a:effectLst/>
                <a:uLnTx/>
                <a:uFillTx/>
              </a:rPr>
              <a:t>A communication channel is always involved. </a:t>
            </a:r>
          </a:p>
        </p:txBody>
      </p:sp>
      <p:sp>
        <p:nvSpPr>
          <p:cNvPr id="97" name="TextBox 96">
            <a:extLst>
              <a:ext uri="{FF2B5EF4-FFF2-40B4-BE49-F238E27FC236}">
                <a16:creationId xmlns:a16="http://schemas.microsoft.com/office/drawing/2014/main" id="{99B56194-49ED-4407-A03D-E002E706B3AF}"/>
              </a:ext>
            </a:extLst>
          </p:cNvPr>
          <p:cNvSpPr txBox="1"/>
          <p:nvPr/>
        </p:nvSpPr>
        <p:spPr>
          <a:xfrm>
            <a:off x="8768382" y="4185389"/>
            <a:ext cx="2562558" cy="1152000"/>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nchor="t" anchorCtr="0">
            <a:noAutofit/>
          </a:bodyPr>
          <a:lstStyle>
            <a:defPPr>
              <a:defRPr lang="nb-NO"/>
            </a:defPPr>
            <a:lvl1pPr marR="0" lvl="0" indent="0" defTabSz="457200" fontAlgn="auto">
              <a:lnSpc>
                <a:spcPct val="100000"/>
              </a:lnSpc>
              <a:spcBef>
                <a:spcPts val="0"/>
              </a:spcBef>
              <a:spcAft>
                <a:spcPts val="0"/>
              </a:spcAft>
              <a:buClrTx/>
              <a:buSzTx/>
              <a:buFontTx/>
              <a:buNone/>
              <a:tabLst/>
              <a:defRPr kumimoji="0" sz="1050" b="1" i="0" u="none" strike="noStrike" kern="0" cap="none" spc="0" normalizeH="0" baseline="0">
                <a:ln>
                  <a:noFill/>
                </a:ln>
                <a:solidFill>
                  <a:prstClr val="black"/>
                </a:solidFill>
                <a:effectLst/>
                <a:uLnTx/>
                <a:uFillTx/>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No communication </a:t>
            </a:r>
            <a:br>
              <a:rPr lang="en-GB"/>
            </a:br>
            <a:r>
              <a:rPr lang="en-GB" b="0"/>
              <a:t>Steps without communication are called actions. They may or may not involve interaction with the service system. </a:t>
            </a:r>
          </a:p>
          <a:p>
            <a:r>
              <a:rPr lang="en-GB" b="0"/>
              <a:t>Non-communicated observations and cognition is included here.</a:t>
            </a:r>
          </a:p>
        </p:txBody>
      </p:sp>
      <p:pic>
        <p:nvPicPr>
          <p:cNvPr id="98" name="Picture 4" descr="Bilderesultat for light bulb free clipart">
            <a:extLst>
              <a:ext uri="{FF2B5EF4-FFF2-40B4-BE49-F238E27FC236}">
                <a16:creationId xmlns:a16="http://schemas.microsoft.com/office/drawing/2014/main" id="{870DBB50-872C-4251-ACCA-7B26B1EE6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732455" y="5566403"/>
            <a:ext cx="162449" cy="215185"/>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89DBBEAA-0939-4220-A5F6-FB10525886D9}"/>
              </a:ext>
            </a:extLst>
          </p:cNvPr>
          <p:cNvSpPr/>
          <p:nvPr/>
        </p:nvSpPr>
        <p:spPr>
          <a:xfrm>
            <a:off x="1446556" y="2694673"/>
            <a:ext cx="3495660" cy="3546037"/>
          </a:xfrm>
          <a:prstGeom prst="rect">
            <a:avLst/>
          </a:prstGeom>
          <a:noFill/>
          <a:ln w="19050">
            <a:solidFill>
              <a:schemeClr val="accent4">
                <a:lumMod val="50000"/>
              </a:schemeClr>
            </a:solidFill>
            <a:prstDash val="sysDot"/>
          </a:ln>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endParaRPr>
          </a:p>
        </p:txBody>
      </p:sp>
      <p:sp>
        <p:nvSpPr>
          <p:cNvPr id="100" name="TextBox 99">
            <a:extLst>
              <a:ext uri="{FF2B5EF4-FFF2-40B4-BE49-F238E27FC236}">
                <a16:creationId xmlns:a16="http://schemas.microsoft.com/office/drawing/2014/main" id="{AEFC9261-4ED0-4CBE-BAEB-258102CC569D}"/>
              </a:ext>
            </a:extLst>
          </p:cNvPr>
          <p:cNvSpPr txBox="1"/>
          <p:nvPr/>
        </p:nvSpPr>
        <p:spPr>
          <a:xfrm>
            <a:off x="1941569" y="5473224"/>
            <a:ext cx="2795531"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chemeClr val="accent4">
                    <a:lumMod val="50000"/>
                  </a:schemeClr>
                </a:solidFill>
                <a:effectLst/>
                <a:uLnTx/>
                <a:uFillTx/>
              </a:rPr>
              <a:t>These touchpoints involve the service system and can be controlled (to some extent) by the service provider.</a:t>
            </a:r>
          </a:p>
        </p:txBody>
      </p:sp>
      <p:pic>
        <p:nvPicPr>
          <p:cNvPr id="101" name="Picture 4" descr="Bilderesultat for light bulb free clipart">
            <a:extLst>
              <a:ext uri="{FF2B5EF4-FFF2-40B4-BE49-F238E27FC236}">
                <a16:creationId xmlns:a16="http://schemas.microsoft.com/office/drawing/2014/main" id="{AF5F5B9C-3EF4-4513-B2DD-0D6C6848C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39981" y="5569305"/>
            <a:ext cx="162449" cy="215185"/>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49678EDC-C883-4AA2-AA08-F26FA235CDA3}"/>
              </a:ext>
            </a:extLst>
          </p:cNvPr>
          <p:cNvSpPr txBox="1"/>
          <p:nvPr/>
        </p:nvSpPr>
        <p:spPr>
          <a:xfrm>
            <a:off x="5688453" y="5473225"/>
            <a:ext cx="2707558"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chemeClr val="accent4">
                    <a:lumMod val="50000"/>
                  </a:schemeClr>
                </a:solidFill>
                <a:effectLst/>
                <a:uLnTx/>
                <a:uFillTx/>
              </a:rPr>
              <a:t>These touchpoints occur outside the service system, and cannot be controlled by the service provider.</a:t>
            </a:r>
          </a:p>
        </p:txBody>
      </p:sp>
      <p:sp>
        <p:nvSpPr>
          <p:cNvPr id="103" name="Rectangle 102">
            <a:extLst>
              <a:ext uri="{FF2B5EF4-FFF2-40B4-BE49-F238E27FC236}">
                <a16:creationId xmlns:a16="http://schemas.microsoft.com/office/drawing/2014/main" id="{19B3C8F1-1ED9-47D9-98BB-E38A1E180417}"/>
              </a:ext>
            </a:extLst>
          </p:cNvPr>
          <p:cNvSpPr/>
          <p:nvPr/>
        </p:nvSpPr>
        <p:spPr>
          <a:xfrm>
            <a:off x="5177310" y="2694603"/>
            <a:ext cx="3331690" cy="3546037"/>
          </a:xfrm>
          <a:prstGeom prst="rect">
            <a:avLst/>
          </a:prstGeom>
          <a:noFill/>
          <a:ln w="19050">
            <a:solidFill>
              <a:schemeClr val="accent4">
                <a:lumMod val="50000"/>
              </a:schemeClr>
            </a:solidFill>
            <a:prstDash val="sysDot"/>
          </a:ln>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endParaRPr>
          </a:p>
        </p:txBody>
      </p:sp>
      <p:grpSp>
        <p:nvGrpSpPr>
          <p:cNvPr id="36" name="Group 35">
            <a:extLst>
              <a:ext uri="{FF2B5EF4-FFF2-40B4-BE49-F238E27FC236}">
                <a16:creationId xmlns:a16="http://schemas.microsoft.com/office/drawing/2014/main" id="{3C206983-0046-4F16-885C-574FAED9DB7C}"/>
              </a:ext>
            </a:extLst>
          </p:cNvPr>
          <p:cNvGrpSpPr/>
          <p:nvPr/>
        </p:nvGrpSpPr>
        <p:grpSpPr>
          <a:xfrm>
            <a:off x="1454210" y="6520740"/>
            <a:ext cx="8104912" cy="200677"/>
            <a:chOff x="1454210" y="6520740"/>
            <a:chExt cx="8104912" cy="200677"/>
          </a:xfrm>
        </p:grpSpPr>
        <p:sp>
          <p:nvSpPr>
            <p:cNvPr id="37" name="AutoShape 63">
              <a:extLst>
                <a:ext uri="{FF2B5EF4-FFF2-40B4-BE49-F238E27FC236}">
                  <a16:creationId xmlns:a16="http://schemas.microsoft.com/office/drawing/2014/main" id="{822D6019-B9B0-4BBA-97F4-8CCBFCDFEC29}"/>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38" name="AutoShape 64">
              <a:extLst>
                <a:ext uri="{FF2B5EF4-FFF2-40B4-BE49-F238E27FC236}">
                  <a16:creationId xmlns:a16="http://schemas.microsoft.com/office/drawing/2014/main" id="{E59DB5DD-F649-48FA-889C-4064E38D377A}"/>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39" name="AutoShape 65">
              <a:extLst>
                <a:ext uri="{FF2B5EF4-FFF2-40B4-BE49-F238E27FC236}">
                  <a16:creationId xmlns:a16="http://schemas.microsoft.com/office/drawing/2014/main" id="{9D32D06D-53FD-4017-A7E2-76E264536906}"/>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40" name="AutoShape 64">
              <a:extLst>
                <a:ext uri="{FF2B5EF4-FFF2-40B4-BE49-F238E27FC236}">
                  <a16:creationId xmlns:a16="http://schemas.microsoft.com/office/drawing/2014/main" id="{7B050DA9-B878-4818-84DE-819EAEEBB664}"/>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cxnSp>
        <p:nvCxnSpPr>
          <p:cNvPr id="41" name="Straight Arrow Connector 40">
            <a:extLst>
              <a:ext uri="{FF2B5EF4-FFF2-40B4-BE49-F238E27FC236}">
                <a16:creationId xmlns:a16="http://schemas.microsoft.com/office/drawing/2014/main" id="{5BF04331-2F23-42C1-AAD0-90FA32EE0C76}"/>
              </a:ext>
            </a:extLst>
          </p:cNvPr>
          <p:cNvCxnSpPr>
            <a:cxnSpLocks/>
          </p:cNvCxnSpPr>
          <p:nvPr/>
        </p:nvCxnSpPr>
        <p:spPr>
          <a:xfrm flipH="1">
            <a:off x="7342366" y="817025"/>
            <a:ext cx="379120" cy="759312"/>
          </a:xfrm>
          <a:prstGeom prst="straightConnector1">
            <a:avLst/>
          </a:prstGeom>
          <a:ln w="9525" cap="flat"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42" name="TextBox 41">
            <a:extLst>
              <a:ext uri="{FF2B5EF4-FFF2-40B4-BE49-F238E27FC236}">
                <a16:creationId xmlns:a16="http://schemas.microsoft.com/office/drawing/2014/main" id="{7E68F7CD-66E5-44B5-B6A8-70A01985A48E}"/>
              </a:ext>
            </a:extLst>
          </p:cNvPr>
          <p:cNvSpPr txBox="1"/>
          <p:nvPr/>
        </p:nvSpPr>
        <p:spPr>
          <a:xfrm>
            <a:off x="7763135" y="417944"/>
            <a:ext cx="3125767" cy="646331"/>
          </a:xfrm>
          <a:prstGeom prst="rect">
            <a:avLst/>
          </a:prstGeom>
          <a:noFill/>
        </p:spPr>
        <p:txBody>
          <a:bodyPr wrap="square">
            <a:spAutoFit/>
          </a:bodyPr>
          <a:lstStyle/>
          <a:p>
            <a:pPr algn="l"/>
            <a:r>
              <a:rPr lang="en-GB" sz="1200" dirty="0">
                <a:solidFill>
                  <a:srgbClr val="00B0F0"/>
                </a:solidFill>
              </a:rPr>
              <a:t>CJML allows for inclusion of  external touchpoints, although they are more challenging to include in an analysis.</a:t>
            </a:r>
          </a:p>
        </p:txBody>
      </p:sp>
    </p:spTree>
    <p:extLst>
      <p:ext uri="{BB962C8B-B14F-4D97-AF65-F5344CB8AC3E}">
        <p14:creationId xmlns:p14="http://schemas.microsoft.com/office/powerpoint/2010/main" val="111443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2" y="331155"/>
            <a:ext cx="9001711" cy="888244"/>
          </a:xfrm>
        </p:spPr>
        <p:txBody>
          <a:bodyPr/>
          <a:lstStyle/>
          <a:p>
            <a:r>
              <a:rPr lang="en-GB" dirty="0"/>
              <a:t>Extra: Abstraction and granularity</a:t>
            </a:r>
          </a:p>
        </p:txBody>
      </p:sp>
      <p:sp>
        <p:nvSpPr>
          <p:cNvPr id="3" name="Content Placeholder 2"/>
          <p:cNvSpPr>
            <a:spLocks noGrp="1"/>
          </p:cNvSpPr>
          <p:nvPr>
            <p:ph idx="1"/>
          </p:nvPr>
        </p:nvSpPr>
        <p:spPr>
          <a:xfrm>
            <a:off x="954088" y="1547812"/>
            <a:ext cx="6612572" cy="4700587"/>
          </a:xfrm>
        </p:spPr>
        <p:txBody>
          <a:bodyPr>
            <a:noAutofit/>
          </a:bodyPr>
          <a:lstStyle/>
          <a:p>
            <a:r>
              <a:rPr lang="en-GB" sz="1600" dirty="0"/>
              <a:t>Service processes often involve a number of activities and steps, and it can sometimes be challenging to divide the process into logical units.</a:t>
            </a:r>
          </a:p>
          <a:p>
            <a:r>
              <a:rPr lang="en-GB" sz="1600" dirty="0"/>
              <a:t>The general rule is that the process should be divided into touchpoints carrying "the smallest unit of meaningful content" considering the purpose of the mapping.</a:t>
            </a:r>
          </a:p>
          <a:p>
            <a:r>
              <a:rPr lang="en-GB" sz="1600" dirty="0"/>
              <a:t>Any change in these attributes signify delineation:</a:t>
            </a:r>
          </a:p>
          <a:p>
            <a:pPr lvl="1"/>
            <a:r>
              <a:rPr lang="en-GB" sz="1200" dirty="0"/>
              <a:t>The actor changes (for example air travel, when moving from check-in desk to security check a new person approach the traveller)</a:t>
            </a:r>
          </a:p>
          <a:p>
            <a:pPr lvl="1"/>
            <a:r>
              <a:rPr lang="en-GB" sz="1200" dirty="0"/>
              <a:t>The communication channel changes (or the device used by the end-user)</a:t>
            </a:r>
          </a:p>
          <a:p>
            <a:pPr lvl="1"/>
            <a:r>
              <a:rPr lang="en-GB" sz="1200" dirty="0"/>
              <a:t> The direction of the message flow  changes</a:t>
            </a:r>
          </a:p>
          <a:p>
            <a:r>
              <a:rPr lang="en-GB" sz="1600" dirty="0"/>
              <a:t>Modelling always involve some kind of simplification. To illustrate this, when making a pone call there is a number of steps that are not necessary to describe, e.g. "holding the phone to the ear".</a:t>
            </a:r>
          </a:p>
          <a:p>
            <a:r>
              <a:rPr lang="en-GB" sz="1600" dirty="0"/>
              <a:t>Delineation of steps must always be seen in relation to relevance of the analysis. For most cases, dialling the telephone number is not important. However for an emergency service this step may be essential.</a:t>
            </a:r>
          </a:p>
        </p:txBody>
      </p:sp>
      <p:sp>
        <p:nvSpPr>
          <p:cNvPr id="48" name="TextBox 47"/>
          <p:cNvSpPr txBox="1"/>
          <p:nvPr/>
        </p:nvSpPr>
        <p:spPr>
          <a:xfrm>
            <a:off x="7694930" y="1562331"/>
            <a:ext cx="3075940" cy="1135014"/>
          </a:xfrm>
          <a:prstGeom prst="rect">
            <a:avLst/>
          </a:prstGeom>
          <a:solidFill>
            <a:srgbClr val="DCE6F2"/>
          </a:solidFill>
          <a:ln>
            <a:solidFill>
              <a:srgbClr val="DCE6F2"/>
            </a:solidFill>
          </a:ln>
        </p:spPr>
        <p:txBody>
          <a:bodyPr wrap="square" rtlCol="0">
            <a:noAutofit/>
          </a:bodyPr>
          <a:lstStyle/>
          <a:p>
            <a:r>
              <a:rPr lang="en-GB" sz="1200" b="1" dirty="0"/>
              <a:t>Example: </a:t>
            </a:r>
            <a:r>
              <a:rPr lang="en-GB" sz="1200" dirty="0"/>
              <a:t>Online shopping can be delineated as follows:</a:t>
            </a:r>
          </a:p>
          <a:p>
            <a:pPr marL="285750" indent="-193675">
              <a:buFont typeface="Arial" panose="020B0604020202020204" pitchFamily="34" charset="0"/>
              <a:buChar char="•"/>
            </a:pPr>
            <a:r>
              <a:rPr lang="en-GB" sz="1100" dirty="0"/>
              <a:t>Browse products and add desired products </a:t>
            </a:r>
            <a:br>
              <a:rPr lang="en-GB" sz="1100" dirty="0"/>
            </a:br>
            <a:r>
              <a:rPr lang="en-GB" sz="1100" dirty="0"/>
              <a:t>to the shopping cart</a:t>
            </a:r>
          </a:p>
          <a:p>
            <a:pPr marL="285750" indent="-193675">
              <a:buFont typeface="Arial" panose="020B0604020202020204" pitchFamily="34" charset="0"/>
              <a:buChar char="•"/>
            </a:pPr>
            <a:r>
              <a:rPr lang="en-GB" sz="1100" dirty="0"/>
              <a:t>Choose delivery options and pay</a:t>
            </a:r>
          </a:p>
        </p:txBody>
      </p:sp>
      <p:sp>
        <p:nvSpPr>
          <p:cNvPr id="49" name="TextBox 48"/>
          <p:cNvSpPr txBox="1"/>
          <p:nvPr/>
        </p:nvSpPr>
        <p:spPr>
          <a:xfrm>
            <a:off x="7717790" y="2907171"/>
            <a:ext cx="3075940" cy="3432535"/>
          </a:xfrm>
          <a:prstGeom prst="rect">
            <a:avLst/>
          </a:prstGeom>
          <a:solidFill>
            <a:srgbClr val="DCE6F2"/>
          </a:solidFill>
          <a:ln>
            <a:solidFill>
              <a:srgbClr val="DCE6F2"/>
            </a:solidFill>
          </a:ln>
        </p:spPr>
        <p:txBody>
          <a:bodyPr wrap="square" rtlCol="0">
            <a:noAutofit/>
          </a:bodyPr>
          <a:lstStyle/>
          <a:p>
            <a:r>
              <a:rPr lang="en-GB" sz="1200" b="1" dirty="0"/>
              <a:t>Example: </a:t>
            </a:r>
            <a:r>
              <a:rPr lang="en-GB" sz="1200" dirty="0"/>
              <a:t>A visit to the doctor includes many actions.</a:t>
            </a:r>
          </a:p>
          <a:p>
            <a:endParaRPr lang="en-GB" sz="1200" dirty="0">
              <a:solidFill>
                <a:prstClr val="black"/>
              </a:solidFill>
            </a:endParaRPr>
          </a:p>
          <a:p>
            <a:pPr lvl="0"/>
            <a:r>
              <a:rPr lang="en-GB" sz="1200" dirty="0">
                <a:solidFill>
                  <a:prstClr val="black"/>
                </a:solidFill>
              </a:rPr>
              <a:t>Steps that are essential:</a:t>
            </a:r>
          </a:p>
          <a:p>
            <a:pPr marL="285750" indent="-193675">
              <a:buFont typeface="Arial" panose="020B0604020202020204" pitchFamily="34" charset="0"/>
              <a:buChar char="•"/>
            </a:pPr>
            <a:r>
              <a:rPr lang="en-GB" sz="1200" dirty="0">
                <a:solidFill>
                  <a:prstClr val="black"/>
                </a:solidFill>
              </a:rPr>
              <a:t>Making the appointment</a:t>
            </a:r>
          </a:p>
          <a:p>
            <a:pPr marL="285750" indent="-193675">
              <a:buFont typeface="Arial" panose="020B0604020202020204" pitchFamily="34" charset="0"/>
              <a:buChar char="•"/>
            </a:pPr>
            <a:r>
              <a:rPr lang="en-GB" sz="1200" dirty="0">
                <a:solidFill>
                  <a:prstClr val="black"/>
                </a:solidFill>
              </a:rPr>
              <a:t>The doctor's examination</a:t>
            </a:r>
          </a:p>
          <a:p>
            <a:pPr marL="285750" indent="-193675">
              <a:buFont typeface="Arial" panose="020B0604020202020204" pitchFamily="34" charset="0"/>
              <a:buChar char="•"/>
            </a:pPr>
            <a:r>
              <a:rPr lang="en-GB" sz="1200" dirty="0">
                <a:solidFill>
                  <a:prstClr val="black"/>
                </a:solidFill>
              </a:rPr>
              <a:t>The decision about further treatment</a:t>
            </a:r>
          </a:p>
          <a:p>
            <a:pPr marL="92075"/>
            <a:endParaRPr lang="en-GB" sz="1600" dirty="0"/>
          </a:p>
          <a:p>
            <a:pPr lvl="0"/>
            <a:r>
              <a:rPr lang="en-GB" sz="1200" dirty="0">
                <a:solidFill>
                  <a:prstClr val="black"/>
                </a:solidFill>
              </a:rPr>
              <a:t>Steps that </a:t>
            </a:r>
            <a:r>
              <a:rPr lang="en-GB" sz="1200" i="1" dirty="0">
                <a:solidFill>
                  <a:prstClr val="black"/>
                </a:solidFill>
              </a:rPr>
              <a:t>may be </a:t>
            </a:r>
            <a:r>
              <a:rPr lang="en-GB" sz="1200" dirty="0">
                <a:solidFill>
                  <a:prstClr val="black"/>
                </a:solidFill>
              </a:rPr>
              <a:t>important:</a:t>
            </a:r>
          </a:p>
          <a:p>
            <a:pPr marL="285750" indent="-193675">
              <a:buFont typeface="Arial" panose="020B0604020202020204" pitchFamily="34" charset="0"/>
              <a:buChar char="•"/>
            </a:pPr>
            <a:r>
              <a:rPr lang="en-GB" sz="1100" dirty="0"/>
              <a:t>Registration upon arrival (some might have systems that notifies the doctor about arrival)</a:t>
            </a:r>
          </a:p>
          <a:p>
            <a:pPr marL="285750" indent="-193675">
              <a:buFont typeface="Arial" panose="020B0604020202020204" pitchFamily="34" charset="0"/>
              <a:buChar char="•"/>
            </a:pPr>
            <a:r>
              <a:rPr lang="en-GB" sz="1100" dirty="0"/>
              <a:t>Payment method</a:t>
            </a:r>
          </a:p>
          <a:p>
            <a:pPr marL="285750" indent="-193675">
              <a:buFont typeface="Arial" panose="020B0604020202020204" pitchFamily="34" charset="0"/>
              <a:buChar char="•"/>
            </a:pPr>
            <a:r>
              <a:rPr lang="en-GB" sz="1100" dirty="0"/>
              <a:t>The time spent in the waiting room</a:t>
            </a:r>
          </a:p>
          <a:p>
            <a:pPr marL="285750" indent="-193675">
              <a:buFont typeface="Arial" panose="020B0604020202020204" pitchFamily="34" charset="0"/>
              <a:buChar char="•"/>
            </a:pPr>
            <a:endParaRPr lang="en-GB" sz="1100" dirty="0">
              <a:solidFill>
                <a:prstClr val="black"/>
              </a:solidFill>
            </a:endParaRPr>
          </a:p>
          <a:p>
            <a:r>
              <a:rPr lang="en-GB" sz="1200" dirty="0"/>
              <a:t>Steps that are not important:</a:t>
            </a:r>
          </a:p>
          <a:p>
            <a:pPr marL="285750" indent="-193675">
              <a:buFont typeface="Arial" panose="020B0604020202020204" pitchFamily="34" charset="0"/>
              <a:buChar char="•"/>
            </a:pPr>
            <a:r>
              <a:rPr lang="en-GB" sz="1100" dirty="0"/>
              <a:t>Transportation to the doctor’s office</a:t>
            </a:r>
          </a:p>
          <a:p>
            <a:pPr marL="285750" indent="-193675">
              <a:buFont typeface="Arial" panose="020B0604020202020204" pitchFamily="34" charset="0"/>
              <a:buChar char="•"/>
            </a:pPr>
            <a:r>
              <a:rPr lang="en-GB" sz="1100" dirty="0"/>
              <a:t>Hang the jacket in the wardrobe at the doctor's waiting room</a:t>
            </a:r>
          </a:p>
        </p:txBody>
      </p:sp>
      <p:sp>
        <p:nvSpPr>
          <p:cNvPr id="7" name="Rectangle 6">
            <a:extLst>
              <a:ext uri="{FF2B5EF4-FFF2-40B4-BE49-F238E27FC236}">
                <a16:creationId xmlns:a16="http://schemas.microsoft.com/office/drawing/2014/main" id="{DD63D352-8F8E-45A8-B2A7-1973A377A34B}"/>
              </a:ext>
            </a:extLst>
          </p:cNvPr>
          <p:cNvSpPr/>
          <p:nvPr/>
        </p:nvSpPr>
        <p:spPr>
          <a:xfrm>
            <a:off x="8780929" y="338461"/>
            <a:ext cx="3179382" cy="830997"/>
          </a:xfrm>
          <a:prstGeom prst="rect">
            <a:avLst/>
          </a:prstGeom>
          <a:noFill/>
        </p:spPr>
        <p:txBody>
          <a:bodyPr wrap="square" rtlCol="0">
            <a:spAutoFit/>
          </a:bodyPr>
          <a:lstStyle/>
          <a:p>
            <a:pPr defTabSz="914400"/>
            <a:r>
              <a:rPr lang="en-GB" sz="1200" kern="0" dirty="0">
                <a:solidFill>
                  <a:schemeClr val="accent4">
                    <a:lumMod val="50000"/>
                  </a:schemeClr>
                </a:solidFill>
              </a:rPr>
              <a:t>CJML allows abstraction through </a:t>
            </a:r>
            <a:r>
              <a:rPr lang="en-GB" sz="1200" i="1" kern="0" dirty="0">
                <a:solidFill>
                  <a:schemeClr val="accent4">
                    <a:lumMod val="50000"/>
                  </a:schemeClr>
                </a:solidFill>
              </a:rPr>
              <a:t>journey phases</a:t>
            </a:r>
            <a:r>
              <a:rPr lang="en-GB" sz="1200" kern="0" dirty="0">
                <a:solidFill>
                  <a:schemeClr val="accent4">
                    <a:lumMod val="50000"/>
                  </a:schemeClr>
                </a:solidFill>
              </a:rPr>
              <a:t>, Example: before the travel, during the travel, after the travel. More information can be found in the terminology and visual notation. </a:t>
            </a:r>
          </a:p>
        </p:txBody>
      </p:sp>
      <p:pic>
        <p:nvPicPr>
          <p:cNvPr id="8" name="Picture 4" descr="Bilderesultat for light bulb free clipart">
            <a:extLst>
              <a:ext uri="{FF2B5EF4-FFF2-40B4-BE49-F238E27FC236}">
                <a16:creationId xmlns:a16="http://schemas.microsoft.com/office/drawing/2014/main" id="{BD997073-7AFF-4681-A2AE-A2C973C7C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31910" y="616355"/>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8B07F8F-FD0D-486D-8DB8-EF032DC8731D}"/>
              </a:ext>
            </a:extLst>
          </p:cNvPr>
          <p:cNvGrpSpPr/>
          <p:nvPr/>
        </p:nvGrpSpPr>
        <p:grpSpPr>
          <a:xfrm>
            <a:off x="1454210" y="6520740"/>
            <a:ext cx="8104912" cy="200677"/>
            <a:chOff x="1454210" y="6520740"/>
            <a:chExt cx="8104912" cy="200677"/>
          </a:xfrm>
        </p:grpSpPr>
        <p:sp>
          <p:nvSpPr>
            <p:cNvPr id="10" name="AutoShape 63">
              <a:extLst>
                <a:ext uri="{FF2B5EF4-FFF2-40B4-BE49-F238E27FC236}">
                  <a16:creationId xmlns:a16="http://schemas.microsoft.com/office/drawing/2014/main" id="{B92FE9C7-5B69-4AAF-8913-93E9D00D3E7B}"/>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11" name="AutoShape 64">
              <a:extLst>
                <a:ext uri="{FF2B5EF4-FFF2-40B4-BE49-F238E27FC236}">
                  <a16:creationId xmlns:a16="http://schemas.microsoft.com/office/drawing/2014/main" id="{43681866-7DC9-4632-A99A-5589AD84DB1D}"/>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12" name="AutoShape 65">
              <a:extLst>
                <a:ext uri="{FF2B5EF4-FFF2-40B4-BE49-F238E27FC236}">
                  <a16:creationId xmlns:a16="http://schemas.microsoft.com/office/drawing/2014/main" id="{C91557D9-4360-4B68-8EA2-BC733982BAD3}"/>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13" name="AutoShape 64">
              <a:extLst>
                <a:ext uri="{FF2B5EF4-FFF2-40B4-BE49-F238E27FC236}">
                  <a16:creationId xmlns:a16="http://schemas.microsoft.com/office/drawing/2014/main" id="{3A32F45F-C8F9-4C3A-8970-6F85752B0F2B}"/>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Tree>
    <p:extLst>
      <p:ext uri="{BB962C8B-B14F-4D97-AF65-F5344CB8AC3E}">
        <p14:creationId xmlns:p14="http://schemas.microsoft.com/office/powerpoint/2010/main" val="588101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2" y="331155"/>
            <a:ext cx="9001711" cy="888244"/>
          </a:xfrm>
        </p:spPr>
        <p:txBody>
          <a:bodyPr/>
          <a:lstStyle/>
          <a:p>
            <a:r>
              <a:rPr lang="en-GB"/>
              <a:t>Extra: Communication point or action?</a:t>
            </a:r>
          </a:p>
        </p:txBody>
      </p:sp>
      <p:sp>
        <p:nvSpPr>
          <p:cNvPr id="3" name="Content Placeholder 2"/>
          <p:cNvSpPr>
            <a:spLocks noGrp="1"/>
          </p:cNvSpPr>
          <p:nvPr>
            <p:ph idx="1"/>
          </p:nvPr>
        </p:nvSpPr>
        <p:spPr>
          <a:xfrm>
            <a:off x="954089" y="1547812"/>
            <a:ext cx="6225187" cy="4554538"/>
          </a:xfrm>
        </p:spPr>
        <p:txBody>
          <a:bodyPr>
            <a:normAutofit fontScale="62500" lnSpcReduction="20000"/>
          </a:bodyPr>
          <a:lstStyle/>
          <a:p>
            <a:r>
              <a:rPr lang="en-GB" dirty="0"/>
              <a:t>Distinguishing communication points and actions can sometimes be difficult if one doesn't have definitions and guidelines to relate to. </a:t>
            </a:r>
          </a:p>
          <a:p>
            <a:r>
              <a:rPr lang="en-GB" dirty="0"/>
              <a:t>Communication, as defined in CJML, requires that an actor sends a message directed to another actor. In addition, the message must be sent in context of the journey. As a consequence, a radio broadcast or advertisement on the bus is not considered a communication point but an action. </a:t>
            </a:r>
          </a:p>
          <a:p>
            <a:r>
              <a:rPr lang="en-GB" dirty="0"/>
              <a:t>Note that acquisition of information (perception and cognition) is not defined as communication in CJML unless the information is actively communicated to an intended receiver and in the context of a journey.</a:t>
            </a:r>
          </a:p>
          <a:p>
            <a:r>
              <a:rPr lang="en-GB" u="sng" dirty="0"/>
              <a:t>Example 1</a:t>
            </a:r>
            <a:r>
              <a:rPr lang="en-GB" dirty="0"/>
              <a:t>: John reads and then signs a printed contract using a pen.</a:t>
            </a:r>
          </a:p>
          <a:p>
            <a:pPr lvl="1"/>
            <a:r>
              <a:rPr lang="en-GB" sz="1900" dirty="0"/>
              <a:t>This step is an action, as it does not involved communication </a:t>
            </a:r>
          </a:p>
          <a:p>
            <a:r>
              <a:rPr lang="en-GB" u="sng" dirty="0"/>
              <a:t>Example 2</a:t>
            </a:r>
            <a:r>
              <a:rPr lang="en-GB" dirty="0"/>
              <a:t>: John sends the contract to the insurance company.</a:t>
            </a:r>
          </a:p>
          <a:p>
            <a:pPr lvl="1"/>
            <a:r>
              <a:rPr lang="en-GB" sz="1900" dirty="0"/>
              <a:t>This step is definitely a communication point, as the message is actively sent to an intended receiver.</a:t>
            </a:r>
          </a:p>
        </p:txBody>
      </p:sp>
      <p:sp>
        <p:nvSpPr>
          <p:cNvPr id="48" name="TextBox 47"/>
          <p:cNvSpPr txBox="1"/>
          <p:nvPr/>
        </p:nvSpPr>
        <p:spPr>
          <a:xfrm>
            <a:off x="7694930" y="1563554"/>
            <a:ext cx="2982817" cy="1784628"/>
          </a:xfrm>
          <a:prstGeom prst="rect">
            <a:avLst/>
          </a:prstGeom>
          <a:solidFill>
            <a:srgbClr val="DCE6F2"/>
          </a:solidFill>
        </p:spPr>
        <p:txBody>
          <a:bodyPr wrap="square" rtlCol="0">
            <a:noAutofit/>
          </a:bodyPr>
          <a:lstStyle/>
          <a:p>
            <a:r>
              <a:rPr lang="en-GB" sz="1400" b="1"/>
              <a:t>Example of touchpoints that involve direct communication:</a:t>
            </a:r>
            <a:endParaRPr lang="en-GB" sz="1200"/>
          </a:p>
          <a:p>
            <a:pPr marL="285750" indent="-193675">
              <a:buFont typeface="Arial" panose="020B0604020202020204" pitchFamily="34" charset="0"/>
              <a:buChar char="•"/>
            </a:pPr>
            <a:r>
              <a:rPr lang="en-GB" sz="1200"/>
              <a:t>A patient has a telephone conversation with the doctor. </a:t>
            </a:r>
          </a:p>
          <a:p>
            <a:pPr marL="285750" indent="-193675">
              <a:buFont typeface="Arial" panose="020B0604020202020204" pitchFamily="34" charset="0"/>
              <a:buChar char="•"/>
            </a:pPr>
            <a:r>
              <a:rPr lang="en-GB" sz="1200"/>
              <a:t>The doctor receives an epicrisis from the specialist.</a:t>
            </a:r>
          </a:p>
          <a:p>
            <a:pPr marL="285750" indent="-193675">
              <a:buFont typeface="Arial" panose="020B0604020202020204" pitchFamily="34" charset="0"/>
              <a:buChar char="•"/>
            </a:pPr>
            <a:r>
              <a:rPr lang="en-GB" sz="1200"/>
              <a:t>A patient receives a SMS reminder about the upcoming appointment with the doctor.</a:t>
            </a:r>
          </a:p>
          <a:p>
            <a:pPr marL="285750" indent="-193675">
              <a:buFont typeface="Arial" panose="020B0604020202020204" pitchFamily="34" charset="0"/>
              <a:buChar char="•"/>
            </a:pPr>
            <a:endParaRPr lang="en-GB" sz="1200"/>
          </a:p>
        </p:txBody>
      </p:sp>
      <p:sp>
        <p:nvSpPr>
          <p:cNvPr id="49" name="TextBox 48"/>
          <p:cNvSpPr txBox="1"/>
          <p:nvPr/>
        </p:nvSpPr>
        <p:spPr>
          <a:xfrm>
            <a:off x="7717789" y="3772986"/>
            <a:ext cx="2956561" cy="1783264"/>
          </a:xfrm>
          <a:prstGeom prst="rect">
            <a:avLst/>
          </a:prstGeom>
          <a:solidFill>
            <a:srgbClr val="DCE6F2"/>
          </a:solidFill>
        </p:spPr>
        <p:txBody>
          <a:bodyPr wrap="square" rtlCol="0">
            <a:noAutofit/>
          </a:bodyPr>
          <a:lstStyle/>
          <a:p>
            <a:pPr lvl="0"/>
            <a:r>
              <a:rPr lang="en-GB" sz="1400" b="1"/>
              <a:t>Example of touchpoints that are not defined as direct communication</a:t>
            </a:r>
            <a:r>
              <a:rPr lang="en-GB" sz="1400" b="1">
                <a:solidFill>
                  <a:prstClr val="black"/>
                </a:solidFill>
              </a:rPr>
              <a:t>:  </a:t>
            </a:r>
            <a:endParaRPr lang="en-GB" sz="1200">
              <a:solidFill>
                <a:prstClr val="black"/>
              </a:solidFill>
            </a:endParaRPr>
          </a:p>
          <a:p>
            <a:pPr marL="285750" indent="-193675">
              <a:buFont typeface="Arial" panose="020B0604020202020204" pitchFamily="34" charset="0"/>
              <a:buChar char="•"/>
            </a:pPr>
            <a:r>
              <a:rPr lang="en-GB" sz="1200">
                <a:solidFill>
                  <a:prstClr val="black"/>
                </a:solidFill>
              </a:rPr>
              <a:t>Writing down questions before a visit to the doctor. </a:t>
            </a:r>
          </a:p>
          <a:p>
            <a:pPr marL="285750" indent="-193675">
              <a:buFont typeface="Arial" panose="020B0604020202020204" pitchFamily="34" charset="0"/>
              <a:buChar char="•"/>
            </a:pPr>
            <a:r>
              <a:rPr lang="en-GB" sz="1200">
                <a:solidFill>
                  <a:prstClr val="black"/>
                </a:solidFill>
              </a:rPr>
              <a:t>Reading an information brochure at the doctor's waiting room.</a:t>
            </a:r>
          </a:p>
          <a:p>
            <a:pPr marL="285750" indent="-193675">
              <a:buFont typeface="Arial" panose="020B0604020202020204" pitchFamily="34" charset="0"/>
              <a:buChar char="•"/>
            </a:pPr>
            <a:r>
              <a:rPr lang="en-GB" sz="1200">
                <a:solidFill>
                  <a:prstClr val="black"/>
                </a:solidFill>
              </a:rPr>
              <a:t>Looking at the map of the hospital area to find the right building.</a:t>
            </a:r>
            <a:endParaRPr lang="en-GB" sz="1600"/>
          </a:p>
        </p:txBody>
      </p:sp>
      <p:grpSp>
        <p:nvGrpSpPr>
          <p:cNvPr id="7" name="Group 6">
            <a:extLst>
              <a:ext uri="{FF2B5EF4-FFF2-40B4-BE49-F238E27FC236}">
                <a16:creationId xmlns:a16="http://schemas.microsoft.com/office/drawing/2014/main" id="{F4235B23-2A04-43EE-B848-E69CE81F3EC8}"/>
              </a:ext>
            </a:extLst>
          </p:cNvPr>
          <p:cNvGrpSpPr/>
          <p:nvPr/>
        </p:nvGrpSpPr>
        <p:grpSpPr>
          <a:xfrm>
            <a:off x="1454210" y="6520740"/>
            <a:ext cx="8104912" cy="200677"/>
            <a:chOff x="1454210" y="6520740"/>
            <a:chExt cx="8104912" cy="200677"/>
          </a:xfrm>
        </p:grpSpPr>
        <p:sp>
          <p:nvSpPr>
            <p:cNvPr id="8" name="AutoShape 63">
              <a:extLst>
                <a:ext uri="{FF2B5EF4-FFF2-40B4-BE49-F238E27FC236}">
                  <a16:creationId xmlns:a16="http://schemas.microsoft.com/office/drawing/2014/main" id="{7602A560-D473-470F-A3BF-046A36CA54E9}"/>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9" name="AutoShape 64">
              <a:extLst>
                <a:ext uri="{FF2B5EF4-FFF2-40B4-BE49-F238E27FC236}">
                  <a16:creationId xmlns:a16="http://schemas.microsoft.com/office/drawing/2014/main" id="{1BE0896B-6A10-44AB-8614-857AC092166E}"/>
                </a:ext>
              </a:extLst>
            </p:cNvPr>
            <p:cNvSpPr>
              <a:spLocks noChangeArrowheads="1"/>
            </p:cNvSpPr>
            <p:nvPr/>
          </p:nvSpPr>
          <p:spPr bwMode="auto">
            <a:xfrm>
              <a:off x="3029756" y="6520740"/>
              <a:ext cx="2946273"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Theoretical foundation and modelling approach</a:t>
              </a:r>
            </a:p>
          </p:txBody>
        </p:sp>
        <p:sp>
          <p:nvSpPr>
            <p:cNvPr id="10" name="AutoShape 65">
              <a:extLst>
                <a:ext uri="{FF2B5EF4-FFF2-40B4-BE49-F238E27FC236}">
                  <a16:creationId xmlns:a16="http://schemas.microsoft.com/office/drawing/2014/main" id="{4111881A-BF9A-4D66-B67A-C6D9D07D20A7}"/>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11" name="AutoShape 64">
              <a:extLst>
                <a:ext uri="{FF2B5EF4-FFF2-40B4-BE49-F238E27FC236}">
                  <a16:creationId xmlns:a16="http://schemas.microsoft.com/office/drawing/2014/main" id="{F60414F2-BAB7-403F-9F7D-327E52F37736}"/>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Tree>
    <p:extLst>
      <p:ext uri="{BB962C8B-B14F-4D97-AF65-F5344CB8AC3E}">
        <p14:creationId xmlns:p14="http://schemas.microsoft.com/office/powerpoint/2010/main" val="1615701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7FD09-2B7D-4DD1-A2EA-F0C8291330F9}"/>
              </a:ext>
            </a:extLst>
          </p:cNvPr>
          <p:cNvSpPr>
            <a:spLocks noGrp="1"/>
          </p:cNvSpPr>
          <p:nvPr>
            <p:ph type="title"/>
          </p:nvPr>
        </p:nvSpPr>
        <p:spPr>
          <a:xfrm>
            <a:off x="954183" y="1883324"/>
            <a:ext cx="8042532" cy="2622001"/>
          </a:xfrm>
        </p:spPr>
        <p:txBody>
          <a:bodyPr/>
          <a:lstStyle/>
          <a:p>
            <a:r>
              <a:rPr lang="en-GB"/>
              <a:t>A quick tour of CJML</a:t>
            </a:r>
          </a:p>
        </p:txBody>
      </p:sp>
      <p:sp>
        <p:nvSpPr>
          <p:cNvPr id="5" name="Text Placeholder 4">
            <a:extLst>
              <a:ext uri="{FF2B5EF4-FFF2-40B4-BE49-F238E27FC236}">
                <a16:creationId xmlns:a16="http://schemas.microsoft.com/office/drawing/2014/main" id="{31066B05-F383-49EB-889F-102FCF3B73D1}"/>
              </a:ext>
            </a:extLst>
          </p:cNvPr>
          <p:cNvSpPr>
            <a:spLocks noGrp="1"/>
          </p:cNvSpPr>
          <p:nvPr>
            <p:ph type="body" idx="1"/>
          </p:nvPr>
        </p:nvSpPr>
        <p:spPr>
          <a:xfrm>
            <a:off x="954183" y="3960000"/>
            <a:ext cx="8042532" cy="1558908"/>
          </a:xfrm>
        </p:spPr>
        <p:txBody>
          <a:bodyPr>
            <a:normAutofit/>
          </a:bodyPr>
          <a:lstStyle/>
          <a:p>
            <a:r>
              <a:rPr lang="en-GB" dirty="0"/>
              <a:t>Diagram types and examples</a:t>
            </a:r>
          </a:p>
          <a:p>
            <a:r>
              <a:rPr lang="en-GB" dirty="0"/>
              <a:t>Comparison of diagram types</a:t>
            </a:r>
          </a:p>
          <a:p>
            <a:r>
              <a:rPr lang="en-GB" dirty="0"/>
              <a:t>User experience</a:t>
            </a:r>
          </a:p>
        </p:txBody>
      </p:sp>
      <p:sp>
        <p:nvSpPr>
          <p:cNvPr id="4" name="Rectangle 3">
            <a:extLst>
              <a:ext uri="{FF2B5EF4-FFF2-40B4-BE49-F238E27FC236}">
                <a16:creationId xmlns:a16="http://schemas.microsoft.com/office/drawing/2014/main" id="{71A1E1B3-5C16-4D05-AC73-BE1382434949}"/>
              </a:ext>
            </a:extLst>
          </p:cNvPr>
          <p:cNvSpPr/>
          <p:nvPr/>
        </p:nvSpPr>
        <p:spPr>
          <a:xfrm>
            <a:off x="8222112" y="1776849"/>
            <a:ext cx="3223128" cy="954107"/>
          </a:xfrm>
          <a:prstGeom prst="rect">
            <a:avLst/>
          </a:prstGeom>
          <a:noFill/>
        </p:spPr>
        <p:txBody>
          <a:bodyPr wrap="square" rtlCol="0">
            <a:spAutoFit/>
          </a:bodyPr>
          <a:lstStyle/>
          <a:p>
            <a:pPr defTabSz="914400"/>
            <a:r>
              <a:rPr lang="en-GB" sz="1400" kern="0" dirty="0">
                <a:solidFill>
                  <a:schemeClr val="accent4">
                    <a:lumMod val="50000"/>
                  </a:schemeClr>
                </a:solidFill>
              </a:rPr>
              <a:t>Only a small selection of CJML’s visual features is shown here. The full specification can be found in the Visual notation document. </a:t>
            </a:r>
          </a:p>
        </p:txBody>
      </p:sp>
      <p:pic>
        <p:nvPicPr>
          <p:cNvPr id="6" name="Picture 4" descr="Bilderesultat for light bulb free clipart">
            <a:extLst>
              <a:ext uri="{FF2B5EF4-FFF2-40B4-BE49-F238E27FC236}">
                <a16:creationId xmlns:a16="http://schemas.microsoft.com/office/drawing/2014/main" id="{D84D561D-F950-4498-A537-C4124D4C8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003982" y="1845578"/>
            <a:ext cx="179319" cy="2151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A54E0F0-D210-48A5-8DDD-0112E595F73A}"/>
              </a:ext>
            </a:extLst>
          </p:cNvPr>
          <p:cNvPicPr>
            <a:picLocks noChangeAspect="1"/>
          </p:cNvPicPr>
          <p:nvPr/>
        </p:nvPicPr>
        <p:blipFill>
          <a:blip r:embed="rId4"/>
          <a:stretch>
            <a:fillRect/>
          </a:stretch>
        </p:blipFill>
        <p:spPr>
          <a:xfrm>
            <a:off x="8663361" y="3006340"/>
            <a:ext cx="2869018" cy="1839297"/>
          </a:xfrm>
          <a:prstGeom prst="rect">
            <a:avLst/>
          </a:prstGeom>
        </p:spPr>
      </p:pic>
    </p:spTree>
    <p:extLst>
      <p:ext uri="{BB962C8B-B14F-4D97-AF65-F5344CB8AC3E}">
        <p14:creationId xmlns:p14="http://schemas.microsoft.com/office/powerpoint/2010/main" val="1122848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6A3F38-3619-4001-9751-BC37244E810E}"/>
              </a:ext>
            </a:extLst>
          </p:cNvPr>
          <p:cNvPicPr>
            <a:picLocks noChangeAspect="1"/>
          </p:cNvPicPr>
          <p:nvPr/>
        </p:nvPicPr>
        <p:blipFill>
          <a:blip r:embed="rId4"/>
          <a:stretch>
            <a:fillRect/>
          </a:stretch>
        </p:blipFill>
        <p:spPr>
          <a:xfrm>
            <a:off x="5978275" y="2933626"/>
            <a:ext cx="5312633" cy="2156215"/>
          </a:xfrm>
          <a:prstGeom prst="rect">
            <a:avLst/>
          </a:prstGeom>
        </p:spPr>
      </p:pic>
      <p:sp>
        <p:nvSpPr>
          <p:cNvPr id="15" name="Rectangle 14">
            <a:extLst>
              <a:ext uri="{FF2B5EF4-FFF2-40B4-BE49-F238E27FC236}">
                <a16:creationId xmlns:a16="http://schemas.microsoft.com/office/drawing/2014/main" id="{39CD7E99-6C69-4AEE-A4F2-7E08FE90ADC3}"/>
              </a:ext>
            </a:extLst>
          </p:cNvPr>
          <p:cNvSpPr/>
          <p:nvPr/>
        </p:nvSpPr>
        <p:spPr>
          <a:xfrm>
            <a:off x="5659117" y="1435290"/>
            <a:ext cx="6219617" cy="3950287"/>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Rectangle 2">
            <a:extLst>
              <a:ext uri="{FF2B5EF4-FFF2-40B4-BE49-F238E27FC236}">
                <a16:creationId xmlns:a16="http://schemas.microsoft.com/office/drawing/2014/main" id="{453ACBE8-823D-41F9-AB3E-355A051FA475}"/>
              </a:ext>
            </a:extLst>
          </p:cNvPr>
          <p:cNvSpPr/>
          <p:nvPr/>
        </p:nvSpPr>
        <p:spPr>
          <a:xfrm>
            <a:off x="313266" y="1435290"/>
            <a:ext cx="5189774" cy="39502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Title 1"/>
          <p:cNvSpPr>
            <a:spLocks noGrp="1"/>
          </p:cNvSpPr>
          <p:nvPr>
            <p:ph type="title"/>
          </p:nvPr>
        </p:nvSpPr>
        <p:spPr/>
        <p:txBody>
          <a:bodyPr/>
          <a:lstStyle/>
          <a:p>
            <a:r>
              <a:rPr lang="en-GB" dirty="0"/>
              <a:t>Overview - diagram types</a:t>
            </a:r>
          </a:p>
        </p:txBody>
      </p:sp>
      <p:sp>
        <p:nvSpPr>
          <p:cNvPr id="32" name="TextBox 31">
            <a:extLst>
              <a:ext uri="{FF2B5EF4-FFF2-40B4-BE49-F238E27FC236}">
                <a16:creationId xmlns:a16="http://schemas.microsoft.com/office/drawing/2014/main" id="{B9ABE375-8729-492C-94B7-D6B27ABF776A}"/>
              </a:ext>
            </a:extLst>
          </p:cNvPr>
          <p:cNvSpPr txBox="1"/>
          <p:nvPr/>
        </p:nvSpPr>
        <p:spPr>
          <a:xfrm>
            <a:off x="381000" y="1472423"/>
            <a:ext cx="4743027"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B0F0"/>
                </a:solidFill>
                <a:effectLst/>
                <a:uLnTx/>
                <a:uFillTx/>
              </a:rPr>
              <a:t>Journey diagram</a:t>
            </a:r>
          </a:p>
          <a:p>
            <a:pPr marL="285750" indent="-285750">
              <a:buFont typeface="Arial" panose="020B0604020202020204" pitchFamily="34" charset="0"/>
              <a:buChar char="•"/>
            </a:pPr>
            <a:r>
              <a:rPr lang="en-GB" sz="1600" dirty="0"/>
              <a:t>Suitable when focusing on the end-user</a:t>
            </a:r>
          </a:p>
          <a:p>
            <a:pPr marL="285750" indent="-285750">
              <a:buFont typeface="Arial" panose="020B0604020202020204" pitchFamily="34" charset="0"/>
              <a:buChar char="•"/>
            </a:pPr>
            <a:r>
              <a:rPr lang="en-GB" sz="1600" dirty="0"/>
              <a:t>Suitable when few actors are involved</a:t>
            </a:r>
          </a:p>
          <a:p>
            <a:pPr marL="285750" indent="-285750">
              <a:buFont typeface="Arial" panose="020B0604020202020204" pitchFamily="34" charset="0"/>
              <a:buChar char="•"/>
            </a:pPr>
            <a:r>
              <a:rPr lang="en-GB" sz="1600" dirty="0"/>
              <a:t>Suitable when emphasizing </a:t>
            </a:r>
            <a:r>
              <a:rPr lang="en-GB" sz="1600" dirty="0">
                <a:solidFill>
                  <a:srgbClr val="C00000"/>
                </a:solidFill>
              </a:rPr>
              <a:t>deviations</a:t>
            </a:r>
            <a:r>
              <a:rPr lang="en-GB" sz="1600" dirty="0"/>
              <a:t> from the planned journey</a:t>
            </a:r>
          </a:p>
        </p:txBody>
      </p:sp>
      <p:sp>
        <p:nvSpPr>
          <p:cNvPr id="33" name="TextBox 32">
            <a:extLst>
              <a:ext uri="{FF2B5EF4-FFF2-40B4-BE49-F238E27FC236}">
                <a16:creationId xmlns:a16="http://schemas.microsoft.com/office/drawing/2014/main" id="{98D6F79C-3C8E-4119-8F87-4C0FFEC74FF5}"/>
              </a:ext>
            </a:extLst>
          </p:cNvPr>
          <p:cNvSpPr txBox="1"/>
          <p:nvPr/>
        </p:nvSpPr>
        <p:spPr>
          <a:xfrm>
            <a:off x="5723466" y="1472423"/>
            <a:ext cx="6155267" cy="11387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B0F0"/>
                </a:solidFill>
                <a:effectLst/>
                <a:uLnTx/>
                <a:uFillTx/>
              </a:rPr>
              <a:t>Journey network diagram (“swimlane diagram”)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rPr>
              <a:t>Suitable when </a:t>
            </a:r>
            <a:r>
              <a:rPr kumimoji="0" lang="en-GB" sz="1600" b="0" i="0" u="none" strike="noStrike" kern="0" cap="none" spc="0" normalizeH="0" noProof="0" dirty="0">
                <a:ln>
                  <a:noFill/>
                </a:ln>
                <a:solidFill>
                  <a:prstClr val="black"/>
                </a:solidFill>
                <a:effectLst/>
                <a:uLnTx/>
                <a:uFillTx/>
              </a:rPr>
              <a:t>several actors are involved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0" baseline="0" dirty="0">
                <a:solidFill>
                  <a:prstClr val="black"/>
                </a:solidFill>
              </a:rPr>
              <a:t>Reveals</a:t>
            </a:r>
            <a:r>
              <a:rPr lang="en-GB" sz="1600" kern="0" dirty="0">
                <a:solidFill>
                  <a:prstClr val="black"/>
                </a:solidFill>
              </a:rPr>
              <a:t> </a:t>
            </a:r>
            <a:r>
              <a:rPr lang="en-GB" sz="1600" kern="0" dirty="0">
                <a:solidFill>
                  <a:srgbClr val="C00000"/>
                </a:solidFill>
              </a:rPr>
              <a:t>both the sender and the receiver </a:t>
            </a:r>
            <a:r>
              <a:rPr lang="en-GB" sz="1600" kern="0" dirty="0">
                <a:solidFill>
                  <a:prstClr val="black"/>
                </a:solidFill>
              </a:rPr>
              <a:t>of a communication point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rPr>
              <a:t>S</a:t>
            </a:r>
            <a:r>
              <a:rPr lang="en-GB" sz="1600" kern="0" dirty="0" err="1">
                <a:solidFill>
                  <a:prstClr val="black"/>
                </a:solidFill>
              </a:rPr>
              <a:t>hows</a:t>
            </a:r>
            <a:r>
              <a:rPr lang="en-GB" sz="1600" kern="0" dirty="0">
                <a:solidFill>
                  <a:prstClr val="black"/>
                </a:solidFill>
              </a:rPr>
              <a:t> the direction of the message flow</a:t>
            </a:r>
            <a:endParaRPr kumimoji="0" lang="en-GB" sz="1600" b="0" i="0" u="none" strike="noStrike" kern="0" cap="none" spc="0" normalizeH="0" baseline="0" noProof="0" dirty="0">
              <a:ln>
                <a:noFill/>
              </a:ln>
              <a:solidFill>
                <a:prstClr val="black"/>
              </a:solidFill>
              <a:effectLst/>
              <a:uLnTx/>
              <a:uFillTx/>
            </a:endParaRPr>
          </a:p>
        </p:txBody>
      </p:sp>
      <p:pic>
        <p:nvPicPr>
          <p:cNvPr id="16" name="Picture 15">
            <a:extLst>
              <a:ext uri="{FF2B5EF4-FFF2-40B4-BE49-F238E27FC236}">
                <a16:creationId xmlns:a16="http://schemas.microsoft.com/office/drawing/2014/main" id="{815913A9-99A5-4828-97A8-A992EB54E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827" y="3170752"/>
            <a:ext cx="3692173" cy="1898650"/>
          </a:xfrm>
          <a:prstGeom prst="rect">
            <a:avLst/>
          </a:prstGeom>
        </p:spPr>
      </p:pic>
      <p:sp>
        <p:nvSpPr>
          <p:cNvPr id="9" name="TextBox 8">
            <a:extLst>
              <a:ext uri="{FF2B5EF4-FFF2-40B4-BE49-F238E27FC236}">
                <a16:creationId xmlns:a16="http://schemas.microsoft.com/office/drawing/2014/main" id="{20DA8136-B82E-44E4-AB75-BE1F27594A95}"/>
              </a:ext>
            </a:extLst>
          </p:cNvPr>
          <p:cNvSpPr txBox="1"/>
          <p:nvPr/>
        </p:nvSpPr>
        <p:spPr>
          <a:xfrm>
            <a:off x="5386945" y="5724954"/>
            <a:ext cx="230925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chemeClr val="accent4">
                    <a:lumMod val="50000"/>
                  </a:schemeClr>
                </a:solidFill>
                <a:effectLst/>
                <a:uLnTx/>
                <a:uFillTx/>
              </a:rPr>
              <a:t>Note the difference in how the communication point </a:t>
            </a:r>
            <a:r>
              <a:rPr lang="en-GB" sz="1200" kern="0" dirty="0">
                <a:solidFill>
                  <a:schemeClr val="accent4">
                    <a:lumMod val="50000"/>
                  </a:schemeClr>
                </a:solidFill>
              </a:rPr>
              <a:t>appears </a:t>
            </a:r>
            <a:r>
              <a:rPr kumimoji="0" lang="en-GB" sz="1200" b="0" i="0" u="none" strike="noStrike" kern="0" cap="none" spc="0" normalizeH="0" baseline="0" noProof="0" dirty="0">
                <a:ln>
                  <a:noFill/>
                </a:ln>
                <a:solidFill>
                  <a:schemeClr val="accent4">
                    <a:lumMod val="50000"/>
                  </a:schemeClr>
                </a:solidFill>
                <a:effectLst/>
                <a:uLnTx/>
                <a:uFillTx/>
              </a:rPr>
              <a:t>in the two diagram types.</a:t>
            </a:r>
          </a:p>
        </p:txBody>
      </p:sp>
      <p:pic>
        <p:nvPicPr>
          <p:cNvPr id="10" name="Picture 4" descr="Bilderesultat for light bulb free clipart">
            <a:extLst>
              <a:ext uri="{FF2B5EF4-FFF2-40B4-BE49-F238E27FC236}">
                <a16:creationId xmlns:a16="http://schemas.microsoft.com/office/drawing/2014/main" id="{259648D9-DF2E-48A3-A498-57B195CB8C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479798" y="5535928"/>
            <a:ext cx="179319" cy="21518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DB7C8224-42B2-4686-9527-88187DCE3C13}"/>
              </a:ext>
            </a:extLst>
          </p:cNvPr>
          <p:cNvCxnSpPr>
            <a:cxnSpLocks/>
          </p:cNvCxnSpPr>
          <p:nvPr/>
        </p:nvCxnSpPr>
        <p:spPr>
          <a:xfrm flipH="1" flipV="1">
            <a:off x="3794796" y="5149572"/>
            <a:ext cx="1556165" cy="647983"/>
          </a:xfrm>
          <a:prstGeom prst="straightConnector1">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sp>
        <p:nvSpPr>
          <p:cNvPr id="20" name="Rectangle 19">
            <a:extLst>
              <a:ext uri="{FF2B5EF4-FFF2-40B4-BE49-F238E27FC236}">
                <a16:creationId xmlns:a16="http://schemas.microsoft.com/office/drawing/2014/main" id="{3FD153FD-A8D1-475C-BDC9-6C750A55CEED}"/>
              </a:ext>
            </a:extLst>
          </p:cNvPr>
          <p:cNvSpPr/>
          <p:nvPr/>
        </p:nvSpPr>
        <p:spPr>
          <a:xfrm>
            <a:off x="2838450" y="4555457"/>
            <a:ext cx="869950" cy="594393"/>
          </a:xfrm>
          <a:prstGeom prst="rect">
            <a:avLst/>
          </a:prstGeom>
          <a:solidFill>
            <a:schemeClr val="accent5">
              <a:alpha val="2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B82FA5B-B184-4A29-BE35-F193677CB514}"/>
              </a:ext>
            </a:extLst>
          </p:cNvPr>
          <p:cNvSpPr/>
          <p:nvPr/>
        </p:nvSpPr>
        <p:spPr>
          <a:xfrm>
            <a:off x="8875218" y="3597760"/>
            <a:ext cx="1170482" cy="1520362"/>
          </a:xfrm>
          <a:prstGeom prst="rect">
            <a:avLst/>
          </a:prstGeom>
          <a:solidFill>
            <a:schemeClr val="accent5">
              <a:alpha val="2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DD052B61-BB83-4848-81C2-9B03F5B7274A}"/>
              </a:ext>
            </a:extLst>
          </p:cNvPr>
          <p:cNvCxnSpPr>
            <a:cxnSpLocks/>
          </p:cNvCxnSpPr>
          <p:nvPr/>
        </p:nvCxnSpPr>
        <p:spPr>
          <a:xfrm flipV="1">
            <a:off x="7607300" y="5149574"/>
            <a:ext cx="1219200" cy="647981"/>
          </a:xfrm>
          <a:prstGeom prst="straightConnector1">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grpSp>
        <p:nvGrpSpPr>
          <p:cNvPr id="17" name="Group 16">
            <a:extLst>
              <a:ext uri="{FF2B5EF4-FFF2-40B4-BE49-F238E27FC236}">
                <a16:creationId xmlns:a16="http://schemas.microsoft.com/office/drawing/2014/main" id="{86FDF882-C503-49C0-8257-85CBDCF3FA36}"/>
              </a:ext>
            </a:extLst>
          </p:cNvPr>
          <p:cNvGrpSpPr/>
          <p:nvPr/>
        </p:nvGrpSpPr>
        <p:grpSpPr>
          <a:xfrm>
            <a:off x="1454210" y="6520740"/>
            <a:ext cx="8104912" cy="200677"/>
            <a:chOff x="1454210" y="6520740"/>
            <a:chExt cx="8104912" cy="200677"/>
          </a:xfrm>
        </p:grpSpPr>
        <p:sp>
          <p:nvSpPr>
            <p:cNvPr id="18" name="AutoShape 63">
              <a:extLst>
                <a:ext uri="{FF2B5EF4-FFF2-40B4-BE49-F238E27FC236}">
                  <a16:creationId xmlns:a16="http://schemas.microsoft.com/office/drawing/2014/main" id="{B1B734B1-FCA9-4D13-B526-909F22D5887E}"/>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23" name="AutoShape 64">
              <a:extLst>
                <a:ext uri="{FF2B5EF4-FFF2-40B4-BE49-F238E27FC236}">
                  <a16:creationId xmlns:a16="http://schemas.microsoft.com/office/drawing/2014/main" id="{2E57241E-EEB9-46A0-89A6-E1C47D0FB59C}"/>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24" name="AutoShape 65">
              <a:extLst>
                <a:ext uri="{FF2B5EF4-FFF2-40B4-BE49-F238E27FC236}">
                  <a16:creationId xmlns:a16="http://schemas.microsoft.com/office/drawing/2014/main" id="{6C9C8B3B-62A5-42C4-91ED-70F6A2F8AE32}"/>
                </a:ext>
              </a:extLst>
            </p:cNvPr>
            <p:cNvSpPr>
              <a:spLocks noChangeArrowheads="1"/>
            </p:cNvSpPr>
            <p:nvPr/>
          </p:nvSpPr>
          <p:spPr bwMode="auto">
            <a:xfrm>
              <a:off x="5967575" y="6520740"/>
              <a:ext cx="194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A quick tour of CJML</a:t>
              </a:r>
            </a:p>
          </p:txBody>
        </p:sp>
        <p:sp>
          <p:nvSpPr>
            <p:cNvPr id="25" name="AutoShape 64">
              <a:extLst>
                <a:ext uri="{FF2B5EF4-FFF2-40B4-BE49-F238E27FC236}">
                  <a16:creationId xmlns:a16="http://schemas.microsoft.com/office/drawing/2014/main" id="{7C1F3B68-774F-4F95-B15D-086C3E9D9FEB}"/>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Tree>
    <p:extLst>
      <p:ext uri="{BB962C8B-B14F-4D97-AF65-F5344CB8AC3E}">
        <p14:creationId xmlns:p14="http://schemas.microsoft.com/office/powerpoint/2010/main" val="172672694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a:t>
            </a:r>
          </a:p>
        </p:txBody>
      </p:sp>
      <p:sp>
        <p:nvSpPr>
          <p:cNvPr id="3" name="Content Placeholder 2"/>
          <p:cNvSpPr>
            <a:spLocks noGrp="1"/>
          </p:cNvSpPr>
          <p:nvPr>
            <p:ph idx="1"/>
          </p:nvPr>
        </p:nvSpPr>
        <p:spPr>
          <a:xfrm>
            <a:off x="954182" y="1548000"/>
            <a:ext cx="9583612" cy="4614675"/>
          </a:xfrm>
        </p:spPr>
        <p:txBody>
          <a:bodyPr numCol="2">
            <a:normAutofit fontScale="92500" lnSpcReduction="10000"/>
          </a:bodyPr>
          <a:lstStyle/>
          <a:p>
            <a:r>
              <a:rPr lang="en-GB"/>
              <a:t>Readers guide</a:t>
            </a:r>
          </a:p>
          <a:p>
            <a:pPr lvl="1"/>
            <a:r>
              <a:rPr lang="en-GB"/>
              <a:t>Who can use this material?</a:t>
            </a:r>
          </a:p>
          <a:p>
            <a:pPr lvl="1"/>
            <a:r>
              <a:rPr lang="en-GB"/>
              <a:t>Additional resources</a:t>
            </a:r>
          </a:p>
          <a:p>
            <a:r>
              <a:rPr lang="en-GB"/>
              <a:t>Introducing CJML </a:t>
            </a:r>
          </a:p>
          <a:p>
            <a:pPr lvl="1"/>
            <a:r>
              <a:rPr lang="en-GB"/>
              <a:t>Key facts</a:t>
            </a:r>
          </a:p>
          <a:p>
            <a:pPr lvl="1"/>
            <a:r>
              <a:rPr lang="en-GB"/>
              <a:t>Target group </a:t>
            </a:r>
          </a:p>
          <a:p>
            <a:pPr lvl="1"/>
            <a:r>
              <a:rPr lang="en-GB"/>
              <a:t>Development and origin</a:t>
            </a:r>
          </a:p>
          <a:p>
            <a:r>
              <a:rPr lang="en-GB"/>
              <a:t>Theoretical foundation and modelling approach</a:t>
            </a:r>
          </a:p>
          <a:p>
            <a:pPr lvl="1"/>
            <a:r>
              <a:rPr lang="en-GB"/>
              <a:t>Planned and actual journeys</a:t>
            </a:r>
          </a:p>
          <a:p>
            <a:pPr lvl="1"/>
            <a:r>
              <a:rPr lang="en-GB"/>
              <a:t>Journey types and examples</a:t>
            </a:r>
          </a:p>
          <a:p>
            <a:pPr lvl="1"/>
            <a:r>
              <a:rPr lang="en-GB"/>
              <a:t>Touchpoint typology </a:t>
            </a:r>
          </a:p>
          <a:p>
            <a:pPr lvl="1"/>
            <a:r>
              <a:rPr lang="en-GB"/>
              <a:t>Delineation of steps</a:t>
            </a:r>
          </a:p>
          <a:p>
            <a:r>
              <a:rPr lang="en-GB"/>
              <a:t>A quick tour of CJML</a:t>
            </a:r>
          </a:p>
          <a:p>
            <a:pPr lvl="1"/>
            <a:r>
              <a:rPr lang="en-GB"/>
              <a:t>Diagram types and examples</a:t>
            </a:r>
          </a:p>
          <a:p>
            <a:pPr lvl="1"/>
            <a:r>
              <a:rPr lang="en-GB"/>
              <a:t>Comparison of diagram types</a:t>
            </a:r>
          </a:p>
          <a:p>
            <a:pPr lvl="1"/>
            <a:r>
              <a:rPr lang="en-GB"/>
              <a:t>Customer/User experience</a:t>
            </a:r>
          </a:p>
          <a:p>
            <a:r>
              <a:rPr lang="en-GB"/>
              <a:t>From scenario to journey</a:t>
            </a:r>
          </a:p>
          <a:p>
            <a:pPr lvl="1"/>
            <a:r>
              <a:rPr lang="en-GB"/>
              <a:t>Example - alarm service</a:t>
            </a:r>
          </a:p>
          <a:p>
            <a:pPr lvl="1"/>
            <a:r>
              <a:rPr lang="en-GB"/>
              <a:t>From business scenario to planned journey</a:t>
            </a:r>
          </a:p>
          <a:p>
            <a:pPr lvl="1"/>
            <a:r>
              <a:rPr lang="en-GB"/>
              <a:t>From user scenario to actual journey</a:t>
            </a:r>
          </a:p>
          <a:p>
            <a:endParaRPr lang="en-GB"/>
          </a:p>
          <a:p>
            <a:endParaRPr lang="en-GB"/>
          </a:p>
          <a:p>
            <a:endParaRPr lang="en-GB"/>
          </a:p>
          <a:p>
            <a:pPr lvl="1"/>
            <a:endParaRPr lang="en-GB"/>
          </a:p>
        </p:txBody>
      </p:sp>
    </p:spTree>
    <p:extLst>
      <p:ext uri="{BB962C8B-B14F-4D97-AF65-F5344CB8AC3E}">
        <p14:creationId xmlns:p14="http://schemas.microsoft.com/office/powerpoint/2010/main" val="541240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CD7E99-6C69-4AEE-A4F2-7E08FE90ADC3}"/>
              </a:ext>
            </a:extLst>
          </p:cNvPr>
          <p:cNvSpPr/>
          <p:nvPr/>
        </p:nvSpPr>
        <p:spPr>
          <a:xfrm>
            <a:off x="5659117" y="1465817"/>
            <a:ext cx="6219617" cy="494266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Rectangle 2">
            <a:extLst>
              <a:ext uri="{FF2B5EF4-FFF2-40B4-BE49-F238E27FC236}">
                <a16:creationId xmlns:a16="http://schemas.microsoft.com/office/drawing/2014/main" id="{453ACBE8-823D-41F9-AB3E-355A051FA475}"/>
              </a:ext>
            </a:extLst>
          </p:cNvPr>
          <p:cNvSpPr/>
          <p:nvPr/>
        </p:nvSpPr>
        <p:spPr>
          <a:xfrm>
            <a:off x="313266" y="1465817"/>
            <a:ext cx="5189774" cy="494266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Title 1"/>
          <p:cNvSpPr>
            <a:spLocks noGrp="1"/>
          </p:cNvSpPr>
          <p:nvPr>
            <p:ph type="title"/>
          </p:nvPr>
        </p:nvSpPr>
        <p:spPr/>
        <p:txBody>
          <a:bodyPr/>
          <a:lstStyle/>
          <a:p>
            <a:r>
              <a:rPr lang="en-GB"/>
              <a:t>Example: Referral to a specialist</a:t>
            </a:r>
          </a:p>
        </p:txBody>
      </p:sp>
      <p:sp>
        <p:nvSpPr>
          <p:cNvPr id="32" name="TextBox 31">
            <a:extLst>
              <a:ext uri="{FF2B5EF4-FFF2-40B4-BE49-F238E27FC236}">
                <a16:creationId xmlns:a16="http://schemas.microsoft.com/office/drawing/2014/main" id="{B9ABE375-8729-492C-94B7-D6B27ABF776A}"/>
              </a:ext>
            </a:extLst>
          </p:cNvPr>
          <p:cNvSpPr txBox="1"/>
          <p:nvPr/>
        </p:nvSpPr>
        <p:spPr>
          <a:xfrm>
            <a:off x="381000" y="1481478"/>
            <a:ext cx="4743027"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00B0F0"/>
                </a:solidFill>
                <a:effectLst/>
                <a:uLnTx/>
                <a:uFillTx/>
              </a:rPr>
              <a:t>Journey diagram</a:t>
            </a:r>
          </a:p>
          <a:p>
            <a:pPr marL="285750" indent="-285750">
              <a:buFont typeface="Arial" panose="020B0604020202020204" pitchFamily="34" charset="0"/>
              <a:buChar char="•"/>
            </a:pPr>
            <a:r>
              <a:rPr lang="en-GB" sz="1600"/>
              <a:t>Example of planned journey</a:t>
            </a:r>
          </a:p>
          <a:p>
            <a:pPr marL="285750" indent="-285750">
              <a:buFont typeface="Arial" panose="020B0604020202020204" pitchFamily="34" charset="0"/>
              <a:buChar char="•"/>
            </a:pPr>
            <a:r>
              <a:rPr lang="en-GB" sz="1600"/>
              <a:t>Example of actual journey with a deviation</a:t>
            </a:r>
          </a:p>
        </p:txBody>
      </p:sp>
      <p:sp>
        <p:nvSpPr>
          <p:cNvPr id="33" name="TextBox 32">
            <a:extLst>
              <a:ext uri="{FF2B5EF4-FFF2-40B4-BE49-F238E27FC236}">
                <a16:creationId xmlns:a16="http://schemas.microsoft.com/office/drawing/2014/main" id="{98D6F79C-3C8E-4119-8F87-4C0FFEC74FF5}"/>
              </a:ext>
            </a:extLst>
          </p:cNvPr>
          <p:cNvSpPr txBox="1"/>
          <p:nvPr/>
        </p:nvSpPr>
        <p:spPr>
          <a:xfrm>
            <a:off x="5723467" y="1517691"/>
            <a:ext cx="5748020"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B0F0"/>
                </a:solidFill>
                <a:effectLst/>
                <a:uLnTx/>
                <a:uFillTx/>
              </a:rPr>
              <a:t>Journey network diagram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rPr>
              <a:t>The patient journey in the upper swimlane corresponds to the planned patient journey to the left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0" dirty="0">
                <a:solidFill>
                  <a:prstClr val="black"/>
                </a:solidFill>
              </a:rPr>
              <a:t>The swimlane diagrams shows all the individual journeys at once, and it also reveals the exchange between the GP and the Specialist, which is not part of the patient journey</a:t>
            </a:r>
            <a:endParaRPr kumimoji="0" lang="en-GB" sz="1600" b="0" i="0" u="none" strike="noStrike" kern="0" cap="none" spc="0" normalizeH="0" baseline="0" noProof="0" dirty="0">
              <a:ln>
                <a:noFill/>
              </a:ln>
              <a:solidFill>
                <a:prstClr val="black"/>
              </a:solidFill>
              <a:effectLst/>
              <a:uLnTx/>
              <a:uFillTx/>
            </a:endParaRPr>
          </a:p>
        </p:txBody>
      </p:sp>
      <p:sp>
        <p:nvSpPr>
          <p:cNvPr id="34" name="TextBox 33">
            <a:extLst>
              <a:ext uri="{FF2B5EF4-FFF2-40B4-BE49-F238E27FC236}">
                <a16:creationId xmlns:a16="http://schemas.microsoft.com/office/drawing/2014/main" id="{C3B9448D-E2C7-41EC-AB6D-37A0B54892CE}"/>
              </a:ext>
            </a:extLst>
          </p:cNvPr>
          <p:cNvSpPr txBox="1"/>
          <p:nvPr/>
        </p:nvSpPr>
        <p:spPr>
          <a:xfrm>
            <a:off x="497186" y="2484043"/>
            <a:ext cx="7526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B0F0"/>
                </a:solidFill>
                <a:effectLst/>
                <a:uLnTx/>
                <a:uFillTx/>
              </a:rPr>
              <a:t>Planned journey</a:t>
            </a:r>
            <a:endParaRPr kumimoji="0" lang="en-GB" sz="1050" b="0" i="0" u="none" strike="noStrike" kern="0" cap="none" spc="0" normalizeH="0" baseline="0" noProof="0">
              <a:ln>
                <a:noFill/>
              </a:ln>
              <a:solidFill>
                <a:prstClr val="black"/>
              </a:solidFill>
              <a:effectLst/>
              <a:uLnTx/>
              <a:uFillTx/>
            </a:endParaRPr>
          </a:p>
        </p:txBody>
      </p:sp>
      <p:sp>
        <p:nvSpPr>
          <p:cNvPr id="35" name="TextBox 34">
            <a:extLst>
              <a:ext uri="{FF2B5EF4-FFF2-40B4-BE49-F238E27FC236}">
                <a16:creationId xmlns:a16="http://schemas.microsoft.com/office/drawing/2014/main" id="{32BD4AA9-CF39-476E-A689-6CA8D01E6D07}"/>
              </a:ext>
            </a:extLst>
          </p:cNvPr>
          <p:cNvSpPr txBox="1"/>
          <p:nvPr/>
        </p:nvSpPr>
        <p:spPr>
          <a:xfrm>
            <a:off x="497186" y="4057909"/>
            <a:ext cx="7526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B0F0"/>
                </a:solidFill>
                <a:effectLst/>
                <a:uLnTx/>
                <a:uFillTx/>
              </a:rPr>
              <a:t>Actual journey</a:t>
            </a:r>
            <a:endParaRPr kumimoji="0" lang="en-GB" sz="1050" b="0" i="0" u="none" strike="noStrike" kern="0" cap="none" spc="0" normalizeH="0" baseline="0" noProof="0">
              <a:ln>
                <a:noFill/>
              </a:ln>
              <a:solidFill>
                <a:prstClr val="black"/>
              </a:solidFill>
              <a:effectLst/>
              <a:uLnTx/>
              <a:uFillTx/>
            </a:endParaRPr>
          </a:p>
        </p:txBody>
      </p:sp>
      <p:sp>
        <p:nvSpPr>
          <p:cNvPr id="40" name="TextBox 39">
            <a:extLst>
              <a:ext uri="{FF2B5EF4-FFF2-40B4-BE49-F238E27FC236}">
                <a16:creationId xmlns:a16="http://schemas.microsoft.com/office/drawing/2014/main" id="{3D6F36A9-FC94-46FC-B7D0-4001F5900F55}"/>
              </a:ext>
            </a:extLst>
          </p:cNvPr>
          <p:cNvSpPr txBox="1"/>
          <p:nvPr/>
        </p:nvSpPr>
        <p:spPr>
          <a:xfrm>
            <a:off x="3850854" y="5628922"/>
            <a:ext cx="146743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accent4">
                    <a:lumMod val="50000"/>
                  </a:schemeClr>
                </a:solidFill>
                <a:effectLst/>
                <a:uLnTx/>
                <a:uFillTx/>
              </a:rPr>
              <a:t>This is an example of a deviation from the planned journey</a:t>
            </a:r>
          </a:p>
        </p:txBody>
      </p:sp>
      <p:cxnSp>
        <p:nvCxnSpPr>
          <p:cNvPr id="41" name="Straight Arrow Connector 40">
            <a:extLst>
              <a:ext uri="{FF2B5EF4-FFF2-40B4-BE49-F238E27FC236}">
                <a16:creationId xmlns:a16="http://schemas.microsoft.com/office/drawing/2014/main" id="{39B99E0B-3891-49A0-9D88-F7B603E373F0}"/>
              </a:ext>
            </a:extLst>
          </p:cNvPr>
          <p:cNvCxnSpPr>
            <a:cxnSpLocks/>
          </p:cNvCxnSpPr>
          <p:nvPr/>
        </p:nvCxnSpPr>
        <p:spPr>
          <a:xfrm flipH="1">
            <a:off x="3333242" y="5783051"/>
            <a:ext cx="556475" cy="1"/>
          </a:xfrm>
          <a:prstGeom prst="straightConnector1">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pic>
        <p:nvPicPr>
          <p:cNvPr id="4" name="Picture 3">
            <a:extLst>
              <a:ext uri="{FF2B5EF4-FFF2-40B4-BE49-F238E27FC236}">
                <a16:creationId xmlns:a16="http://schemas.microsoft.com/office/drawing/2014/main" id="{31D705C4-10C3-4746-A431-745791C2F82F}"/>
              </a:ext>
            </a:extLst>
          </p:cNvPr>
          <p:cNvPicPr>
            <a:picLocks noChangeAspect="1"/>
          </p:cNvPicPr>
          <p:nvPr/>
        </p:nvPicPr>
        <p:blipFill>
          <a:blip r:embed="rId3"/>
          <a:stretch>
            <a:fillRect/>
          </a:stretch>
        </p:blipFill>
        <p:spPr>
          <a:xfrm>
            <a:off x="829733" y="4048114"/>
            <a:ext cx="4437991" cy="1734937"/>
          </a:xfrm>
          <a:prstGeom prst="rect">
            <a:avLst/>
          </a:prstGeom>
        </p:spPr>
      </p:pic>
      <p:pic>
        <p:nvPicPr>
          <p:cNvPr id="5" name="Picture 4">
            <a:extLst>
              <a:ext uri="{FF2B5EF4-FFF2-40B4-BE49-F238E27FC236}">
                <a16:creationId xmlns:a16="http://schemas.microsoft.com/office/drawing/2014/main" id="{66941CF8-196C-49F2-8340-46D97E11F368}"/>
              </a:ext>
            </a:extLst>
          </p:cNvPr>
          <p:cNvPicPr>
            <a:picLocks noChangeAspect="1"/>
          </p:cNvPicPr>
          <p:nvPr/>
        </p:nvPicPr>
        <p:blipFill>
          <a:blip r:embed="rId4"/>
          <a:stretch>
            <a:fillRect/>
          </a:stretch>
        </p:blipFill>
        <p:spPr>
          <a:xfrm>
            <a:off x="1091724" y="2459426"/>
            <a:ext cx="4176000" cy="948872"/>
          </a:xfrm>
          <a:prstGeom prst="rect">
            <a:avLst/>
          </a:prstGeom>
        </p:spPr>
      </p:pic>
      <p:pic>
        <p:nvPicPr>
          <p:cNvPr id="125" name="Picture 4" descr="Bilderesultat for light bulb free clipart">
            <a:extLst>
              <a:ext uri="{FF2B5EF4-FFF2-40B4-BE49-F238E27FC236}">
                <a16:creationId xmlns:a16="http://schemas.microsoft.com/office/drawing/2014/main" id="{6711E994-5820-4BDB-9C87-026DA6514B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919765" y="5410794"/>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BE50FFD-C74C-4959-8FA6-BF4836D3F52C}"/>
              </a:ext>
            </a:extLst>
          </p:cNvPr>
          <p:cNvSpPr/>
          <p:nvPr/>
        </p:nvSpPr>
        <p:spPr>
          <a:xfrm>
            <a:off x="1518558" y="5243295"/>
            <a:ext cx="1814684" cy="671796"/>
          </a:xfrm>
          <a:prstGeom prst="rect">
            <a:avLst/>
          </a:prstGeom>
          <a:solidFill>
            <a:schemeClr val="accent5">
              <a:alpha val="2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D4238546-C48E-4632-B1E3-DF9ECEE7FA1F}"/>
              </a:ext>
            </a:extLst>
          </p:cNvPr>
          <p:cNvGrpSpPr/>
          <p:nvPr/>
        </p:nvGrpSpPr>
        <p:grpSpPr>
          <a:xfrm>
            <a:off x="1454210" y="6520740"/>
            <a:ext cx="8104912" cy="200677"/>
            <a:chOff x="1454210" y="6520740"/>
            <a:chExt cx="8104912" cy="200677"/>
          </a:xfrm>
        </p:grpSpPr>
        <p:sp>
          <p:nvSpPr>
            <p:cNvPr id="21" name="AutoShape 63">
              <a:extLst>
                <a:ext uri="{FF2B5EF4-FFF2-40B4-BE49-F238E27FC236}">
                  <a16:creationId xmlns:a16="http://schemas.microsoft.com/office/drawing/2014/main" id="{6930B889-8475-46DC-8810-E145CF10BA8E}"/>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22" name="AutoShape 64">
              <a:extLst>
                <a:ext uri="{FF2B5EF4-FFF2-40B4-BE49-F238E27FC236}">
                  <a16:creationId xmlns:a16="http://schemas.microsoft.com/office/drawing/2014/main" id="{728CC352-8C04-499F-B303-34ECF4CCD0D7}"/>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23" name="AutoShape 65">
              <a:extLst>
                <a:ext uri="{FF2B5EF4-FFF2-40B4-BE49-F238E27FC236}">
                  <a16:creationId xmlns:a16="http://schemas.microsoft.com/office/drawing/2014/main" id="{12FDE7DC-770D-4824-B936-F1A3A9A6DD8E}"/>
                </a:ext>
              </a:extLst>
            </p:cNvPr>
            <p:cNvSpPr>
              <a:spLocks noChangeArrowheads="1"/>
            </p:cNvSpPr>
            <p:nvPr/>
          </p:nvSpPr>
          <p:spPr bwMode="auto">
            <a:xfrm>
              <a:off x="5967575" y="6520740"/>
              <a:ext cx="194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A quick tour of CJML</a:t>
              </a:r>
            </a:p>
          </p:txBody>
        </p:sp>
        <p:sp>
          <p:nvSpPr>
            <p:cNvPr id="24" name="AutoShape 64">
              <a:extLst>
                <a:ext uri="{FF2B5EF4-FFF2-40B4-BE49-F238E27FC236}">
                  <a16:creationId xmlns:a16="http://schemas.microsoft.com/office/drawing/2014/main" id="{CD3B2390-EAFE-430B-B363-DF7EC3EFE41B}"/>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pic>
        <p:nvPicPr>
          <p:cNvPr id="6" name="Picture 5">
            <a:extLst>
              <a:ext uri="{FF2B5EF4-FFF2-40B4-BE49-F238E27FC236}">
                <a16:creationId xmlns:a16="http://schemas.microsoft.com/office/drawing/2014/main" id="{E83E0B61-26D5-40B0-A17F-E488A101FB95}"/>
              </a:ext>
            </a:extLst>
          </p:cNvPr>
          <p:cNvPicPr>
            <a:picLocks noChangeAspect="1"/>
          </p:cNvPicPr>
          <p:nvPr/>
        </p:nvPicPr>
        <p:blipFill>
          <a:blip r:embed="rId6"/>
          <a:stretch>
            <a:fillRect/>
          </a:stretch>
        </p:blipFill>
        <p:spPr>
          <a:xfrm>
            <a:off x="5956549" y="3492568"/>
            <a:ext cx="5498035" cy="2290483"/>
          </a:xfrm>
          <a:prstGeom prst="rect">
            <a:avLst/>
          </a:prstGeom>
        </p:spPr>
      </p:pic>
    </p:spTree>
    <p:extLst>
      <p:ext uri="{BB962C8B-B14F-4D97-AF65-F5344CB8AC3E}">
        <p14:creationId xmlns:p14="http://schemas.microsoft.com/office/powerpoint/2010/main" val="162988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DE6F-3919-49B5-BB0A-4F82314A7DE2}"/>
              </a:ext>
            </a:extLst>
          </p:cNvPr>
          <p:cNvSpPr>
            <a:spLocks noGrp="1"/>
          </p:cNvSpPr>
          <p:nvPr>
            <p:ph type="title"/>
          </p:nvPr>
        </p:nvSpPr>
        <p:spPr>
          <a:xfrm>
            <a:off x="954182" y="214615"/>
            <a:ext cx="9001711" cy="888244"/>
          </a:xfrm>
        </p:spPr>
        <p:txBody>
          <a:bodyPr/>
          <a:lstStyle/>
          <a:p>
            <a:r>
              <a:rPr lang="en-GB"/>
              <a:t>Comparison of diagram types</a:t>
            </a:r>
          </a:p>
        </p:txBody>
      </p:sp>
      <p:cxnSp>
        <p:nvCxnSpPr>
          <p:cNvPr id="74" name="Straight Connector 73">
            <a:extLst>
              <a:ext uri="{FF2B5EF4-FFF2-40B4-BE49-F238E27FC236}">
                <a16:creationId xmlns:a16="http://schemas.microsoft.com/office/drawing/2014/main" id="{934D9294-2C2C-4D6E-A0DC-07296DED2ED3}"/>
              </a:ext>
            </a:extLst>
          </p:cNvPr>
          <p:cNvCxnSpPr>
            <a:cxnSpLocks/>
            <a:stCxn id="133" idx="6"/>
            <a:endCxn id="137" idx="6"/>
          </p:cNvCxnSpPr>
          <p:nvPr/>
        </p:nvCxnSpPr>
        <p:spPr>
          <a:xfrm>
            <a:off x="9321515" y="2011478"/>
            <a:ext cx="320130" cy="5544"/>
          </a:xfrm>
          <a:prstGeom prst="line">
            <a:avLst/>
          </a:prstGeom>
          <a:noFill/>
          <a:ln w="22225" cap="flat" cmpd="sng" algn="ctr">
            <a:solidFill>
              <a:sysClr val="windowText" lastClr="000000">
                <a:lumMod val="50000"/>
                <a:lumOff val="50000"/>
              </a:sysClr>
            </a:solidFill>
            <a:prstDash val="solid"/>
          </a:ln>
          <a:effectLst/>
        </p:spPr>
      </p:cxnSp>
      <p:cxnSp>
        <p:nvCxnSpPr>
          <p:cNvPr id="75" name="Straight Arrow Connector 74">
            <a:extLst>
              <a:ext uri="{FF2B5EF4-FFF2-40B4-BE49-F238E27FC236}">
                <a16:creationId xmlns:a16="http://schemas.microsoft.com/office/drawing/2014/main" id="{01C87275-5326-4413-86D9-5E8F55ACB547}"/>
              </a:ext>
            </a:extLst>
          </p:cNvPr>
          <p:cNvCxnSpPr>
            <a:cxnSpLocks/>
            <a:stCxn id="134" idx="6"/>
            <a:endCxn id="133" idx="2"/>
          </p:cNvCxnSpPr>
          <p:nvPr/>
        </p:nvCxnSpPr>
        <p:spPr>
          <a:xfrm>
            <a:off x="7884211" y="2011478"/>
            <a:ext cx="897304" cy="0"/>
          </a:xfrm>
          <a:prstGeom prst="straightConnector1">
            <a:avLst/>
          </a:prstGeom>
          <a:noFill/>
          <a:ln w="22225" cap="flat" cmpd="sng" algn="ctr">
            <a:solidFill>
              <a:sysClr val="window" lastClr="FFFFFF">
                <a:lumMod val="50000"/>
              </a:sysClr>
            </a:solidFill>
            <a:prstDash val="solid"/>
            <a:tailEnd type="triangle" w="med" len="med"/>
          </a:ln>
          <a:effectLst/>
        </p:spPr>
      </p:cxnSp>
      <p:cxnSp>
        <p:nvCxnSpPr>
          <p:cNvPr id="76" name="Straight Connector 75">
            <a:extLst>
              <a:ext uri="{FF2B5EF4-FFF2-40B4-BE49-F238E27FC236}">
                <a16:creationId xmlns:a16="http://schemas.microsoft.com/office/drawing/2014/main" id="{F2FBD78B-CD6E-4AE5-967E-E8EB79FB76F1}"/>
              </a:ext>
            </a:extLst>
          </p:cNvPr>
          <p:cNvCxnSpPr>
            <a:cxnSpLocks/>
            <a:stCxn id="136" idx="6"/>
            <a:endCxn id="130" idx="2"/>
          </p:cNvCxnSpPr>
          <p:nvPr/>
        </p:nvCxnSpPr>
        <p:spPr>
          <a:xfrm>
            <a:off x="2405873" y="2009436"/>
            <a:ext cx="771786" cy="2042"/>
          </a:xfrm>
          <a:prstGeom prst="line">
            <a:avLst/>
          </a:prstGeom>
          <a:noFill/>
          <a:ln w="22225" cap="flat" cmpd="sng" algn="ctr">
            <a:solidFill>
              <a:sysClr val="windowText" lastClr="000000">
                <a:lumMod val="50000"/>
                <a:lumOff val="50000"/>
              </a:sysClr>
            </a:solidFill>
            <a:prstDash val="solid"/>
          </a:ln>
          <a:effectLst/>
        </p:spPr>
      </p:cxnSp>
      <p:cxnSp>
        <p:nvCxnSpPr>
          <p:cNvPr id="77" name="Straight Arrow Connector 76">
            <a:extLst>
              <a:ext uri="{FF2B5EF4-FFF2-40B4-BE49-F238E27FC236}">
                <a16:creationId xmlns:a16="http://schemas.microsoft.com/office/drawing/2014/main" id="{8B1B0C68-672C-470B-970F-374FFC06B3EF}"/>
              </a:ext>
            </a:extLst>
          </p:cNvPr>
          <p:cNvCxnSpPr>
            <a:cxnSpLocks/>
            <a:stCxn id="130" idx="6"/>
            <a:endCxn id="132" idx="2"/>
          </p:cNvCxnSpPr>
          <p:nvPr/>
        </p:nvCxnSpPr>
        <p:spPr>
          <a:xfrm>
            <a:off x="3717659" y="2011478"/>
            <a:ext cx="2171287" cy="0"/>
          </a:xfrm>
          <a:prstGeom prst="straightConnector1">
            <a:avLst/>
          </a:prstGeom>
          <a:noFill/>
          <a:ln w="22225" cap="flat" cmpd="sng" algn="ctr">
            <a:solidFill>
              <a:sysClr val="window" lastClr="FFFFFF">
                <a:lumMod val="50000"/>
              </a:sysClr>
            </a:solidFill>
            <a:prstDash val="solid"/>
            <a:tailEnd type="triangle" w="med" len="med"/>
          </a:ln>
          <a:effectLst/>
        </p:spPr>
      </p:cxnSp>
      <p:cxnSp>
        <p:nvCxnSpPr>
          <p:cNvPr id="78" name="Straight Arrow Connector 77">
            <a:extLst>
              <a:ext uri="{FF2B5EF4-FFF2-40B4-BE49-F238E27FC236}">
                <a16:creationId xmlns:a16="http://schemas.microsoft.com/office/drawing/2014/main" id="{9A92EBF1-0754-4280-A680-3B6308C8A170}"/>
              </a:ext>
            </a:extLst>
          </p:cNvPr>
          <p:cNvCxnSpPr>
            <a:cxnSpLocks/>
            <a:stCxn id="132" idx="6"/>
            <a:endCxn id="134" idx="2"/>
          </p:cNvCxnSpPr>
          <p:nvPr/>
        </p:nvCxnSpPr>
        <p:spPr>
          <a:xfrm>
            <a:off x="6428946" y="2011478"/>
            <a:ext cx="915265" cy="0"/>
          </a:xfrm>
          <a:prstGeom prst="straightConnector1">
            <a:avLst/>
          </a:prstGeom>
          <a:noFill/>
          <a:ln w="22225" cap="flat" cmpd="sng" algn="ctr">
            <a:solidFill>
              <a:sysClr val="window" lastClr="FFFFFF">
                <a:lumMod val="50000"/>
              </a:sysClr>
            </a:solidFill>
            <a:prstDash val="solid"/>
            <a:tailEnd type="triangle" w="med" len="med"/>
          </a:ln>
          <a:effectLst/>
        </p:spPr>
      </p:cxnSp>
      <p:sp>
        <p:nvSpPr>
          <p:cNvPr id="79" name="Rounded Rectangle 44">
            <a:extLst>
              <a:ext uri="{FF2B5EF4-FFF2-40B4-BE49-F238E27FC236}">
                <a16:creationId xmlns:a16="http://schemas.microsoft.com/office/drawing/2014/main" id="{AFF1F3A7-656A-488A-9F7E-A4C9A709F574}"/>
              </a:ext>
            </a:extLst>
          </p:cNvPr>
          <p:cNvSpPr/>
          <p:nvPr/>
        </p:nvSpPr>
        <p:spPr>
          <a:xfrm>
            <a:off x="2250375" y="5444147"/>
            <a:ext cx="7590107" cy="684000"/>
          </a:xfrm>
          <a:prstGeom prst="roundRect">
            <a:avLst>
              <a:gd name="adj" fmla="val 8551"/>
            </a:avLst>
          </a:prstGeom>
          <a:no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Rounded Rectangle 45">
            <a:extLst>
              <a:ext uri="{FF2B5EF4-FFF2-40B4-BE49-F238E27FC236}">
                <a16:creationId xmlns:a16="http://schemas.microsoft.com/office/drawing/2014/main" id="{D15BC7A0-1D0F-4DF9-B3D1-94F79C9A8EA2}"/>
              </a:ext>
            </a:extLst>
          </p:cNvPr>
          <p:cNvSpPr/>
          <p:nvPr/>
        </p:nvSpPr>
        <p:spPr>
          <a:xfrm>
            <a:off x="2254927" y="2969894"/>
            <a:ext cx="7590107"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Rounded Rectangle 59">
            <a:extLst>
              <a:ext uri="{FF2B5EF4-FFF2-40B4-BE49-F238E27FC236}">
                <a16:creationId xmlns:a16="http://schemas.microsoft.com/office/drawing/2014/main" id="{CF0EBBB9-4F04-44F0-A96D-ACD0C6660E3E}"/>
              </a:ext>
            </a:extLst>
          </p:cNvPr>
          <p:cNvSpPr/>
          <p:nvPr/>
        </p:nvSpPr>
        <p:spPr>
          <a:xfrm>
            <a:off x="2254927" y="3789626"/>
            <a:ext cx="7590107"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2" name="Rounded Rectangle 60">
            <a:extLst>
              <a:ext uri="{FF2B5EF4-FFF2-40B4-BE49-F238E27FC236}">
                <a16:creationId xmlns:a16="http://schemas.microsoft.com/office/drawing/2014/main" id="{2D7FF630-B076-482E-8584-1A6C5DDDBABE}"/>
              </a:ext>
            </a:extLst>
          </p:cNvPr>
          <p:cNvSpPr/>
          <p:nvPr/>
        </p:nvSpPr>
        <p:spPr>
          <a:xfrm>
            <a:off x="2254927" y="4616182"/>
            <a:ext cx="7590107" cy="684000"/>
          </a:xfrm>
          <a:prstGeom prst="roundRect">
            <a:avLst>
              <a:gd name="adj" fmla="val 8551"/>
            </a:avLst>
          </a:prstGeom>
          <a:solidFill>
            <a:sysClr val="window" lastClr="FFFFFF">
              <a:lumMod val="95000"/>
            </a:sysClr>
          </a:solidFill>
          <a:ln w="25400" cap="flat" cmpd="sng" algn="ctr">
            <a:solidFill>
              <a:sysClr val="window" lastClr="FFFFFF">
                <a:lumMod val="85000"/>
              </a:sysClr>
            </a:solidFill>
            <a:prstDash val="solid"/>
          </a:ln>
          <a:effectLst/>
        </p:spPr>
        <p:txBody>
          <a:bodyPr r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3" name="TextBox 157">
            <a:extLst>
              <a:ext uri="{FF2B5EF4-FFF2-40B4-BE49-F238E27FC236}">
                <a16:creationId xmlns:a16="http://schemas.microsoft.com/office/drawing/2014/main" id="{44C7A51E-A0EF-4070-B9DC-A35D8AEC161A}"/>
              </a:ext>
            </a:extLst>
          </p:cNvPr>
          <p:cNvSpPr txBox="1">
            <a:spLocks noChangeArrowheads="1"/>
          </p:cNvSpPr>
          <p:nvPr/>
        </p:nvSpPr>
        <p:spPr bwMode="auto">
          <a:xfrm>
            <a:off x="2229849" y="3410205"/>
            <a:ext cx="99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a:ln>
                  <a:noFill/>
                </a:ln>
                <a:solidFill>
                  <a:prstClr val="black"/>
                </a:solidFill>
                <a:effectLst/>
                <a:uLnTx/>
                <a:uFillTx/>
                <a:latin typeface="Calibri" pitchFamily="34" charset="0"/>
              </a:rPr>
              <a:t>Patient</a:t>
            </a:r>
            <a:endParaRPr kumimoji="0" lang="en-GB" altLang="en-US" sz="1200" b="0" i="0" u="none" strike="noStrike" kern="0" cap="none" spc="0" normalizeH="0" baseline="0" noProof="0">
              <a:ln>
                <a:noFill/>
              </a:ln>
              <a:solidFill>
                <a:prstClr val="black"/>
              </a:solidFill>
              <a:effectLst/>
              <a:uLnTx/>
              <a:uFillTx/>
              <a:latin typeface="Calibri" pitchFamily="34" charset="0"/>
            </a:endParaRPr>
          </a:p>
        </p:txBody>
      </p:sp>
      <p:sp>
        <p:nvSpPr>
          <p:cNvPr id="84" name="TextBox 157">
            <a:extLst>
              <a:ext uri="{FF2B5EF4-FFF2-40B4-BE49-F238E27FC236}">
                <a16:creationId xmlns:a16="http://schemas.microsoft.com/office/drawing/2014/main" id="{CEF41AFD-59F3-4C4A-A91D-4945FDE1FA0C}"/>
              </a:ext>
            </a:extLst>
          </p:cNvPr>
          <p:cNvSpPr txBox="1">
            <a:spLocks noChangeArrowheads="1"/>
          </p:cNvSpPr>
          <p:nvPr/>
        </p:nvSpPr>
        <p:spPr bwMode="auto">
          <a:xfrm>
            <a:off x="2229849" y="4233621"/>
            <a:ext cx="99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a:ln>
                  <a:noFill/>
                </a:ln>
                <a:solidFill>
                  <a:prstClr val="black"/>
                </a:solidFill>
                <a:effectLst/>
                <a:uLnTx/>
                <a:uFillTx/>
                <a:latin typeface="Calibri" pitchFamily="34" charset="0"/>
              </a:rPr>
              <a:t>GP</a:t>
            </a:r>
            <a:endParaRPr kumimoji="0" lang="en-GB" altLang="en-US" sz="1200" b="0" i="0" u="none" strike="noStrike" kern="0" cap="none" spc="0" normalizeH="0" baseline="0" noProof="0">
              <a:ln>
                <a:noFill/>
              </a:ln>
              <a:solidFill>
                <a:prstClr val="black"/>
              </a:solidFill>
              <a:effectLst/>
              <a:uLnTx/>
              <a:uFillTx/>
              <a:latin typeface="Calibri" pitchFamily="34" charset="0"/>
            </a:endParaRPr>
          </a:p>
        </p:txBody>
      </p:sp>
      <p:sp>
        <p:nvSpPr>
          <p:cNvPr id="85" name="TextBox 157">
            <a:extLst>
              <a:ext uri="{FF2B5EF4-FFF2-40B4-BE49-F238E27FC236}">
                <a16:creationId xmlns:a16="http://schemas.microsoft.com/office/drawing/2014/main" id="{CAFC21DF-650A-4F40-BFAA-AE0DABA38482}"/>
              </a:ext>
            </a:extLst>
          </p:cNvPr>
          <p:cNvSpPr txBox="1">
            <a:spLocks noChangeArrowheads="1"/>
          </p:cNvSpPr>
          <p:nvPr/>
        </p:nvSpPr>
        <p:spPr bwMode="auto">
          <a:xfrm>
            <a:off x="2229849" y="5063861"/>
            <a:ext cx="99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a:ln>
                  <a:noFill/>
                </a:ln>
                <a:solidFill>
                  <a:prstClr val="black"/>
                </a:solidFill>
                <a:effectLst/>
                <a:uLnTx/>
                <a:uFillTx/>
                <a:latin typeface="Calibri" pitchFamily="34" charset="0"/>
              </a:rPr>
              <a:t>Specialist</a:t>
            </a:r>
            <a:endParaRPr kumimoji="0" lang="en-GB" altLang="en-US" sz="1200" b="0" i="0" u="none" strike="noStrike" kern="0" cap="none" spc="0" normalizeH="0" baseline="0" noProof="0">
              <a:ln>
                <a:noFill/>
              </a:ln>
              <a:solidFill>
                <a:prstClr val="black"/>
              </a:solidFill>
              <a:effectLst/>
              <a:uLnTx/>
              <a:uFillTx/>
              <a:latin typeface="Calibri" pitchFamily="34" charset="0"/>
            </a:endParaRPr>
          </a:p>
        </p:txBody>
      </p:sp>
      <p:pic>
        <p:nvPicPr>
          <p:cNvPr id="86" name="Picture 85">
            <a:extLst>
              <a:ext uri="{FF2B5EF4-FFF2-40B4-BE49-F238E27FC236}">
                <a16:creationId xmlns:a16="http://schemas.microsoft.com/office/drawing/2014/main" id="{EBD15CA1-8182-4436-BD56-C4FB49E03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926" y="3769285"/>
            <a:ext cx="569892" cy="569892"/>
          </a:xfrm>
          <a:prstGeom prst="rect">
            <a:avLst/>
          </a:prstGeom>
        </p:spPr>
      </p:pic>
      <p:pic>
        <p:nvPicPr>
          <p:cNvPr id="87" name="Picture 86">
            <a:extLst>
              <a:ext uri="{FF2B5EF4-FFF2-40B4-BE49-F238E27FC236}">
                <a16:creationId xmlns:a16="http://schemas.microsoft.com/office/drawing/2014/main" id="{D89C43CA-B4A3-4E5E-A41E-1BCB47376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439" y="4707679"/>
            <a:ext cx="284946" cy="356183"/>
          </a:xfrm>
          <a:prstGeom prst="rect">
            <a:avLst/>
          </a:prstGeom>
        </p:spPr>
      </p:pic>
      <p:sp>
        <p:nvSpPr>
          <p:cNvPr id="88" name="Rounded Rectangle 67">
            <a:extLst>
              <a:ext uri="{FF2B5EF4-FFF2-40B4-BE49-F238E27FC236}">
                <a16:creationId xmlns:a16="http://schemas.microsoft.com/office/drawing/2014/main" id="{A50B04A4-94D5-4EA9-BDE5-17644567FA42}"/>
              </a:ext>
            </a:extLst>
          </p:cNvPr>
          <p:cNvSpPr/>
          <p:nvPr/>
        </p:nvSpPr>
        <p:spPr>
          <a:xfrm>
            <a:off x="7025403" y="4679357"/>
            <a:ext cx="1224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Sends a reminder about the appointment</a:t>
            </a:r>
          </a:p>
        </p:txBody>
      </p:sp>
      <p:sp>
        <p:nvSpPr>
          <p:cNvPr id="89" name="Rounded Rectangle 69">
            <a:extLst>
              <a:ext uri="{FF2B5EF4-FFF2-40B4-BE49-F238E27FC236}">
                <a16:creationId xmlns:a16="http://schemas.microsoft.com/office/drawing/2014/main" id="{B143030B-0255-4F7C-B2C6-F3903C6C6EFA}"/>
              </a:ext>
            </a:extLst>
          </p:cNvPr>
          <p:cNvSpPr/>
          <p:nvPr/>
        </p:nvSpPr>
        <p:spPr>
          <a:xfrm>
            <a:off x="7025403" y="3033373"/>
            <a:ext cx="1224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Receives an SMS reminder about the appointment</a:t>
            </a:r>
          </a:p>
        </p:txBody>
      </p:sp>
      <p:pic>
        <p:nvPicPr>
          <p:cNvPr id="90" name="Picture 89">
            <a:extLst>
              <a:ext uri="{FF2B5EF4-FFF2-40B4-BE49-F238E27FC236}">
                <a16:creationId xmlns:a16="http://schemas.microsoft.com/office/drawing/2014/main" id="{216DE40A-7F70-423D-9930-1F5C8C5CC570}"/>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7108284" y="3202776"/>
            <a:ext cx="237195" cy="237195"/>
          </a:xfrm>
          <a:prstGeom prst="rect">
            <a:avLst/>
          </a:prstGeom>
        </p:spPr>
      </p:pic>
      <p:cxnSp>
        <p:nvCxnSpPr>
          <p:cNvPr id="91" name="Straight Arrow Connector 90">
            <a:extLst>
              <a:ext uri="{FF2B5EF4-FFF2-40B4-BE49-F238E27FC236}">
                <a16:creationId xmlns:a16="http://schemas.microsoft.com/office/drawing/2014/main" id="{F569AAEF-FACA-42BB-9BAA-3C2972DFFE15}"/>
              </a:ext>
            </a:extLst>
          </p:cNvPr>
          <p:cNvCxnSpPr>
            <a:stCxn id="93" idx="2"/>
            <a:endCxn id="94" idx="0"/>
          </p:cNvCxnSpPr>
          <p:nvPr/>
        </p:nvCxnSpPr>
        <p:spPr>
          <a:xfrm>
            <a:off x="9055459" y="3609373"/>
            <a:ext cx="0" cy="1069985"/>
          </a:xfrm>
          <a:prstGeom prst="straightConnector1">
            <a:avLst/>
          </a:prstGeom>
          <a:noFill/>
          <a:ln w="22225" cap="flat" cmpd="sng" algn="ctr">
            <a:solidFill>
              <a:sysClr val="window" lastClr="FFFFFF">
                <a:lumMod val="50000"/>
              </a:sysClr>
            </a:solidFill>
            <a:prstDash val="sysDash"/>
            <a:tailEnd type="triangle" w="med" len="med"/>
          </a:ln>
          <a:effectLst/>
        </p:spPr>
      </p:cxnSp>
      <p:cxnSp>
        <p:nvCxnSpPr>
          <p:cNvPr id="92" name="Straight Arrow Connector 91">
            <a:extLst>
              <a:ext uri="{FF2B5EF4-FFF2-40B4-BE49-F238E27FC236}">
                <a16:creationId xmlns:a16="http://schemas.microsoft.com/office/drawing/2014/main" id="{C474E740-8C47-4025-B77A-2E94AC2F8DEA}"/>
              </a:ext>
            </a:extLst>
          </p:cNvPr>
          <p:cNvCxnSpPr>
            <a:stCxn id="88" idx="0"/>
            <a:endCxn id="89" idx="2"/>
          </p:cNvCxnSpPr>
          <p:nvPr/>
        </p:nvCxnSpPr>
        <p:spPr>
          <a:xfrm flipV="1">
            <a:off x="7637403" y="3609373"/>
            <a:ext cx="0" cy="1069984"/>
          </a:xfrm>
          <a:prstGeom prst="straightConnector1">
            <a:avLst/>
          </a:prstGeom>
          <a:noFill/>
          <a:ln w="22225" cap="flat" cmpd="sng" algn="ctr">
            <a:solidFill>
              <a:sysClr val="window" lastClr="FFFFFF">
                <a:lumMod val="50000"/>
              </a:sysClr>
            </a:solidFill>
            <a:prstDash val="sysDash"/>
            <a:tailEnd type="triangle" w="med" len="med"/>
          </a:ln>
          <a:effectLst/>
        </p:spPr>
      </p:cxnSp>
      <p:sp>
        <p:nvSpPr>
          <p:cNvPr id="93" name="Rounded Rectangle 75">
            <a:extLst>
              <a:ext uri="{FF2B5EF4-FFF2-40B4-BE49-F238E27FC236}">
                <a16:creationId xmlns:a16="http://schemas.microsoft.com/office/drawing/2014/main" id="{C8C1A3B1-E2D6-4729-BC83-C65A0381C936}"/>
              </a:ext>
            </a:extLst>
          </p:cNvPr>
          <p:cNvSpPr/>
          <p:nvPr/>
        </p:nvSpPr>
        <p:spPr>
          <a:xfrm>
            <a:off x="8443459" y="3033372"/>
            <a:ext cx="1224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Consultation with specialist at the out-patient clinic</a:t>
            </a:r>
          </a:p>
        </p:txBody>
      </p:sp>
      <p:sp>
        <p:nvSpPr>
          <p:cNvPr id="94" name="Rounded Rectangle 76">
            <a:extLst>
              <a:ext uri="{FF2B5EF4-FFF2-40B4-BE49-F238E27FC236}">
                <a16:creationId xmlns:a16="http://schemas.microsoft.com/office/drawing/2014/main" id="{78016C8D-F6A9-4793-B27A-B7A27E0F9697}"/>
              </a:ext>
            </a:extLst>
          </p:cNvPr>
          <p:cNvSpPr/>
          <p:nvPr/>
        </p:nvSpPr>
        <p:spPr>
          <a:xfrm>
            <a:off x="8443459" y="4679357"/>
            <a:ext cx="1224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Examines the patient, decides for an operation</a:t>
            </a:r>
          </a:p>
        </p:txBody>
      </p:sp>
      <p:pic>
        <p:nvPicPr>
          <p:cNvPr id="95" name="Picture 94">
            <a:extLst>
              <a:ext uri="{FF2B5EF4-FFF2-40B4-BE49-F238E27FC236}">
                <a16:creationId xmlns:a16="http://schemas.microsoft.com/office/drawing/2014/main" id="{36354682-A0E8-4170-8FD8-51A2237EE2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847" y="3126751"/>
            <a:ext cx="389244" cy="389244"/>
          </a:xfrm>
          <a:prstGeom prst="rect">
            <a:avLst/>
          </a:prstGeom>
        </p:spPr>
      </p:pic>
      <p:pic>
        <p:nvPicPr>
          <p:cNvPr id="96" name="Picture 95">
            <a:extLst>
              <a:ext uri="{FF2B5EF4-FFF2-40B4-BE49-F238E27FC236}">
                <a16:creationId xmlns:a16="http://schemas.microsoft.com/office/drawing/2014/main" id="{1AFA4AF7-F7D3-4777-9A46-E293D8F41E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847" y="4772735"/>
            <a:ext cx="389244" cy="389244"/>
          </a:xfrm>
          <a:prstGeom prst="rect">
            <a:avLst/>
          </a:prstGeom>
        </p:spPr>
      </p:pic>
      <p:sp>
        <p:nvSpPr>
          <p:cNvPr id="97" name="TextBox 157">
            <a:extLst>
              <a:ext uri="{FF2B5EF4-FFF2-40B4-BE49-F238E27FC236}">
                <a16:creationId xmlns:a16="http://schemas.microsoft.com/office/drawing/2014/main" id="{30494614-1D9F-43C6-9660-2D3AE405D489}"/>
              </a:ext>
            </a:extLst>
          </p:cNvPr>
          <p:cNvSpPr txBox="1">
            <a:spLocks noChangeArrowheads="1"/>
          </p:cNvSpPr>
          <p:nvPr/>
        </p:nvSpPr>
        <p:spPr bwMode="auto">
          <a:xfrm>
            <a:off x="2216201" y="5829734"/>
            <a:ext cx="99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altLang="en-US" sz="1100" b="0" i="0" u="none" strike="noStrike" kern="0" cap="none" spc="0" normalizeH="0" baseline="0" noProof="0">
                <a:ln>
                  <a:noFill/>
                </a:ln>
                <a:solidFill>
                  <a:prstClr val="black"/>
                </a:solidFill>
                <a:effectLst/>
                <a:uLnTx/>
                <a:uFillTx/>
                <a:latin typeface="Calibri" pitchFamily="34" charset="0"/>
              </a:rPr>
              <a:t>Comment</a:t>
            </a:r>
            <a:endParaRPr kumimoji="0" lang="en-GB" altLang="en-US" sz="1200" b="0" i="0" u="none" strike="noStrike" kern="0" cap="none" spc="0" normalizeH="0" baseline="0" noProof="0">
              <a:ln>
                <a:noFill/>
              </a:ln>
              <a:solidFill>
                <a:prstClr val="black"/>
              </a:solidFill>
              <a:effectLst/>
              <a:uLnTx/>
              <a:uFillTx/>
              <a:latin typeface="Calibri" pitchFamily="34" charset="0"/>
            </a:endParaRPr>
          </a:p>
        </p:txBody>
      </p:sp>
      <p:pic>
        <p:nvPicPr>
          <p:cNvPr id="99" name="Picture 98">
            <a:extLst>
              <a:ext uri="{FF2B5EF4-FFF2-40B4-BE49-F238E27FC236}">
                <a16:creationId xmlns:a16="http://schemas.microsoft.com/office/drawing/2014/main" id="{B4FC7F52-4245-4A74-84E9-3E05B47B77BF}"/>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7108283" y="4847803"/>
            <a:ext cx="237195" cy="237195"/>
          </a:xfrm>
          <a:prstGeom prst="rect">
            <a:avLst/>
          </a:prstGeom>
        </p:spPr>
      </p:pic>
      <p:sp>
        <p:nvSpPr>
          <p:cNvPr id="100" name="Folded Corner 82">
            <a:extLst>
              <a:ext uri="{FF2B5EF4-FFF2-40B4-BE49-F238E27FC236}">
                <a16:creationId xmlns:a16="http://schemas.microsoft.com/office/drawing/2014/main" id="{86C92996-FB5A-42E5-93F9-5884D3696599}"/>
              </a:ext>
            </a:extLst>
          </p:cNvPr>
          <p:cNvSpPr/>
          <p:nvPr/>
        </p:nvSpPr>
        <p:spPr>
          <a:xfrm>
            <a:off x="5638046" y="5498305"/>
            <a:ext cx="1247885" cy="593039"/>
          </a:xfrm>
          <a:prstGeom prst="foldedCorner">
            <a:avLst/>
          </a:prstGeom>
          <a:solidFill>
            <a:sysClr val="window" lastClr="FFFFFF"/>
          </a:solidFill>
          <a:ln w="9525" cap="flat" cmpd="sng" algn="ctr">
            <a:solidFill>
              <a:sysClr val="windowText" lastClr="000000">
                <a:lumMod val="75000"/>
                <a:lumOff val="25000"/>
              </a:sysClr>
            </a:solidFill>
            <a:prstDash val="solid"/>
          </a:ln>
          <a:effectLst/>
        </p:spPr>
        <p:txBody>
          <a:bodyPr lIns="72000" tIns="36000" rIns="36000" bIns="36000" rtlCol="0" anchor="t" anchorCtr="0"/>
          <a:lstStyle/>
          <a:p>
            <a:pPr marL="0" marR="0" lvl="0" indent="0" defTabSz="45720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Simplification: this is normally taken care of by a medical coordinator at the specialist's clinic</a:t>
            </a:r>
          </a:p>
        </p:txBody>
      </p:sp>
      <p:sp>
        <p:nvSpPr>
          <p:cNvPr id="104" name="Rounded Rectangle 88">
            <a:extLst>
              <a:ext uri="{FF2B5EF4-FFF2-40B4-BE49-F238E27FC236}">
                <a16:creationId xmlns:a16="http://schemas.microsoft.com/office/drawing/2014/main" id="{15AE4FB7-D1C9-4978-B3D1-1429CCCC16E5}"/>
              </a:ext>
            </a:extLst>
          </p:cNvPr>
          <p:cNvSpPr/>
          <p:nvPr/>
        </p:nvSpPr>
        <p:spPr>
          <a:xfrm>
            <a:off x="2851125" y="3843626"/>
            <a:ext cx="1264915"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Medical examination =&gt; need to consult a specialist</a:t>
            </a:r>
          </a:p>
        </p:txBody>
      </p:sp>
      <p:sp>
        <p:nvSpPr>
          <p:cNvPr id="105" name="Rounded Rectangle 89">
            <a:extLst>
              <a:ext uri="{FF2B5EF4-FFF2-40B4-BE49-F238E27FC236}">
                <a16:creationId xmlns:a16="http://schemas.microsoft.com/office/drawing/2014/main" id="{B4C41A6A-9D2E-4D4D-A519-9BB2B5FFAA9C}"/>
              </a:ext>
            </a:extLst>
          </p:cNvPr>
          <p:cNvSpPr/>
          <p:nvPr/>
        </p:nvSpPr>
        <p:spPr>
          <a:xfrm>
            <a:off x="2851125" y="3023894"/>
            <a:ext cx="1264915"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Meets for an appointment with GP</a:t>
            </a:r>
          </a:p>
        </p:txBody>
      </p:sp>
      <p:cxnSp>
        <p:nvCxnSpPr>
          <p:cNvPr id="106" name="Straight Arrow Connector 105">
            <a:extLst>
              <a:ext uri="{FF2B5EF4-FFF2-40B4-BE49-F238E27FC236}">
                <a16:creationId xmlns:a16="http://schemas.microsoft.com/office/drawing/2014/main" id="{E92FC41C-A32F-4ED7-8F3C-5352F55FF7CC}"/>
              </a:ext>
            </a:extLst>
          </p:cNvPr>
          <p:cNvCxnSpPr>
            <a:cxnSpLocks/>
            <a:stCxn id="105" idx="2"/>
            <a:endCxn id="104" idx="0"/>
          </p:cNvCxnSpPr>
          <p:nvPr/>
        </p:nvCxnSpPr>
        <p:spPr>
          <a:xfrm>
            <a:off x="3483582" y="3599894"/>
            <a:ext cx="0" cy="243732"/>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107" name="Picture 106">
            <a:extLst>
              <a:ext uri="{FF2B5EF4-FFF2-40B4-BE49-F238E27FC236}">
                <a16:creationId xmlns:a16="http://schemas.microsoft.com/office/drawing/2014/main" id="{E8C78931-8654-4A07-B337-426F58E4F8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754" y="3116787"/>
            <a:ext cx="389244" cy="389244"/>
          </a:xfrm>
          <a:prstGeom prst="rect">
            <a:avLst/>
          </a:prstGeom>
        </p:spPr>
      </p:pic>
      <p:pic>
        <p:nvPicPr>
          <p:cNvPr id="108" name="Picture 107">
            <a:extLst>
              <a:ext uri="{FF2B5EF4-FFF2-40B4-BE49-F238E27FC236}">
                <a16:creationId xmlns:a16="http://schemas.microsoft.com/office/drawing/2014/main" id="{5AC34F03-6E5D-4FAF-A13F-14652D7BC3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4979" y="3937004"/>
            <a:ext cx="389244" cy="389244"/>
          </a:xfrm>
          <a:prstGeom prst="rect">
            <a:avLst/>
          </a:prstGeom>
        </p:spPr>
      </p:pic>
      <p:sp>
        <p:nvSpPr>
          <p:cNvPr id="109" name="Rounded Rectangle 93">
            <a:extLst>
              <a:ext uri="{FF2B5EF4-FFF2-40B4-BE49-F238E27FC236}">
                <a16:creationId xmlns:a16="http://schemas.microsoft.com/office/drawing/2014/main" id="{4FD6C5E4-EAFB-4E60-AC86-651D8C41563C}"/>
              </a:ext>
            </a:extLst>
          </p:cNvPr>
          <p:cNvSpPr/>
          <p:nvPr/>
        </p:nvSpPr>
        <p:spPr>
          <a:xfrm>
            <a:off x="4252281" y="3843626"/>
            <a:ext cx="1224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Sending an electronic referral to the specialist</a:t>
            </a:r>
          </a:p>
        </p:txBody>
      </p:sp>
      <p:sp>
        <p:nvSpPr>
          <p:cNvPr id="110" name="Rounded Rectangle 94">
            <a:extLst>
              <a:ext uri="{FF2B5EF4-FFF2-40B4-BE49-F238E27FC236}">
                <a16:creationId xmlns:a16="http://schemas.microsoft.com/office/drawing/2014/main" id="{8E2C8B28-6C5C-4C7E-836E-195913D23D63}"/>
              </a:ext>
            </a:extLst>
          </p:cNvPr>
          <p:cNvSpPr/>
          <p:nvPr/>
        </p:nvSpPr>
        <p:spPr>
          <a:xfrm>
            <a:off x="4252281" y="4679357"/>
            <a:ext cx="1224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Receives the referral and decide to call in the patient</a:t>
            </a:r>
          </a:p>
        </p:txBody>
      </p:sp>
      <p:cxnSp>
        <p:nvCxnSpPr>
          <p:cNvPr id="111" name="Straight Arrow Connector 110">
            <a:extLst>
              <a:ext uri="{FF2B5EF4-FFF2-40B4-BE49-F238E27FC236}">
                <a16:creationId xmlns:a16="http://schemas.microsoft.com/office/drawing/2014/main" id="{F75BE99B-D469-4F69-9A69-53873141934E}"/>
              </a:ext>
            </a:extLst>
          </p:cNvPr>
          <p:cNvCxnSpPr>
            <a:stCxn id="109" idx="2"/>
            <a:endCxn id="110" idx="0"/>
          </p:cNvCxnSpPr>
          <p:nvPr/>
        </p:nvCxnSpPr>
        <p:spPr>
          <a:xfrm>
            <a:off x="4864281" y="4419627"/>
            <a:ext cx="0" cy="259731"/>
          </a:xfrm>
          <a:prstGeom prst="straightConnector1">
            <a:avLst/>
          </a:prstGeom>
          <a:noFill/>
          <a:ln w="22225" cap="flat" cmpd="sng" algn="ctr">
            <a:solidFill>
              <a:sysClr val="window" lastClr="FFFFFF">
                <a:lumMod val="50000"/>
              </a:sysClr>
            </a:solidFill>
            <a:prstDash val="solid"/>
            <a:tailEnd type="triangle" w="med" len="med"/>
          </a:ln>
          <a:effectLst/>
        </p:spPr>
      </p:cxnSp>
      <p:pic>
        <p:nvPicPr>
          <p:cNvPr id="112" name="Picture 111">
            <a:extLst>
              <a:ext uri="{FF2B5EF4-FFF2-40B4-BE49-F238E27FC236}">
                <a16:creationId xmlns:a16="http://schemas.microsoft.com/office/drawing/2014/main" id="{94ED8962-7170-4A09-B257-4EDC10C73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9675" y="4019033"/>
            <a:ext cx="213335" cy="225187"/>
          </a:xfrm>
          <a:prstGeom prst="rect">
            <a:avLst/>
          </a:prstGeom>
        </p:spPr>
      </p:pic>
      <p:pic>
        <p:nvPicPr>
          <p:cNvPr id="113" name="Picture 112">
            <a:extLst>
              <a:ext uri="{FF2B5EF4-FFF2-40B4-BE49-F238E27FC236}">
                <a16:creationId xmlns:a16="http://schemas.microsoft.com/office/drawing/2014/main" id="{3B4908ED-FF00-4225-AA19-3A625A72E4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9675" y="4854765"/>
            <a:ext cx="213335" cy="225187"/>
          </a:xfrm>
          <a:prstGeom prst="rect">
            <a:avLst/>
          </a:prstGeom>
        </p:spPr>
      </p:pic>
      <p:sp>
        <p:nvSpPr>
          <p:cNvPr id="114" name="Rounded Rectangle 100">
            <a:extLst>
              <a:ext uri="{FF2B5EF4-FFF2-40B4-BE49-F238E27FC236}">
                <a16:creationId xmlns:a16="http://schemas.microsoft.com/office/drawing/2014/main" id="{87E43D54-E1F5-4014-8665-2F247ADCFFAC}"/>
              </a:ext>
            </a:extLst>
          </p:cNvPr>
          <p:cNvSpPr/>
          <p:nvPr/>
        </p:nvSpPr>
        <p:spPr>
          <a:xfrm>
            <a:off x="5612523" y="3023894"/>
            <a:ext cx="1224000" cy="576000"/>
          </a:xfrm>
          <a:prstGeom prst="roundRect">
            <a:avLst>
              <a:gd name="adj" fmla="val 12023"/>
            </a:avLst>
          </a:prstGeom>
          <a:solidFill>
            <a:sysClr val="window" lastClr="FFFFFF"/>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9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Receives information about the appointment</a:t>
            </a:r>
          </a:p>
        </p:txBody>
      </p:sp>
      <p:sp>
        <p:nvSpPr>
          <p:cNvPr id="115" name="Rounded Rectangle 101">
            <a:extLst>
              <a:ext uri="{FF2B5EF4-FFF2-40B4-BE49-F238E27FC236}">
                <a16:creationId xmlns:a16="http://schemas.microsoft.com/office/drawing/2014/main" id="{E0524BFC-7AEB-41B0-999B-7FC7315935EF}"/>
              </a:ext>
            </a:extLst>
          </p:cNvPr>
          <p:cNvSpPr/>
          <p:nvPr/>
        </p:nvSpPr>
        <p:spPr>
          <a:xfrm>
            <a:off x="5612523" y="4679357"/>
            <a:ext cx="1224000" cy="576000"/>
          </a:xfrm>
          <a:prstGeom prst="roundRect">
            <a:avLst>
              <a:gd name="adj" fmla="val 12023"/>
            </a:avLst>
          </a:prstGeom>
          <a:solidFill>
            <a:srgbClr val="4BACC6">
              <a:lumMod val="20000"/>
              <a:lumOff val="80000"/>
            </a:srgbClr>
          </a:solidFill>
          <a:ln w="28575" cap="flat" cmpd="sng" algn="ctr">
            <a:solidFill>
              <a:srgbClr val="4BACC6">
                <a:lumMod val="75000"/>
              </a:srgbClr>
            </a:solidFill>
            <a:prstDash val="solid"/>
          </a:ln>
          <a:effectLst/>
        </p:spPr>
        <p:txBody>
          <a:bodyPr lIns="360000" tIns="0" rIns="36000" bIns="0" anchor="ctr"/>
          <a:lstStyle/>
          <a:p>
            <a:pPr marL="0" marR="0" lvl="0" indent="0" defTabSz="45720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a:ea typeface="+mn-ea"/>
                <a:cs typeface="+mn-cs"/>
              </a:rPr>
              <a:t>Schedules and issues a letter with  information</a:t>
            </a:r>
          </a:p>
        </p:txBody>
      </p:sp>
      <p:pic>
        <p:nvPicPr>
          <p:cNvPr id="116" name="Picture 115">
            <a:extLst>
              <a:ext uri="{FF2B5EF4-FFF2-40B4-BE49-F238E27FC236}">
                <a16:creationId xmlns:a16="http://schemas.microsoft.com/office/drawing/2014/main" id="{D2C04EED-C708-452A-8F15-B0A0FEF1AE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8647" y="4752316"/>
            <a:ext cx="428168" cy="428168"/>
          </a:xfrm>
          <a:prstGeom prst="rect">
            <a:avLst/>
          </a:prstGeom>
        </p:spPr>
      </p:pic>
      <p:pic>
        <p:nvPicPr>
          <p:cNvPr id="117" name="Picture 116">
            <a:extLst>
              <a:ext uri="{FF2B5EF4-FFF2-40B4-BE49-F238E27FC236}">
                <a16:creationId xmlns:a16="http://schemas.microsoft.com/office/drawing/2014/main" id="{59C99374-F037-4C2D-877C-6CAA70479F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3917" y="3097810"/>
            <a:ext cx="428168" cy="428168"/>
          </a:xfrm>
          <a:prstGeom prst="rect">
            <a:avLst/>
          </a:prstGeom>
        </p:spPr>
      </p:pic>
      <p:cxnSp>
        <p:nvCxnSpPr>
          <p:cNvPr id="118" name="Straight Arrow Connector 117">
            <a:extLst>
              <a:ext uri="{FF2B5EF4-FFF2-40B4-BE49-F238E27FC236}">
                <a16:creationId xmlns:a16="http://schemas.microsoft.com/office/drawing/2014/main" id="{14370E25-8618-4E44-BED2-F8C0C2C7A374}"/>
              </a:ext>
            </a:extLst>
          </p:cNvPr>
          <p:cNvCxnSpPr>
            <a:stCxn id="115" idx="0"/>
            <a:endCxn id="114" idx="2"/>
          </p:cNvCxnSpPr>
          <p:nvPr/>
        </p:nvCxnSpPr>
        <p:spPr>
          <a:xfrm flipV="1">
            <a:off x="6224523" y="3599895"/>
            <a:ext cx="0" cy="1079463"/>
          </a:xfrm>
          <a:prstGeom prst="straightConnector1">
            <a:avLst/>
          </a:prstGeom>
          <a:noFill/>
          <a:ln w="22225" cap="flat" cmpd="sng" algn="ctr">
            <a:solidFill>
              <a:sysClr val="window" lastClr="FFFFFF">
                <a:lumMod val="50000"/>
              </a:sysClr>
            </a:solidFill>
            <a:prstDash val="sysDash"/>
            <a:tailEnd type="triangle" w="med" len="med"/>
          </a:ln>
          <a:effectLst/>
        </p:spPr>
      </p:cxnSp>
      <p:pic>
        <p:nvPicPr>
          <p:cNvPr id="119" name="Picture 118">
            <a:extLst>
              <a:ext uri="{FF2B5EF4-FFF2-40B4-BE49-F238E27FC236}">
                <a16:creationId xmlns:a16="http://schemas.microsoft.com/office/drawing/2014/main" id="{0E2262D4-C253-4866-96D0-CDE3275CCA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8518" y="5534997"/>
            <a:ext cx="349028" cy="349028"/>
          </a:xfrm>
          <a:prstGeom prst="rect">
            <a:avLst/>
          </a:prstGeom>
        </p:spPr>
      </p:pic>
      <p:pic>
        <p:nvPicPr>
          <p:cNvPr id="120" name="Picture 119">
            <a:extLst>
              <a:ext uri="{FF2B5EF4-FFF2-40B4-BE49-F238E27FC236}">
                <a16:creationId xmlns:a16="http://schemas.microsoft.com/office/drawing/2014/main" id="{F9E217D3-4863-46AF-9C4C-8D94394D9C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94618" y="3125629"/>
            <a:ext cx="225203" cy="297175"/>
          </a:xfrm>
          <a:prstGeom prst="rect">
            <a:avLst/>
          </a:prstGeom>
        </p:spPr>
      </p:pic>
      <p:sp>
        <p:nvSpPr>
          <p:cNvPr id="125" name="Folded Corner 82">
            <a:extLst>
              <a:ext uri="{FF2B5EF4-FFF2-40B4-BE49-F238E27FC236}">
                <a16:creationId xmlns:a16="http://schemas.microsoft.com/office/drawing/2014/main" id="{3EBF19EE-2F3F-4E80-9E3D-D65E80823C2B}"/>
              </a:ext>
            </a:extLst>
          </p:cNvPr>
          <p:cNvSpPr/>
          <p:nvPr/>
        </p:nvSpPr>
        <p:spPr>
          <a:xfrm>
            <a:off x="4349675" y="5495868"/>
            <a:ext cx="1123839" cy="595477"/>
          </a:xfrm>
          <a:prstGeom prst="foldedCorner">
            <a:avLst/>
          </a:prstGeom>
          <a:solidFill>
            <a:sysClr val="window" lastClr="FFFFFF"/>
          </a:solidFill>
          <a:ln w="9525" cap="flat" cmpd="sng" algn="ctr">
            <a:solidFill>
              <a:sysClr val="windowText" lastClr="000000">
                <a:lumMod val="75000"/>
                <a:lumOff val="25000"/>
              </a:sysClr>
            </a:solidFill>
            <a:prstDash val="solid"/>
          </a:ln>
          <a:effectLst/>
        </p:spPr>
        <p:txBody>
          <a:bodyPr lIns="36000" tIns="108000" rIns="36000" bIns="36000" rtlCol="0" anchor="ctr" anchorCtr="0"/>
          <a:lstStyle/>
          <a:p>
            <a:pPr marL="0" marR="0" lvl="0" indent="0" defTabSz="457200" eaLnBrk="1" fontAlgn="auto" latinLnBrk="0" hangingPunct="1">
              <a:lnSpc>
                <a:spcPts val="8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alibri"/>
                <a:ea typeface="+mn-ea"/>
                <a:cs typeface="+mn-cs"/>
              </a:rPr>
              <a:t>Simplification: this stage involves several actors and steps which are not shown here. </a:t>
            </a:r>
          </a:p>
        </p:txBody>
      </p:sp>
      <p:pic>
        <p:nvPicPr>
          <p:cNvPr id="128" name="Picture 127">
            <a:extLst>
              <a:ext uri="{FF2B5EF4-FFF2-40B4-BE49-F238E27FC236}">
                <a16:creationId xmlns:a16="http://schemas.microsoft.com/office/drawing/2014/main" id="{ACBAA7FB-5DD3-45DC-9668-0C9DCB7BE3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19286" y="1775987"/>
            <a:ext cx="470985" cy="470985"/>
          </a:xfrm>
          <a:prstGeom prst="rect">
            <a:avLst/>
          </a:prstGeom>
        </p:spPr>
      </p:pic>
      <p:pic>
        <p:nvPicPr>
          <p:cNvPr id="129" name="Picture 128">
            <a:extLst>
              <a:ext uri="{FF2B5EF4-FFF2-40B4-BE49-F238E27FC236}">
                <a16:creationId xmlns:a16="http://schemas.microsoft.com/office/drawing/2014/main" id="{31F4BF54-FE99-4F03-AAF6-958DB508E8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23142" y="1775987"/>
            <a:ext cx="470985" cy="470985"/>
          </a:xfrm>
          <a:prstGeom prst="rect">
            <a:avLst/>
          </a:prstGeom>
        </p:spPr>
      </p:pic>
      <p:sp>
        <p:nvSpPr>
          <p:cNvPr id="130" name="Oval 129">
            <a:extLst>
              <a:ext uri="{FF2B5EF4-FFF2-40B4-BE49-F238E27FC236}">
                <a16:creationId xmlns:a16="http://schemas.microsoft.com/office/drawing/2014/main" id="{49FC8F14-0FC7-4365-9BB1-FC6B4DAD504F}"/>
              </a:ext>
            </a:extLst>
          </p:cNvPr>
          <p:cNvSpPr>
            <a:spLocks noChangeAspect="1"/>
          </p:cNvSpPr>
          <p:nvPr/>
        </p:nvSpPr>
        <p:spPr>
          <a:xfrm>
            <a:off x="3177659" y="1741478"/>
            <a:ext cx="540000" cy="540000"/>
          </a:xfrm>
          <a:prstGeom prst="ellipse">
            <a:avLst/>
          </a:prstGeom>
          <a:noFill/>
          <a:ln w="38100" cap="flat" cmpd="sng" algn="ctr">
            <a:solidFill>
              <a:srgbClr val="4BACC6">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131" name="Picture 130">
            <a:extLst>
              <a:ext uri="{FF2B5EF4-FFF2-40B4-BE49-F238E27FC236}">
                <a16:creationId xmlns:a16="http://schemas.microsoft.com/office/drawing/2014/main" id="{E4510BE1-2FC7-44AD-AC5D-AAC136EDBFCE}"/>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7467396" y="1887026"/>
            <a:ext cx="287007" cy="287007"/>
          </a:xfrm>
          <a:prstGeom prst="rect">
            <a:avLst/>
          </a:prstGeom>
        </p:spPr>
      </p:pic>
      <p:sp>
        <p:nvSpPr>
          <p:cNvPr id="132" name="Oval 131">
            <a:extLst>
              <a:ext uri="{FF2B5EF4-FFF2-40B4-BE49-F238E27FC236}">
                <a16:creationId xmlns:a16="http://schemas.microsoft.com/office/drawing/2014/main" id="{96C2E334-FA43-4F53-AA6A-DCB3284C1012}"/>
              </a:ext>
            </a:extLst>
          </p:cNvPr>
          <p:cNvSpPr>
            <a:spLocks noChangeAspect="1"/>
          </p:cNvSpPr>
          <p:nvPr/>
        </p:nvSpPr>
        <p:spPr>
          <a:xfrm>
            <a:off x="5888946" y="1741478"/>
            <a:ext cx="540000" cy="540000"/>
          </a:xfrm>
          <a:prstGeom prst="ellipse">
            <a:avLst/>
          </a:prstGeom>
          <a:noFill/>
          <a:ln w="38100" cap="flat" cmpd="sng" algn="ctr">
            <a:solidFill>
              <a:srgbClr val="4BACC6">
                <a:lumMod val="40000"/>
                <a:lumOff val="6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3" name="Oval 132">
            <a:extLst>
              <a:ext uri="{FF2B5EF4-FFF2-40B4-BE49-F238E27FC236}">
                <a16:creationId xmlns:a16="http://schemas.microsoft.com/office/drawing/2014/main" id="{8B4700BC-F134-4F42-BF30-F5722B656435}"/>
              </a:ext>
            </a:extLst>
          </p:cNvPr>
          <p:cNvSpPr>
            <a:spLocks noChangeAspect="1"/>
          </p:cNvSpPr>
          <p:nvPr/>
        </p:nvSpPr>
        <p:spPr>
          <a:xfrm>
            <a:off x="8781515" y="1741478"/>
            <a:ext cx="540000" cy="540000"/>
          </a:xfrm>
          <a:prstGeom prst="ellipse">
            <a:avLst/>
          </a:prstGeom>
          <a:noFill/>
          <a:ln w="38100" cap="flat" cmpd="sng" algn="ctr">
            <a:solidFill>
              <a:srgbClr val="4BACC6">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4" name="Oval 133">
            <a:extLst>
              <a:ext uri="{FF2B5EF4-FFF2-40B4-BE49-F238E27FC236}">
                <a16:creationId xmlns:a16="http://schemas.microsoft.com/office/drawing/2014/main" id="{D8FDFF00-5523-460B-8AB5-D37106889482}"/>
              </a:ext>
            </a:extLst>
          </p:cNvPr>
          <p:cNvSpPr>
            <a:spLocks noChangeAspect="1"/>
          </p:cNvSpPr>
          <p:nvPr/>
        </p:nvSpPr>
        <p:spPr>
          <a:xfrm>
            <a:off x="7344211" y="1741478"/>
            <a:ext cx="540000" cy="540000"/>
          </a:xfrm>
          <a:prstGeom prst="ellipse">
            <a:avLst/>
          </a:prstGeom>
          <a:noFill/>
          <a:ln w="38100" cap="flat" cmpd="sng" algn="ctr">
            <a:solidFill>
              <a:srgbClr val="4BACC6">
                <a:lumMod val="40000"/>
                <a:lumOff val="6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135" name="Picture 134">
            <a:extLst>
              <a:ext uri="{FF2B5EF4-FFF2-40B4-BE49-F238E27FC236}">
                <a16:creationId xmlns:a16="http://schemas.microsoft.com/office/drawing/2014/main" id="{7DB15841-2415-485E-9F5B-A8FA4E34028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2095" t="13489" r="20186" b="19923"/>
          <a:stretch/>
        </p:blipFill>
        <p:spPr>
          <a:xfrm>
            <a:off x="6012021" y="1813587"/>
            <a:ext cx="299034" cy="344982"/>
          </a:xfrm>
          <a:prstGeom prst="rect">
            <a:avLst/>
          </a:prstGeom>
        </p:spPr>
      </p:pic>
      <p:sp>
        <p:nvSpPr>
          <p:cNvPr id="136" name="Oval 135">
            <a:extLst>
              <a:ext uri="{FF2B5EF4-FFF2-40B4-BE49-F238E27FC236}">
                <a16:creationId xmlns:a16="http://schemas.microsoft.com/office/drawing/2014/main" id="{EF93091F-7D05-46B1-A36A-279BC1A05476}"/>
              </a:ext>
            </a:extLst>
          </p:cNvPr>
          <p:cNvSpPr>
            <a:spLocks noChangeAspect="1"/>
          </p:cNvSpPr>
          <p:nvPr/>
        </p:nvSpPr>
        <p:spPr>
          <a:xfrm>
            <a:off x="2297873" y="1955436"/>
            <a:ext cx="108000" cy="108000"/>
          </a:xfrm>
          <a:prstGeom prst="ellipse">
            <a:avLst/>
          </a:prstGeom>
          <a:noFill/>
          <a:ln w="22225" cap="flat" cmpd="sng" algn="ctr">
            <a:solidFill>
              <a:sysClr val="windowText" lastClr="000000">
                <a:lumMod val="50000"/>
                <a:lumOff val="50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7" name="Oval 136">
            <a:extLst>
              <a:ext uri="{FF2B5EF4-FFF2-40B4-BE49-F238E27FC236}">
                <a16:creationId xmlns:a16="http://schemas.microsoft.com/office/drawing/2014/main" id="{1F8DE400-0CD3-4261-ACDB-EC5E42FF8BAF}"/>
              </a:ext>
            </a:extLst>
          </p:cNvPr>
          <p:cNvSpPr>
            <a:spLocks noChangeAspect="1"/>
          </p:cNvSpPr>
          <p:nvPr/>
        </p:nvSpPr>
        <p:spPr>
          <a:xfrm flipH="1">
            <a:off x="9641645" y="1963022"/>
            <a:ext cx="108000" cy="108000"/>
          </a:xfrm>
          <a:prstGeom prst="ellipse">
            <a:avLst/>
          </a:prstGeom>
          <a:solidFill>
            <a:sysClr val="windowText" lastClr="000000">
              <a:lumMod val="50000"/>
              <a:lumOff val="50000"/>
            </a:sysClr>
          </a:solidFill>
          <a:ln w="22225" cap="flat" cmpd="sng" algn="ctr">
            <a:solidFill>
              <a:sysClr val="windowText" lastClr="000000">
                <a:lumMod val="50000"/>
                <a:lumOff val="50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8" name="TextBox 137">
            <a:extLst>
              <a:ext uri="{FF2B5EF4-FFF2-40B4-BE49-F238E27FC236}">
                <a16:creationId xmlns:a16="http://schemas.microsoft.com/office/drawing/2014/main" id="{94D2F6A3-9C8B-4AFD-920E-86F62ABEE8C0}"/>
              </a:ext>
            </a:extLst>
          </p:cNvPr>
          <p:cNvSpPr txBox="1"/>
          <p:nvPr/>
        </p:nvSpPr>
        <p:spPr>
          <a:xfrm>
            <a:off x="326690" y="1755307"/>
            <a:ext cx="1741016" cy="550442"/>
          </a:xfrm>
          <a:prstGeom prst="rect">
            <a:avLst/>
          </a:prstGeom>
          <a:noFill/>
          <a:ln w="19050" algn="ctr">
            <a:noFill/>
            <a:miter lim="800000"/>
            <a:headEnd/>
            <a:tailEnd/>
          </a:ln>
        </p:spPr>
        <p:txBody>
          <a:bodyPr lIns="69145" tIns="0" rIns="0" bIns="0" anchor="ctr" anchorCtr="0"/>
          <a:lstStyle>
            <a:defPPr>
              <a:defRPr lang="nb-NO"/>
            </a:defPPr>
            <a:lvl1pPr algn="ctr" defTabSz="995363">
              <a:buSzPct val="90000"/>
              <a:defRPr sz="1000" kern="0" spc="100">
                <a:cs typeface="Arial" charset="0"/>
              </a:defRPr>
            </a:lvl1pPr>
          </a:lstStyle>
          <a:p>
            <a:pPr marL="0" marR="0" lvl="0" indent="0" algn="l" defTabSz="995363" eaLnBrk="1" fontAlgn="auto" latinLnBrk="0" hangingPunct="1">
              <a:lnSpc>
                <a:spcPct val="100000"/>
              </a:lnSpc>
              <a:spcBef>
                <a:spcPts val="0"/>
              </a:spcBef>
              <a:spcAft>
                <a:spcPts val="0"/>
              </a:spcAft>
              <a:buClrTx/>
              <a:buSzPct val="90000"/>
              <a:buFontTx/>
              <a:buNone/>
              <a:tabLst/>
              <a:defRPr/>
            </a:pPr>
            <a:r>
              <a:rPr lang="en-GB" sz="1600" spc="0" dirty="0">
                <a:solidFill>
                  <a:srgbClr val="00B0F0"/>
                </a:solidFill>
                <a:cs typeface="+mn-cs"/>
              </a:rPr>
              <a:t>Journey diagram </a:t>
            </a:r>
            <a:br>
              <a:rPr lang="en-GB" sz="1600" spc="0" dirty="0">
                <a:solidFill>
                  <a:srgbClr val="00B0F0"/>
                </a:solidFill>
                <a:cs typeface="+mn-cs"/>
              </a:rPr>
            </a:br>
            <a:r>
              <a:rPr lang="en-GB" sz="1600" spc="0" dirty="0">
                <a:solidFill>
                  <a:srgbClr val="00B0F0"/>
                </a:solidFill>
                <a:cs typeface="+mn-cs"/>
              </a:rPr>
              <a:t>(patient journey)</a:t>
            </a:r>
            <a:endParaRPr kumimoji="0" lang="en-GB" sz="1400" b="1" i="0" u="none" strike="noStrike" kern="0" cap="none" spc="100" normalizeH="0" baseline="0" noProof="0" dirty="0">
              <a:ln>
                <a:noFill/>
              </a:ln>
              <a:solidFill>
                <a:prstClr val="black"/>
              </a:solidFill>
              <a:effectLst/>
              <a:uLnTx/>
              <a:uFillTx/>
              <a:cs typeface="Arial" charset="0"/>
            </a:endParaRPr>
          </a:p>
        </p:txBody>
      </p:sp>
      <p:sp>
        <p:nvSpPr>
          <p:cNvPr id="139" name="TextBox 138">
            <a:extLst>
              <a:ext uri="{FF2B5EF4-FFF2-40B4-BE49-F238E27FC236}">
                <a16:creationId xmlns:a16="http://schemas.microsoft.com/office/drawing/2014/main" id="{C9DEEFC9-BD91-46AC-B517-C5F242163BDC}"/>
              </a:ext>
            </a:extLst>
          </p:cNvPr>
          <p:cNvSpPr txBox="1"/>
          <p:nvPr/>
        </p:nvSpPr>
        <p:spPr>
          <a:xfrm>
            <a:off x="2935000" y="1166319"/>
            <a:ext cx="1071447" cy="55399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rPr>
              <a:t>Meets for an appointment with the GP</a:t>
            </a:r>
          </a:p>
        </p:txBody>
      </p:sp>
      <p:sp>
        <p:nvSpPr>
          <p:cNvPr id="140" name="TextBox 139">
            <a:extLst>
              <a:ext uri="{FF2B5EF4-FFF2-40B4-BE49-F238E27FC236}">
                <a16:creationId xmlns:a16="http://schemas.microsoft.com/office/drawing/2014/main" id="{F2DA1193-5B37-44C6-B323-02D0C4CD0162}"/>
              </a:ext>
            </a:extLst>
          </p:cNvPr>
          <p:cNvSpPr txBox="1"/>
          <p:nvPr/>
        </p:nvSpPr>
        <p:spPr>
          <a:xfrm>
            <a:off x="5598594" y="1166319"/>
            <a:ext cx="1159894" cy="55399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rPr>
              <a:t>Receives information about the appointment</a:t>
            </a:r>
          </a:p>
        </p:txBody>
      </p:sp>
      <p:sp>
        <p:nvSpPr>
          <p:cNvPr id="141" name="TextBox 140">
            <a:extLst>
              <a:ext uri="{FF2B5EF4-FFF2-40B4-BE49-F238E27FC236}">
                <a16:creationId xmlns:a16="http://schemas.microsoft.com/office/drawing/2014/main" id="{7C734440-3788-473C-ABD0-95931ED9B4B8}"/>
              </a:ext>
            </a:extLst>
          </p:cNvPr>
          <p:cNvSpPr txBox="1"/>
          <p:nvPr/>
        </p:nvSpPr>
        <p:spPr>
          <a:xfrm>
            <a:off x="7071122" y="1166319"/>
            <a:ext cx="1159895" cy="55399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rPr>
              <a:t>Receives an SMS reminder about </a:t>
            </a:r>
            <a:br>
              <a:rPr kumimoji="0" lang="en-GB" sz="1000" b="0" i="0" u="none" strike="noStrike" kern="0" cap="none" spc="0" normalizeH="0" baseline="0" noProof="0">
                <a:ln>
                  <a:noFill/>
                </a:ln>
                <a:solidFill>
                  <a:prstClr val="black"/>
                </a:solidFill>
                <a:effectLst/>
                <a:uLnTx/>
                <a:uFillTx/>
              </a:rPr>
            </a:br>
            <a:r>
              <a:rPr kumimoji="0" lang="en-GB" sz="1000" b="0" i="0" u="none" strike="noStrike" kern="0" cap="none" spc="0" normalizeH="0" baseline="0" noProof="0">
                <a:ln>
                  <a:noFill/>
                </a:ln>
                <a:solidFill>
                  <a:prstClr val="black"/>
                </a:solidFill>
                <a:effectLst/>
                <a:uLnTx/>
                <a:uFillTx/>
              </a:rPr>
              <a:t>the appointment</a:t>
            </a:r>
          </a:p>
        </p:txBody>
      </p:sp>
      <p:sp>
        <p:nvSpPr>
          <p:cNvPr id="142" name="TextBox 141">
            <a:extLst>
              <a:ext uri="{FF2B5EF4-FFF2-40B4-BE49-F238E27FC236}">
                <a16:creationId xmlns:a16="http://schemas.microsoft.com/office/drawing/2014/main" id="{101E6771-EA55-4892-B92E-253CFB91FF7C}"/>
              </a:ext>
            </a:extLst>
          </p:cNvPr>
          <p:cNvSpPr txBox="1"/>
          <p:nvPr/>
        </p:nvSpPr>
        <p:spPr>
          <a:xfrm>
            <a:off x="8401802" y="1166319"/>
            <a:ext cx="1239843" cy="55399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rPr>
              <a:t>Consultation with specialist at the </a:t>
            </a:r>
            <a:br>
              <a:rPr kumimoji="0" lang="en-GB" sz="1000" b="0" i="0" u="none" strike="noStrike" kern="0" cap="none" spc="0" normalizeH="0" baseline="0" noProof="0">
                <a:ln>
                  <a:noFill/>
                </a:ln>
                <a:solidFill>
                  <a:prstClr val="black"/>
                </a:solidFill>
                <a:effectLst/>
                <a:uLnTx/>
                <a:uFillTx/>
              </a:rPr>
            </a:br>
            <a:r>
              <a:rPr kumimoji="0" lang="en-GB" sz="1000" b="0" i="0" u="none" strike="noStrike" kern="0" cap="none" spc="0" normalizeH="0" baseline="0" noProof="0">
                <a:ln>
                  <a:noFill/>
                </a:ln>
                <a:solidFill>
                  <a:prstClr val="black"/>
                </a:solidFill>
                <a:effectLst/>
                <a:uLnTx/>
                <a:uFillTx/>
              </a:rPr>
              <a:t>out-patient clinic</a:t>
            </a:r>
          </a:p>
        </p:txBody>
      </p:sp>
      <p:sp>
        <p:nvSpPr>
          <p:cNvPr id="143" name="TextBox 142">
            <a:extLst>
              <a:ext uri="{FF2B5EF4-FFF2-40B4-BE49-F238E27FC236}">
                <a16:creationId xmlns:a16="http://schemas.microsoft.com/office/drawing/2014/main" id="{886F0F15-4E10-46C0-A9EE-A6AB58321529}"/>
              </a:ext>
            </a:extLst>
          </p:cNvPr>
          <p:cNvSpPr txBox="1"/>
          <p:nvPr/>
        </p:nvSpPr>
        <p:spPr>
          <a:xfrm>
            <a:off x="241093" y="2634247"/>
            <a:ext cx="3531327" cy="550442"/>
          </a:xfrm>
          <a:prstGeom prst="rect">
            <a:avLst/>
          </a:prstGeom>
          <a:noFill/>
          <a:ln w="19050" algn="ctr">
            <a:noFill/>
            <a:miter lim="800000"/>
            <a:headEnd/>
            <a:tailEnd/>
          </a:ln>
        </p:spPr>
        <p:txBody>
          <a:bodyPr lIns="69145" tIns="0" rIns="0" bIns="0" anchor="ctr" anchorCtr="0"/>
          <a:lstStyle>
            <a:defPPr>
              <a:defRPr lang="nb-NO"/>
            </a:defPPr>
            <a:lvl1pPr marR="0" lvl="0" indent="0" defTabSz="995363" fontAlgn="auto">
              <a:lnSpc>
                <a:spcPct val="100000"/>
              </a:lnSpc>
              <a:spcBef>
                <a:spcPts val="0"/>
              </a:spcBef>
              <a:spcAft>
                <a:spcPts val="0"/>
              </a:spcAft>
              <a:buClrTx/>
              <a:buSzPct val="90000"/>
              <a:buFontTx/>
              <a:buNone/>
              <a:tabLst/>
              <a:defRPr sz="1600" kern="0" spc="0">
                <a:solidFill>
                  <a:srgbClr val="00B0F0"/>
                </a:solidFill>
              </a:defRPr>
            </a:lvl1pPr>
          </a:lstStyle>
          <a:p>
            <a:r>
              <a:rPr lang="en-GB" dirty="0"/>
              <a:t>Journey network diagram</a:t>
            </a:r>
          </a:p>
          <a:p>
            <a:r>
              <a:rPr lang="en-GB" dirty="0"/>
              <a:t>(“swimlane” diagram) </a:t>
            </a:r>
            <a:br>
              <a:rPr lang="en-GB" dirty="0"/>
            </a:br>
            <a:endParaRPr lang="en-GB" dirty="0"/>
          </a:p>
        </p:txBody>
      </p:sp>
      <p:cxnSp>
        <p:nvCxnSpPr>
          <p:cNvPr id="150" name="Straight Arrow Connector 149">
            <a:extLst>
              <a:ext uri="{FF2B5EF4-FFF2-40B4-BE49-F238E27FC236}">
                <a16:creationId xmlns:a16="http://schemas.microsoft.com/office/drawing/2014/main" id="{82255F06-87C4-45DC-B39F-0C230F8F2A5C}"/>
              </a:ext>
            </a:extLst>
          </p:cNvPr>
          <p:cNvCxnSpPr>
            <a:cxnSpLocks/>
            <a:endCxn id="152" idx="1"/>
          </p:cNvCxnSpPr>
          <p:nvPr/>
        </p:nvCxnSpPr>
        <p:spPr>
          <a:xfrm>
            <a:off x="1557813" y="4529384"/>
            <a:ext cx="2627084" cy="13751"/>
          </a:xfrm>
          <a:prstGeom prst="straightConnector1">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sp>
        <p:nvSpPr>
          <p:cNvPr id="153" name="Rectangle 152">
            <a:extLst>
              <a:ext uri="{FF2B5EF4-FFF2-40B4-BE49-F238E27FC236}">
                <a16:creationId xmlns:a16="http://schemas.microsoft.com/office/drawing/2014/main" id="{9CC3FFA5-5940-4E11-9166-895C9C364D94}"/>
              </a:ext>
            </a:extLst>
          </p:cNvPr>
          <p:cNvSpPr/>
          <p:nvPr/>
        </p:nvSpPr>
        <p:spPr>
          <a:xfrm>
            <a:off x="461535" y="4415358"/>
            <a:ext cx="1547290" cy="1200329"/>
          </a:xfrm>
          <a:prstGeom prst="rect">
            <a:avLst/>
          </a:prstGeom>
          <a:noFill/>
        </p:spPr>
        <p:txBody>
          <a:bodyPr wrap="square" rtlCol="0">
            <a:spAutoFit/>
          </a:bodyPr>
          <a:lstStyle/>
          <a:p>
            <a:pPr defTabSz="914400"/>
            <a:r>
              <a:rPr lang="en-GB" sz="1200" kern="0" dirty="0">
                <a:solidFill>
                  <a:schemeClr val="accent4">
                    <a:lumMod val="50000"/>
                  </a:schemeClr>
                </a:solidFill>
              </a:rPr>
              <a:t>Note that this touchpoint is invisible for the patient (and thus not part of the patient's journey above)</a:t>
            </a:r>
          </a:p>
        </p:txBody>
      </p:sp>
      <p:pic>
        <p:nvPicPr>
          <p:cNvPr id="155" name="Picture 4" descr="Bilderesultat for light bulb free clipart">
            <a:extLst>
              <a:ext uri="{FF2B5EF4-FFF2-40B4-BE49-F238E27FC236}">
                <a16:creationId xmlns:a16="http://schemas.microsoft.com/office/drawing/2014/main" id="{A46C9C40-F583-4FEB-A11C-8171C1BD21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261890" y="4514538"/>
            <a:ext cx="179319" cy="215185"/>
          </a:xfrm>
          <a:prstGeom prst="rect">
            <a:avLst/>
          </a:prstGeom>
          <a:noFill/>
          <a:extLst>
            <a:ext uri="{909E8E84-426E-40DD-AFC4-6F175D3DCCD1}">
              <a14:hiddenFill xmlns:a14="http://schemas.microsoft.com/office/drawing/2010/main">
                <a:solidFill>
                  <a:srgbClr val="FFFFFF"/>
                </a:solidFill>
              </a14:hiddenFill>
            </a:ext>
          </a:extLst>
        </p:spPr>
      </p:pic>
      <p:sp>
        <p:nvSpPr>
          <p:cNvPr id="152" name="Rectangle 151">
            <a:extLst>
              <a:ext uri="{FF2B5EF4-FFF2-40B4-BE49-F238E27FC236}">
                <a16:creationId xmlns:a16="http://schemas.microsoft.com/office/drawing/2014/main" id="{EC1B477C-59D9-490B-9B6F-358502AC885C}"/>
              </a:ext>
            </a:extLst>
          </p:cNvPr>
          <p:cNvSpPr/>
          <p:nvPr/>
        </p:nvSpPr>
        <p:spPr>
          <a:xfrm>
            <a:off x="4184897" y="3718932"/>
            <a:ext cx="1360239" cy="1648405"/>
          </a:xfrm>
          <a:prstGeom prst="rect">
            <a:avLst/>
          </a:prstGeom>
          <a:solidFill>
            <a:schemeClr val="accent5">
              <a:alpha val="2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4" name="Group 143">
            <a:extLst>
              <a:ext uri="{FF2B5EF4-FFF2-40B4-BE49-F238E27FC236}">
                <a16:creationId xmlns:a16="http://schemas.microsoft.com/office/drawing/2014/main" id="{30477D11-9AFF-4FBD-8665-FADDBCB5FDDC}"/>
              </a:ext>
            </a:extLst>
          </p:cNvPr>
          <p:cNvGrpSpPr/>
          <p:nvPr/>
        </p:nvGrpSpPr>
        <p:grpSpPr>
          <a:xfrm>
            <a:off x="1454210" y="6520740"/>
            <a:ext cx="8104912" cy="200677"/>
            <a:chOff x="1454210" y="6520740"/>
            <a:chExt cx="8104912" cy="200677"/>
          </a:xfrm>
        </p:grpSpPr>
        <p:sp>
          <p:nvSpPr>
            <p:cNvPr id="149" name="AutoShape 63">
              <a:extLst>
                <a:ext uri="{FF2B5EF4-FFF2-40B4-BE49-F238E27FC236}">
                  <a16:creationId xmlns:a16="http://schemas.microsoft.com/office/drawing/2014/main" id="{997E5829-57DF-471D-A8A8-1387A6A09642}"/>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154" name="AutoShape 64">
              <a:extLst>
                <a:ext uri="{FF2B5EF4-FFF2-40B4-BE49-F238E27FC236}">
                  <a16:creationId xmlns:a16="http://schemas.microsoft.com/office/drawing/2014/main" id="{3A03AF97-D378-4CF4-947B-D77FA73EE5D2}"/>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156" name="AutoShape 65">
              <a:extLst>
                <a:ext uri="{FF2B5EF4-FFF2-40B4-BE49-F238E27FC236}">
                  <a16:creationId xmlns:a16="http://schemas.microsoft.com/office/drawing/2014/main" id="{2D4EED18-09F6-4265-874F-EBD9A7841595}"/>
                </a:ext>
              </a:extLst>
            </p:cNvPr>
            <p:cNvSpPr>
              <a:spLocks noChangeArrowheads="1"/>
            </p:cNvSpPr>
            <p:nvPr/>
          </p:nvSpPr>
          <p:spPr bwMode="auto">
            <a:xfrm>
              <a:off x="5967575" y="6520740"/>
              <a:ext cx="194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A quick tour of CJML</a:t>
              </a:r>
            </a:p>
          </p:txBody>
        </p:sp>
        <p:sp>
          <p:nvSpPr>
            <p:cNvPr id="157" name="AutoShape 64">
              <a:extLst>
                <a:ext uri="{FF2B5EF4-FFF2-40B4-BE49-F238E27FC236}">
                  <a16:creationId xmlns:a16="http://schemas.microsoft.com/office/drawing/2014/main" id="{E9394F84-3C0A-45F9-8B65-9D9A9B54CE94}"/>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pic>
        <p:nvPicPr>
          <p:cNvPr id="102" name="Picture 101">
            <a:extLst>
              <a:ext uri="{FF2B5EF4-FFF2-40B4-BE49-F238E27FC236}">
                <a16:creationId xmlns:a16="http://schemas.microsoft.com/office/drawing/2014/main" id="{42BE60DE-DCBC-41ED-AC6F-9674A763DE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0483" y="1806459"/>
            <a:ext cx="215114" cy="301159"/>
          </a:xfrm>
          <a:prstGeom prst="rect">
            <a:avLst/>
          </a:prstGeom>
        </p:spPr>
      </p:pic>
      <p:sp>
        <p:nvSpPr>
          <p:cNvPr id="103" name="Rectangle 102">
            <a:extLst>
              <a:ext uri="{FF2B5EF4-FFF2-40B4-BE49-F238E27FC236}">
                <a16:creationId xmlns:a16="http://schemas.microsoft.com/office/drawing/2014/main" id="{8FB4A9B6-8101-4539-88B3-402609687096}"/>
              </a:ext>
            </a:extLst>
          </p:cNvPr>
          <p:cNvSpPr/>
          <p:nvPr/>
        </p:nvSpPr>
        <p:spPr>
          <a:xfrm>
            <a:off x="10321250" y="581437"/>
            <a:ext cx="1833135" cy="461665"/>
          </a:xfrm>
          <a:prstGeom prst="rect">
            <a:avLst/>
          </a:prstGeom>
          <a:noFill/>
        </p:spPr>
        <p:txBody>
          <a:bodyPr wrap="square" rtlCol="0">
            <a:spAutoFit/>
          </a:bodyPr>
          <a:lstStyle/>
          <a:p>
            <a:pPr defTabSz="914400"/>
            <a:r>
              <a:rPr lang="en-GB" sz="1200" kern="0" dirty="0">
                <a:solidFill>
                  <a:schemeClr val="accent4">
                    <a:lumMod val="50000"/>
                  </a:schemeClr>
                </a:solidFill>
              </a:rPr>
              <a:t>Note the correspondence with the upper swimlane</a:t>
            </a:r>
          </a:p>
        </p:txBody>
      </p:sp>
      <p:pic>
        <p:nvPicPr>
          <p:cNvPr id="121" name="Picture 4" descr="Bilderesultat for light bulb free clipart">
            <a:extLst>
              <a:ext uri="{FF2B5EF4-FFF2-40B4-BE49-F238E27FC236}">
                <a16:creationId xmlns:a16="http://schemas.microsoft.com/office/drawing/2014/main" id="{D0CB3DC2-DEA3-41D9-A8ED-4EFD1BBA93F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0095875" y="688668"/>
            <a:ext cx="179319" cy="215185"/>
          </a:xfrm>
          <a:prstGeom prst="rect">
            <a:avLst/>
          </a:prstGeom>
          <a:noFill/>
          <a:extLst>
            <a:ext uri="{909E8E84-426E-40DD-AFC4-6F175D3DCCD1}">
              <a14:hiddenFill xmlns:a14="http://schemas.microsoft.com/office/drawing/2010/main">
                <a:solidFill>
                  <a:srgbClr val="FFFFFF"/>
                </a:solidFill>
              </a14:hiddenFill>
            </a:ext>
          </a:extLst>
        </p:spPr>
      </p:pic>
      <p:cxnSp>
        <p:nvCxnSpPr>
          <p:cNvPr id="122" name="Straight Arrow Connector 149">
            <a:extLst>
              <a:ext uri="{FF2B5EF4-FFF2-40B4-BE49-F238E27FC236}">
                <a16:creationId xmlns:a16="http://schemas.microsoft.com/office/drawing/2014/main" id="{29177379-6B72-4499-9B23-164554842390}"/>
              </a:ext>
            </a:extLst>
          </p:cNvPr>
          <p:cNvCxnSpPr>
            <a:cxnSpLocks/>
            <a:stCxn id="103" idx="2"/>
          </p:cNvCxnSpPr>
          <p:nvPr/>
        </p:nvCxnSpPr>
        <p:spPr>
          <a:xfrm rot="5400000">
            <a:off x="9509818" y="1583102"/>
            <a:ext cx="2268000" cy="1188000"/>
          </a:xfrm>
          <a:prstGeom prst="bentConnector2">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cxnSp>
        <p:nvCxnSpPr>
          <p:cNvPr id="123" name="Straight Arrow Connector 149">
            <a:extLst>
              <a:ext uri="{FF2B5EF4-FFF2-40B4-BE49-F238E27FC236}">
                <a16:creationId xmlns:a16="http://schemas.microsoft.com/office/drawing/2014/main" id="{97827F11-CDE9-4B9B-B9AC-28628DE5D864}"/>
              </a:ext>
            </a:extLst>
          </p:cNvPr>
          <p:cNvCxnSpPr>
            <a:cxnSpLocks/>
            <a:stCxn id="103" idx="2"/>
          </p:cNvCxnSpPr>
          <p:nvPr/>
        </p:nvCxnSpPr>
        <p:spPr>
          <a:xfrm rot="5400000">
            <a:off x="10120858" y="900062"/>
            <a:ext cx="973921" cy="1260000"/>
          </a:xfrm>
          <a:prstGeom prst="bentConnector2">
            <a:avLst/>
          </a:prstGeom>
          <a:noFill/>
          <a:ln w="12700" cap="flat" cmpd="sng" algn="ctr">
            <a:solidFill>
              <a:srgbClr val="C00000"/>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79973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7FD09-2B7D-4DD1-A2EA-F0C8291330F9}"/>
              </a:ext>
            </a:extLst>
          </p:cNvPr>
          <p:cNvSpPr>
            <a:spLocks noGrp="1"/>
          </p:cNvSpPr>
          <p:nvPr>
            <p:ph type="title"/>
          </p:nvPr>
        </p:nvSpPr>
        <p:spPr>
          <a:xfrm>
            <a:off x="954183" y="1883324"/>
            <a:ext cx="8042532" cy="2622001"/>
          </a:xfrm>
        </p:spPr>
        <p:txBody>
          <a:bodyPr/>
          <a:lstStyle/>
          <a:p>
            <a:r>
              <a:rPr lang="en-GB"/>
              <a:t>Customer/User experience</a:t>
            </a:r>
          </a:p>
        </p:txBody>
      </p:sp>
      <p:pic>
        <p:nvPicPr>
          <p:cNvPr id="5" name="Picture 4">
            <a:extLst>
              <a:ext uri="{FF2B5EF4-FFF2-40B4-BE49-F238E27FC236}">
                <a16:creationId xmlns:a16="http://schemas.microsoft.com/office/drawing/2014/main" id="{062E7E44-F506-43E8-8EBE-0D1B115AF826}"/>
              </a:ext>
            </a:extLst>
          </p:cNvPr>
          <p:cNvPicPr>
            <a:picLocks noChangeAspect="1"/>
          </p:cNvPicPr>
          <p:nvPr/>
        </p:nvPicPr>
        <p:blipFill>
          <a:blip r:embed="rId3"/>
          <a:stretch>
            <a:fillRect/>
          </a:stretch>
        </p:blipFill>
        <p:spPr>
          <a:xfrm>
            <a:off x="1050897" y="3766792"/>
            <a:ext cx="6015322" cy="1142957"/>
          </a:xfrm>
          <a:prstGeom prst="rect">
            <a:avLst/>
          </a:prstGeom>
        </p:spPr>
      </p:pic>
      <p:grpSp>
        <p:nvGrpSpPr>
          <p:cNvPr id="6" name="Group 5">
            <a:extLst>
              <a:ext uri="{FF2B5EF4-FFF2-40B4-BE49-F238E27FC236}">
                <a16:creationId xmlns:a16="http://schemas.microsoft.com/office/drawing/2014/main" id="{C993DABF-B32C-401D-9194-FEAC9B5372E9}"/>
              </a:ext>
            </a:extLst>
          </p:cNvPr>
          <p:cNvGrpSpPr/>
          <p:nvPr/>
        </p:nvGrpSpPr>
        <p:grpSpPr>
          <a:xfrm>
            <a:off x="1454210" y="6520740"/>
            <a:ext cx="8104912" cy="200677"/>
            <a:chOff x="1454210" y="6520740"/>
            <a:chExt cx="8104912" cy="200677"/>
          </a:xfrm>
        </p:grpSpPr>
        <p:sp>
          <p:nvSpPr>
            <p:cNvPr id="7" name="AutoShape 63">
              <a:extLst>
                <a:ext uri="{FF2B5EF4-FFF2-40B4-BE49-F238E27FC236}">
                  <a16:creationId xmlns:a16="http://schemas.microsoft.com/office/drawing/2014/main" id="{A673DB98-BB5F-4D6D-AC6F-AA2BC7869A30}"/>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8" name="AutoShape 64">
              <a:extLst>
                <a:ext uri="{FF2B5EF4-FFF2-40B4-BE49-F238E27FC236}">
                  <a16:creationId xmlns:a16="http://schemas.microsoft.com/office/drawing/2014/main" id="{A005CCCF-90F5-4D7C-B92B-D803C09BD672}"/>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9" name="AutoShape 65">
              <a:extLst>
                <a:ext uri="{FF2B5EF4-FFF2-40B4-BE49-F238E27FC236}">
                  <a16:creationId xmlns:a16="http://schemas.microsoft.com/office/drawing/2014/main" id="{E9FBC7AB-AAE5-404B-A5D8-68926E59C0A5}"/>
                </a:ext>
              </a:extLst>
            </p:cNvPr>
            <p:cNvSpPr>
              <a:spLocks noChangeArrowheads="1"/>
            </p:cNvSpPr>
            <p:nvPr/>
          </p:nvSpPr>
          <p:spPr bwMode="auto">
            <a:xfrm>
              <a:off x="5967575" y="6520740"/>
              <a:ext cx="194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A quick tour of CJML</a:t>
              </a:r>
            </a:p>
          </p:txBody>
        </p:sp>
        <p:sp>
          <p:nvSpPr>
            <p:cNvPr id="10" name="AutoShape 64">
              <a:extLst>
                <a:ext uri="{FF2B5EF4-FFF2-40B4-BE49-F238E27FC236}">
                  <a16:creationId xmlns:a16="http://schemas.microsoft.com/office/drawing/2014/main" id="{EB8B48BD-ECCF-4CF9-B63B-E09230F88015}"/>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Tree>
    <p:extLst>
      <p:ext uri="{BB962C8B-B14F-4D97-AF65-F5344CB8AC3E}">
        <p14:creationId xmlns:p14="http://schemas.microsoft.com/office/powerpoint/2010/main" val="2470958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A6E4F-A8CB-40BC-846D-CA5BEDFCEC7C}"/>
              </a:ext>
            </a:extLst>
          </p:cNvPr>
          <p:cNvSpPr>
            <a:spLocks noGrp="1"/>
          </p:cNvSpPr>
          <p:nvPr>
            <p:ph type="title"/>
          </p:nvPr>
        </p:nvSpPr>
        <p:spPr>
          <a:xfrm>
            <a:off x="954182" y="331155"/>
            <a:ext cx="9001711" cy="888244"/>
          </a:xfrm>
        </p:spPr>
        <p:txBody>
          <a:bodyPr/>
          <a:lstStyle/>
          <a:p>
            <a:r>
              <a:rPr lang="en-GB"/>
              <a:t>Customer/User experience </a:t>
            </a:r>
          </a:p>
        </p:txBody>
      </p:sp>
      <p:grpSp>
        <p:nvGrpSpPr>
          <p:cNvPr id="52" name="Group 51">
            <a:extLst>
              <a:ext uri="{FF2B5EF4-FFF2-40B4-BE49-F238E27FC236}">
                <a16:creationId xmlns:a16="http://schemas.microsoft.com/office/drawing/2014/main" id="{4EF8B18C-3C6C-46F6-A632-AABBFEFEB6F1}"/>
              </a:ext>
            </a:extLst>
          </p:cNvPr>
          <p:cNvGrpSpPr/>
          <p:nvPr/>
        </p:nvGrpSpPr>
        <p:grpSpPr>
          <a:xfrm>
            <a:off x="1454210" y="6520740"/>
            <a:ext cx="8104912" cy="200677"/>
            <a:chOff x="1454210" y="6520740"/>
            <a:chExt cx="8104912" cy="200677"/>
          </a:xfrm>
        </p:grpSpPr>
        <p:sp>
          <p:nvSpPr>
            <p:cNvPr id="53" name="AutoShape 63">
              <a:extLst>
                <a:ext uri="{FF2B5EF4-FFF2-40B4-BE49-F238E27FC236}">
                  <a16:creationId xmlns:a16="http://schemas.microsoft.com/office/drawing/2014/main" id="{609E2086-471C-4F1F-BFE7-42D9735985CD}"/>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54" name="AutoShape 64">
              <a:extLst>
                <a:ext uri="{FF2B5EF4-FFF2-40B4-BE49-F238E27FC236}">
                  <a16:creationId xmlns:a16="http://schemas.microsoft.com/office/drawing/2014/main" id="{278D3729-8EBC-4D67-9F14-4303818D993E}"/>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55" name="AutoShape 65">
              <a:extLst>
                <a:ext uri="{FF2B5EF4-FFF2-40B4-BE49-F238E27FC236}">
                  <a16:creationId xmlns:a16="http://schemas.microsoft.com/office/drawing/2014/main" id="{4064DBB3-0A34-4227-BA40-CE4066BF36FE}"/>
                </a:ext>
              </a:extLst>
            </p:cNvPr>
            <p:cNvSpPr>
              <a:spLocks noChangeArrowheads="1"/>
            </p:cNvSpPr>
            <p:nvPr/>
          </p:nvSpPr>
          <p:spPr bwMode="auto">
            <a:xfrm>
              <a:off x="5967575" y="6520740"/>
              <a:ext cx="194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A quick tour of CJML</a:t>
              </a:r>
            </a:p>
          </p:txBody>
        </p:sp>
        <p:sp>
          <p:nvSpPr>
            <p:cNvPr id="56" name="AutoShape 64">
              <a:extLst>
                <a:ext uri="{FF2B5EF4-FFF2-40B4-BE49-F238E27FC236}">
                  <a16:creationId xmlns:a16="http://schemas.microsoft.com/office/drawing/2014/main" id="{041A0E82-5C31-4735-A8FD-15703B24DD65}"/>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
        <p:nvSpPr>
          <p:cNvPr id="27" name="Content Placeholder 4">
            <a:extLst>
              <a:ext uri="{FF2B5EF4-FFF2-40B4-BE49-F238E27FC236}">
                <a16:creationId xmlns:a16="http://schemas.microsoft.com/office/drawing/2014/main" id="{6A83C75A-3ABD-4397-B8EB-E5BB4D9FB946}"/>
              </a:ext>
            </a:extLst>
          </p:cNvPr>
          <p:cNvSpPr>
            <a:spLocks noGrp="1"/>
          </p:cNvSpPr>
          <p:nvPr>
            <p:ph idx="1"/>
          </p:nvPr>
        </p:nvSpPr>
        <p:spPr>
          <a:xfrm>
            <a:off x="954087" y="1547812"/>
            <a:ext cx="8045863" cy="4207898"/>
          </a:xfrm>
        </p:spPr>
        <p:txBody>
          <a:bodyPr>
            <a:normAutofit fontScale="92500" lnSpcReduction="20000"/>
          </a:bodyPr>
          <a:lstStyle/>
          <a:p>
            <a:r>
              <a:rPr lang="en-GB" dirty="0"/>
              <a:t>When representing user experience (UX), CJML adheres to principles from HCI research;</a:t>
            </a:r>
          </a:p>
          <a:p>
            <a:pPr lvl="1"/>
            <a:r>
              <a:rPr lang="en-GB" dirty="0"/>
              <a:t>UX is subjective </a:t>
            </a:r>
          </a:p>
          <a:p>
            <a:pPr lvl="1"/>
            <a:r>
              <a:rPr lang="en-GB" dirty="0"/>
              <a:t>UX is dynamic</a:t>
            </a:r>
          </a:p>
          <a:p>
            <a:pPr lvl="1"/>
            <a:r>
              <a:rPr lang="en-GB" dirty="0"/>
              <a:t>UX is context dependent</a:t>
            </a:r>
          </a:p>
          <a:p>
            <a:r>
              <a:rPr lang="en-GB" dirty="0"/>
              <a:t>UX is thus associated with actual journeys only.</a:t>
            </a:r>
          </a:p>
          <a:p>
            <a:r>
              <a:rPr lang="en-GB" dirty="0"/>
              <a:t>UX is based on a user's self-reported input.</a:t>
            </a:r>
          </a:p>
          <a:p>
            <a:pPr lvl="1"/>
            <a:r>
              <a:rPr lang="en-GB" dirty="0"/>
              <a:t>Otherwise it must be flagged as "anticipated user experience"</a:t>
            </a:r>
          </a:p>
          <a:p>
            <a:r>
              <a:rPr lang="en-GB" dirty="0"/>
              <a:t>UX can be expressed in various ways, depending on the diagram type.</a:t>
            </a:r>
          </a:p>
          <a:p>
            <a:pPr lvl="1"/>
            <a:r>
              <a:rPr lang="en-GB" dirty="0"/>
              <a:t>Swimlane diagram: in a separate swimlane</a:t>
            </a:r>
          </a:p>
          <a:p>
            <a:pPr lvl="1"/>
            <a:r>
              <a:rPr lang="en-GB" dirty="0"/>
              <a:t>Journey diagram: as call-outs from a communication point</a:t>
            </a:r>
          </a:p>
        </p:txBody>
      </p:sp>
      <p:sp>
        <p:nvSpPr>
          <p:cNvPr id="28" name="Rectangle 27">
            <a:extLst>
              <a:ext uri="{FF2B5EF4-FFF2-40B4-BE49-F238E27FC236}">
                <a16:creationId xmlns:a16="http://schemas.microsoft.com/office/drawing/2014/main" id="{442F4AA4-315C-42FD-A3EC-7C3C20CCCFA8}"/>
              </a:ext>
            </a:extLst>
          </p:cNvPr>
          <p:cNvSpPr/>
          <p:nvPr/>
        </p:nvSpPr>
        <p:spPr>
          <a:xfrm>
            <a:off x="9594703" y="1042385"/>
            <a:ext cx="2207383" cy="1384995"/>
          </a:xfrm>
          <a:prstGeom prst="rect">
            <a:avLst/>
          </a:prstGeom>
          <a:noFill/>
        </p:spPr>
        <p:txBody>
          <a:bodyPr wrap="square" rtlCol="0">
            <a:spAutoFit/>
          </a:bodyPr>
          <a:lstStyle/>
          <a:p>
            <a:pPr defTabSz="914400"/>
            <a:r>
              <a:rPr lang="en-GB" sz="1200" kern="0" dirty="0">
                <a:solidFill>
                  <a:schemeClr val="accent4">
                    <a:lumMod val="50000"/>
                  </a:schemeClr>
                </a:solidFill>
              </a:rPr>
              <a:t>CJML insists that a user's experience is individual and thus cannot be assigned to a journey on a general level. In this way, CJML differs from the majority of other customer journey approaches. </a:t>
            </a:r>
          </a:p>
        </p:txBody>
      </p:sp>
      <p:pic>
        <p:nvPicPr>
          <p:cNvPr id="29" name="Picture 4" descr="Bilderesultat for light bulb free clipart">
            <a:extLst>
              <a:ext uri="{FF2B5EF4-FFF2-40B4-BE49-F238E27FC236}">
                <a16:creationId xmlns:a16="http://schemas.microsoft.com/office/drawing/2014/main" id="{34EE9483-AB55-4A03-9DBA-EDDCED96F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270220" y="1123221"/>
            <a:ext cx="205307" cy="2683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62179B1-7BE3-4B28-875F-DD03B7C41AD8}"/>
              </a:ext>
            </a:extLst>
          </p:cNvPr>
          <p:cNvSpPr txBox="1"/>
          <p:nvPr/>
        </p:nvSpPr>
        <p:spPr>
          <a:xfrm>
            <a:off x="4659682" y="2216653"/>
            <a:ext cx="4684734" cy="600164"/>
          </a:xfrm>
          <a:prstGeom prst="rect">
            <a:avLst/>
          </a:prstGeom>
          <a:noFill/>
        </p:spPr>
        <p:txBody>
          <a:bodyPr wrap="square">
            <a:spAutoFit/>
          </a:bodyPr>
          <a:lstStyle/>
          <a:p>
            <a:r>
              <a:rPr lang="en-GB" sz="1100" dirty="0">
                <a:solidFill>
                  <a:srgbClr val="C55A11"/>
                </a:solidFill>
                <a:latin typeface="Segoe UI" panose="020B0502040204020203" pitchFamily="34" charset="0"/>
              </a:rPr>
              <a:t>See for example Law, E. et al. (2009). Understanding, scoping and defining user experience: a survey approach. </a:t>
            </a:r>
            <a:r>
              <a:rPr lang="en-GB" sz="1100" i="1" dirty="0">
                <a:solidFill>
                  <a:srgbClr val="C55A11"/>
                </a:solidFill>
                <a:latin typeface="Segoe UI" panose="020B0502040204020203" pitchFamily="34" charset="0"/>
              </a:rPr>
              <a:t>Proceedings of 27th SIGCHI conference on Human factors in computing systems</a:t>
            </a:r>
            <a:r>
              <a:rPr lang="en-GB" sz="1100" i="0" dirty="0">
                <a:solidFill>
                  <a:srgbClr val="C55A11"/>
                </a:solidFill>
                <a:latin typeface="Segoe UI" panose="020B0502040204020203" pitchFamily="34" charset="0"/>
              </a:rPr>
              <a:t> (pp. 719-728). </a:t>
            </a:r>
            <a:endParaRPr lang="en-GB" sz="1100" dirty="0">
              <a:solidFill>
                <a:srgbClr val="C55A11"/>
              </a:solidFill>
            </a:endParaRPr>
          </a:p>
        </p:txBody>
      </p:sp>
    </p:spTree>
    <p:extLst>
      <p:ext uri="{BB962C8B-B14F-4D97-AF65-F5344CB8AC3E}">
        <p14:creationId xmlns:p14="http://schemas.microsoft.com/office/powerpoint/2010/main" val="3219094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A6E4F-A8CB-40BC-846D-CA5BEDFCEC7C}"/>
              </a:ext>
            </a:extLst>
          </p:cNvPr>
          <p:cNvSpPr>
            <a:spLocks noGrp="1"/>
          </p:cNvSpPr>
          <p:nvPr>
            <p:ph type="title"/>
          </p:nvPr>
        </p:nvSpPr>
        <p:spPr>
          <a:xfrm>
            <a:off x="954182" y="331155"/>
            <a:ext cx="9001711" cy="888244"/>
          </a:xfrm>
        </p:spPr>
        <p:txBody>
          <a:bodyPr/>
          <a:lstStyle/>
          <a:p>
            <a:r>
              <a:rPr lang="en-GB"/>
              <a:t>Customer/User experience </a:t>
            </a:r>
          </a:p>
        </p:txBody>
      </p:sp>
      <p:grpSp>
        <p:nvGrpSpPr>
          <p:cNvPr id="52" name="Group 51">
            <a:extLst>
              <a:ext uri="{FF2B5EF4-FFF2-40B4-BE49-F238E27FC236}">
                <a16:creationId xmlns:a16="http://schemas.microsoft.com/office/drawing/2014/main" id="{4EF8B18C-3C6C-46F6-A632-AABBFEFEB6F1}"/>
              </a:ext>
            </a:extLst>
          </p:cNvPr>
          <p:cNvGrpSpPr/>
          <p:nvPr/>
        </p:nvGrpSpPr>
        <p:grpSpPr>
          <a:xfrm>
            <a:off x="1454210" y="6520740"/>
            <a:ext cx="8104912" cy="200677"/>
            <a:chOff x="1454210" y="6520740"/>
            <a:chExt cx="8104912" cy="200677"/>
          </a:xfrm>
        </p:grpSpPr>
        <p:sp>
          <p:nvSpPr>
            <p:cNvPr id="53" name="AutoShape 63">
              <a:extLst>
                <a:ext uri="{FF2B5EF4-FFF2-40B4-BE49-F238E27FC236}">
                  <a16:creationId xmlns:a16="http://schemas.microsoft.com/office/drawing/2014/main" id="{609E2086-471C-4F1F-BFE7-42D9735985CD}"/>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54" name="AutoShape 64">
              <a:extLst>
                <a:ext uri="{FF2B5EF4-FFF2-40B4-BE49-F238E27FC236}">
                  <a16:creationId xmlns:a16="http://schemas.microsoft.com/office/drawing/2014/main" id="{278D3729-8EBC-4D67-9F14-4303818D993E}"/>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55" name="AutoShape 65">
              <a:extLst>
                <a:ext uri="{FF2B5EF4-FFF2-40B4-BE49-F238E27FC236}">
                  <a16:creationId xmlns:a16="http://schemas.microsoft.com/office/drawing/2014/main" id="{4064DBB3-0A34-4227-BA40-CE4066BF36FE}"/>
                </a:ext>
              </a:extLst>
            </p:cNvPr>
            <p:cNvSpPr>
              <a:spLocks noChangeArrowheads="1"/>
            </p:cNvSpPr>
            <p:nvPr/>
          </p:nvSpPr>
          <p:spPr bwMode="auto">
            <a:xfrm>
              <a:off x="5967575" y="6520740"/>
              <a:ext cx="194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A quick tour of CJML</a:t>
              </a:r>
            </a:p>
          </p:txBody>
        </p:sp>
        <p:sp>
          <p:nvSpPr>
            <p:cNvPr id="56" name="AutoShape 64">
              <a:extLst>
                <a:ext uri="{FF2B5EF4-FFF2-40B4-BE49-F238E27FC236}">
                  <a16:creationId xmlns:a16="http://schemas.microsoft.com/office/drawing/2014/main" id="{041A0E82-5C31-4735-A8FD-15703B24DD65}"/>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pic>
        <p:nvPicPr>
          <p:cNvPr id="9" name="Picture 8">
            <a:extLst>
              <a:ext uri="{FF2B5EF4-FFF2-40B4-BE49-F238E27FC236}">
                <a16:creationId xmlns:a16="http://schemas.microsoft.com/office/drawing/2014/main" id="{DD78D449-28CD-40B5-8526-E0277B9A62BB}"/>
              </a:ext>
            </a:extLst>
          </p:cNvPr>
          <p:cNvPicPr>
            <a:picLocks noChangeAspect="1"/>
          </p:cNvPicPr>
          <p:nvPr/>
        </p:nvPicPr>
        <p:blipFill>
          <a:blip r:embed="rId3"/>
          <a:stretch>
            <a:fillRect/>
          </a:stretch>
        </p:blipFill>
        <p:spPr>
          <a:xfrm>
            <a:off x="3552053" y="2150760"/>
            <a:ext cx="4584710" cy="619844"/>
          </a:xfrm>
          <a:prstGeom prst="rect">
            <a:avLst/>
          </a:prstGeom>
        </p:spPr>
      </p:pic>
      <p:sp>
        <p:nvSpPr>
          <p:cNvPr id="10" name="TextBox 9">
            <a:extLst>
              <a:ext uri="{FF2B5EF4-FFF2-40B4-BE49-F238E27FC236}">
                <a16:creationId xmlns:a16="http://schemas.microsoft.com/office/drawing/2014/main" id="{117B3D3A-103C-40D9-AD49-FCFE33EA59A7}"/>
              </a:ext>
            </a:extLst>
          </p:cNvPr>
          <p:cNvSpPr txBox="1"/>
          <p:nvPr/>
        </p:nvSpPr>
        <p:spPr>
          <a:xfrm>
            <a:off x="4075839" y="1546751"/>
            <a:ext cx="1031595" cy="430887"/>
          </a:xfrm>
          <a:prstGeom prst="rect">
            <a:avLst/>
          </a:prstGeom>
          <a:noFill/>
        </p:spPr>
        <p:txBody>
          <a:bodyPr wrap="square" rtlCol="0">
            <a:spAutoFit/>
          </a:bodyPr>
          <a:lstStyle/>
          <a:p>
            <a:r>
              <a:rPr lang="en-GB" sz="1050" i="1" dirty="0"/>
              <a:t>Emoticon based on rating</a:t>
            </a:r>
          </a:p>
        </p:txBody>
      </p:sp>
      <p:cxnSp>
        <p:nvCxnSpPr>
          <p:cNvPr id="11" name="Straight Arrow Connector 10">
            <a:extLst>
              <a:ext uri="{FF2B5EF4-FFF2-40B4-BE49-F238E27FC236}">
                <a16:creationId xmlns:a16="http://schemas.microsoft.com/office/drawing/2014/main" id="{E271E491-FD16-451E-8EEA-18B68A54B21A}"/>
              </a:ext>
            </a:extLst>
          </p:cNvPr>
          <p:cNvCxnSpPr>
            <a:cxnSpLocks/>
          </p:cNvCxnSpPr>
          <p:nvPr/>
        </p:nvCxnSpPr>
        <p:spPr>
          <a:xfrm>
            <a:off x="4729845" y="1949795"/>
            <a:ext cx="188414" cy="3833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A897B48-6EDC-4AF9-9916-FEC06D22EAEB}"/>
              </a:ext>
            </a:extLst>
          </p:cNvPr>
          <p:cNvSpPr txBox="1"/>
          <p:nvPr/>
        </p:nvSpPr>
        <p:spPr>
          <a:xfrm>
            <a:off x="5262743" y="1546751"/>
            <a:ext cx="1356460" cy="415498"/>
          </a:xfrm>
          <a:prstGeom prst="rect">
            <a:avLst/>
          </a:prstGeom>
          <a:noFill/>
        </p:spPr>
        <p:txBody>
          <a:bodyPr wrap="square" rtlCol="0">
            <a:spAutoFit/>
          </a:bodyPr>
          <a:lstStyle/>
          <a:p>
            <a:r>
              <a:rPr lang="en-GB" sz="1050" i="1" dirty="0"/>
              <a:t>Text based on user's self-reported input</a:t>
            </a:r>
          </a:p>
        </p:txBody>
      </p:sp>
      <p:cxnSp>
        <p:nvCxnSpPr>
          <p:cNvPr id="13" name="Straight Arrow Connector 12">
            <a:extLst>
              <a:ext uri="{FF2B5EF4-FFF2-40B4-BE49-F238E27FC236}">
                <a16:creationId xmlns:a16="http://schemas.microsoft.com/office/drawing/2014/main" id="{CA83431C-BD9B-40D0-9348-FD1C5C03D2BE}"/>
              </a:ext>
            </a:extLst>
          </p:cNvPr>
          <p:cNvCxnSpPr>
            <a:cxnSpLocks/>
          </p:cNvCxnSpPr>
          <p:nvPr/>
        </p:nvCxnSpPr>
        <p:spPr>
          <a:xfrm flipH="1">
            <a:off x="5426243" y="1949795"/>
            <a:ext cx="158523" cy="5014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B221FF3-B4CE-44E3-86B2-67F2D472540D}"/>
              </a:ext>
            </a:extLst>
          </p:cNvPr>
          <p:cNvSpPr txBox="1">
            <a:spLocks/>
          </p:cNvSpPr>
          <p:nvPr/>
        </p:nvSpPr>
        <p:spPr>
          <a:xfrm>
            <a:off x="954182" y="1871451"/>
            <a:ext cx="2408696" cy="4616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solidFill>
                  <a:srgbClr val="00ADEE"/>
                </a:solidFill>
              </a:rPr>
              <a:t>Journey network diagram</a:t>
            </a:r>
          </a:p>
        </p:txBody>
      </p:sp>
      <p:sp>
        <p:nvSpPr>
          <p:cNvPr id="15" name="Text Placeholder 3">
            <a:extLst>
              <a:ext uri="{FF2B5EF4-FFF2-40B4-BE49-F238E27FC236}">
                <a16:creationId xmlns:a16="http://schemas.microsoft.com/office/drawing/2014/main" id="{27744147-18F2-49B3-8B45-C71FCD3AA4D0}"/>
              </a:ext>
            </a:extLst>
          </p:cNvPr>
          <p:cNvSpPr txBox="1">
            <a:spLocks/>
          </p:cNvSpPr>
          <p:nvPr/>
        </p:nvSpPr>
        <p:spPr>
          <a:xfrm>
            <a:off x="954182" y="4381531"/>
            <a:ext cx="1883989" cy="4036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solidFill>
                  <a:srgbClr val="00ADEE"/>
                </a:solidFill>
              </a:rPr>
              <a:t>Journey diagram</a:t>
            </a:r>
          </a:p>
        </p:txBody>
      </p:sp>
      <p:pic>
        <p:nvPicPr>
          <p:cNvPr id="16" name="Picture 15">
            <a:extLst>
              <a:ext uri="{FF2B5EF4-FFF2-40B4-BE49-F238E27FC236}">
                <a16:creationId xmlns:a16="http://schemas.microsoft.com/office/drawing/2014/main" id="{7DC9EB32-269F-4453-920C-C7FC99478373}"/>
              </a:ext>
            </a:extLst>
          </p:cNvPr>
          <p:cNvPicPr>
            <a:picLocks noChangeAspect="1"/>
          </p:cNvPicPr>
          <p:nvPr/>
        </p:nvPicPr>
        <p:blipFill>
          <a:blip r:embed="rId4"/>
          <a:stretch>
            <a:fillRect/>
          </a:stretch>
        </p:blipFill>
        <p:spPr>
          <a:xfrm>
            <a:off x="4391170" y="4132789"/>
            <a:ext cx="3745593" cy="1351960"/>
          </a:xfrm>
          <a:prstGeom prst="rect">
            <a:avLst/>
          </a:prstGeom>
        </p:spPr>
      </p:pic>
      <p:sp>
        <p:nvSpPr>
          <p:cNvPr id="17" name="TextBox 16">
            <a:extLst>
              <a:ext uri="{FF2B5EF4-FFF2-40B4-BE49-F238E27FC236}">
                <a16:creationId xmlns:a16="http://schemas.microsoft.com/office/drawing/2014/main" id="{E7DB4B63-7DBC-43EC-8E38-1E1A4CC87AC6}"/>
              </a:ext>
            </a:extLst>
          </p:cNvPr>
          <p:cNvSpPr txBox="1"/>
          <p:nvPr/>
        </p:nvSpPr>
        <p:spPr>
          <a:xfrm>
            <a:off x="3151391" y="5047229"/>
            <a:ext cx="1160583" cy="415498"/>
          </a:xfrm>
          <a:prstGeom prst="rect">
            <a:avLst/>
          </a:prstGeom>
          <a:noFill/>
        </p:spPr>
        <p:txBody>
          <a:bodyPr wrap="square" rtlCol="0">
            <a:spAutoFit/>
          </a:bodyPr>
          <a:lstStyle/>
          <a:p>
            <a:r>
              <a:rPr lang="en-GB" sz="1050" i="1" dirty="0"/>
              <a:t>Emoticon based on rating</a:t>
            </a:r>
          </a:p>
        </p:txBody>
      </p:sp>
      <p:cxnSp>
        <p:nvCxnSpPr>
          <p:cNvPr id="18" name="Straight Arrow Connector 17">
            <a:extLst>
              <a:ext uri="{FF2B5EF4-FFF2-40B4-BE49-F238E27FC236}">
                <a16:creationId xmlns:a16="http://schemas.microsoft.com/office/drawing/2014/main" id="{E42D5F51-C519-4216-B658-1530929CC2B2}"/>
              </a:ext>
            </a:extLst>
          </p:cNvPr>
          <p:cNvCxnSpPr>
            <a:cxnSpLocks/>
          </p:cNvCxnSpPr>
          <p:nvPr/>
        </p:nvCxnSpPr>
        <p:spPr>
          <a:xfrm>
            <a:off x="4331176" y="4790347"/>
            <a:ext cx="384175" cy="2869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6307DDF-2A7D-432F-A303-B43A433806CB}"/>
              </a:ext>
            </a:extLst>
          </p:cNvPr>
          <p:cNvSpPr txBox="1"/>
          <p:nvPr/>
        </p:nvSpPr>
        <p:spPr>
          <a:xfrm>
            <a:off x="3160306" y="4583352"/>
            <a:ext cx="1356460" cy="415498"/>
          </a:xfrm>
          <a:prstGeom prst="rect">
            <a:avLst/>
          </a:prstGeom>
          <a:noFill/>
        </p:spPr>
        <p:txBody>
          <a:bodyPr wrap="square" rtlCol="0">
            <a:spAutoFit/>
          </a:bodyPr>
          <a:lstStyle/>
          <a:p>
            <a:r>
              <a:rPr lang="en-GB" sz="1050" i="1" dirty="0"/>
              <a:t>Text based on user's self-reported input</a:t>
            </a:r>
          </a:p>
        </p:txBody>
      </p:sp>
      <p:cxnSp>
        <p:nvCxnSpPr>
          <p:cNvPr id="20" name="Straight Arrow Connector 19">
            <a:extLst>
              <a:ext uri="{FF2B5EF4-FFF2-40B4-BE49-F238E27FC236}">
                <a16:creationId xmlns:a16="http://schemas.microsoft.com/office/drawing/2014/main" id="{5B90719A-19FE-4A02-85CA-A02C8676E388}"/>
              </a:ext>
            </a:extLst>
          </p:cNvPr>
          <p:cNvCxnSpPr>
            <a:cxnSpLocks/>
          </p:cNvCxnSpPr>
          <p:nvPr/>
        </p:nvCxnSpPr>
        <p:spPr>
          <a:xfrm>
            <a:off x="4163063" y="5209680"/>
            <a:ext cx="507710" cy="1517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343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348A2-7F13-47EA-ADE4-1AFBBFF42C28}"/>
              </a:ext>
            </a:extLst>
          </p:cNvPr>
          <p:cNvSpPr>
            <a:spLocks noGrp="1"/>
          </p:cNvSpPr>
          <p:nvPr>
            <p:ph type="title"/>
          </p:nvPr>
        </p:nvSpPr>
        <p:spPr>
          <a:xfrm>
            <a:off x="954183" y="1883324"/>
            <a:ext cx="8042532" cy="2622001"/>
          </a:xfrm>
        </p:spPr>
        <p:txBody>
          <a:bodyPr/>
          <a:lstStyle/>
          <a:p>
            <a:r>
              <a:rPr lang="en-GB"/>
              <a:t>From scenario to journey</a:t>
            </a:r>
          </a:p>
        </p:txBody>
      </p:sp>
      <p:sp>
        <p:nvSpPr>
          <p:cNvPr id="5" name="Text Placeholder 4">
            <a:extLst>
              <a:ext uri="{FF2B5EF4-FFF2-40B4-BE49-F238E27FC236}">
                <a16:creationId xmlns:a16="http://schemas.microsoft.com/office/drawing/2014/main" id="{0966E19A-30A0-4F91-9FE0-6D9C5647B956}"/>
              </a:ext>
            </a:extLst>
          </p:cNvPr>
          <p:cNvSpPr>
            <a:spLocks noGrp="1"/>
          </p:cNvSpPr>
          <p:nvPr>
            <p:ph type="body" idx="1"/>
          </p:nvPr>
        </p:nvSpPr>
        <p:spPr/>
        <p:txBody>
          <a:bodyPr/>
          <a:lstStyle/>
          <a:p>
            <a:r>
              <a:rPr lang="en-GB" dirty="0"/>
              <a:t>Example - alarm service</a:t>
            </a:r>
          </a:p>
          <a:p>
            <a:r>
              <a:rPr lang="en-GB" dirty="0"/>
              <a:t>From business scenario to planned journey</a:t>
            </a:r>
          </a:p>
          <a:p>
            <a:r>
              <a:rPr lang="en-GB" dirty="0"/>
              <a:t>From user scenario to actual journey</a:t>
            </a:r>
          </a:p>
        </p:txBody>
      </p:sp>
    </p:spTree>
    <p:extLst>
      <p:ext uri="{BB962C8B-B14F-4D97-AF65-F5344CB8AC3E}">
        <p14:creationId xmlns:p14="http://schemas.microsoft.com/office/powerpoint/2010/main" val="1360155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78727-FD2B-47C4-A150-A1DBC2995BEA}"/>
              </a:ext>
            </a:extLst>
          </p:cNvPr>
          <p:cNvSpPr>
            <a:spLocks noGrp="1"/>
          </p:cNvSpPr>
          <p:nvPr>
            <p:ph type="title"/>
          </p:nvPr>
        </p:nvSpPr>
        <p:spPr>
          <a:xfrm>
            <a:off x="954088" y="331788"/>
            <a:ext cx="9001125" cy="887412"/>
          </a:xfrm>
        </p:spPr>
        <p:txBody>
          <a:bodyPr/>
          <a:lstStyle/>
          <a:p>
            <a:r>
              <a:rPr lang="en-GB" dirty="0"/>
              <a:t>Describe the scenario</a:t>
            </a:r>
          </a:p>
        </p:txBody>
      </p:sp>
      <p:sp>
        <p:nvSpPr>
          <p:cNvPr id="4" name="Content Placeholder 3">
            <a:extLst>
              <a:ext uri="{FF2B5EF4-FFF2-40B4-BE49-F238E27FC236}">
                <a16:creationId xmlns:a16="http://schemas.microsoft.com/office/drawing/2014/main" id="{619FA4BE-C203-4AA4-8377-9674D9001DDE}"/>
              </a:ext>
            </a:extLst>
          </p:cNvPr>
          <p:cNvSpPr>
            <a:spLocks noGrp="1"/>
          </p:cNvSpPr>
          <p:nvPr>
            <p:ph idx="1"/>
          </p:nvPr>
        </p:nvSpPr>
        <p:spPr>
          <a:xfrm>
            <a:off x="822960" y="1547813"/>
            <a:ext cx="9753600" cy="4350067"/>
          </a:xfrm>
        </p:spPr>
        <p:txBody>
          <a:bodyPr>
            <a:normAutofit fontScale="85000" lnSpcReduction="10000"/>
          </a:bodyPr>
          <a:lstStyle/>
          <a:p>
            <a:pPr marL="536575" indent="-357188">
              <a:buFont typeface="+mj-lt"/>
              <a:buAutoNum type="arabicPeriod"/>
            </a:pPr>
            <a:r>
              <a:rPr lang="en-GB" dirty="0"/>
              <a:t>Start by describing a scenario (textual) and how it develops over time</a:t>
            </a:r>
          </a:p>
          <a:p>
            <a:pPr marL="715963" lvl="1" indent="-273050"/>
            <a:r>
              <a:rPr lang="en-GB" dirty="0"/>
              <a:t>Which actors are involved? </a:t>
            </a:r>
          </a:p>
          <a:p>
            <a:pPr marL="715963" lvl="1" indent="-273050"/>
            <a:r>
              <a:rPr lang="en-GB" dirty="0"/>
              <a:t>How do they communicate? </a:t>
            </a:r>
          </a:p>
          <a:p>
            <a:pPr marL="715963" lvl="1" indent="-273050"/>
            <a:r>
              <a:rPr lang="en-GB" dirty="0"/>
              <a:t>What important steps are involved?</a:t>
            </a:r>
          </a:p>
          <a:p>
            <a:pPr marL="536575" indent="-357188">
              <a:buFont typeface="+mj-lt"/>
              <a:buAutoNum type="arabicPeriod"/>
            </a:pPr>
            <a:r>
              <a:rPr lang="en-GB" dirty="0"/>
              <a:t>Identify the communication points among the actors and their essential attributes </a:t>
            </a:r>
          </a:p>
          <a:p>
            <a:pPr marL="715963" lvl="1" indent="-273050"/>
            <a:r>
              <a:rPr lang="en-GB" dirty="0"/>
              <a:t>Who is the initiator/sender of a message?</a:t>
            </a:r>
          </a:p>
          <a:p>
            <a:pPr marL="715963" lvl="1" indent="-273050"/>
            <a:r>
              <a:rPr lang="en-GB" dirty="0"/>
              <a:t>Who is the receiver?</a:t>
            </a:r>
          </a:p>
          <a:p>
            <a:pPr marL="715963" lvl="1" indent="-273050"/>
            <a:r>
              <a:rPr lang="en-GB" dirty="0"/>
              <a:t>Which communication channel is used? </a:t>
            </a:r>
          </a:p>
          <a:p>
            <a:pPr marL="715963" lvl="1" indent="-273050"/>
            <a:r>
              <a:rPr lang="en-GB" dirty="0"/>
              <a:t>When do the communication take place?</a:t>
            </a:r>
          </a:p>
          <a:p>
            <a:pPr marL="536575" indent="-357188">
              <a:buFont typeface="+mj-lt"/>
              <a:buAutoNum type="arabicPeriod"/>
            </a:pPr>
            <a:r>
              <a:rPr lang="en-GB" dirty="0"/>
              <a:t>Identify important actions (non-communicating events).</a:t>
            </a:r>
          </a:p>
          <a:p>
            <a:pPr marL="715963" lvl="1" indent="-273050"/>
            <a:r>
              <a:rPr lang="en-GB" dirty="0"/>
              <a:t>Which actions are essential for the scenario?</a:t>
            </a:r>
          </a:p>
          <a:p>
            <a:pPr marL="715963" lvl="1" indent="-273050"/>
            <a:r>
              <a:rPr lang="en-GB" dirty="0"/>
              <a:t>Who are responsible for these actions</a:t>
            </a:r>
          </a:p>
          <a:p>
            <a:pPr marL="536575" indent="-357188">
              <a:buFont typeface="+mj-lt"/>
              <a:buAutoNum type="arabicPeriod"/>
            </a:pPr>
            <a:r>
              <a:rPr lang="en-GB" dirty="0"/>
              <a:t>Describe chronologically what happens over time.</a:t>
            </a:r>
          </a:p>
          <a:p>
            <a:endParaRPr lang="en-GB" dirty="0"/>
          </a:p>
        </p:txBody>
      </p:sp>
      <p:grpSp>
        <p:nvGrpSpPr>
          <p:cNvPr id="6" name="Group 5">
            <a:extLst>
              <a:ext uri="{FF2B5EF4-FFF2-40B4-BE49-F238E27FC236}">
                <a16:creationId xmlns:a16="http://schemas.microsoft.com/office/drawing/2014/main" id="{4CDAABF8-53BC-4B07-80C9-33B42F4E39E5}"/>
              </a:ext>
            </a:extLst>
          </p:cNvPr>
          <p:cNvGrpSpPr/>
          <p:nvPr/>
        </p:nvGrpSpPr>
        <p:grpSpPr>
          <a:xfrm>
            <a:off x="1454210" y="6520740"/>
            <a:ext cx="8104912" cy="200677"/>
            <a:chOff x="1454210" y="6520740"/>
            <a:chExt cx="8104912" cy="200677"/>
          </a:xfrm>
        </p:grpSpPr>
        <p:sp>
          <p:nvSpPr>
            <p:cNvPr id="7" name="AutoShape 63">
              <a:extLst>
                <a:ext uri="{FF2B5EF4-FFF2-40B4-BE49-F238E27FC236}">
                  <a16:creationId xmlns:a16="http://schemas.microsoft.com/office/drawing/2014/main" id="{A5F42A91-2781-4218-8B78-B0116FDEC46F}"/>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8" name="AutoShape 64">
              <a:extLst>
                <a:ext uri="{FF2B5EF4-FFF2-40B4-BE49-F238E27FC236}">
                  <a16:creationId xmlns:a16="http://schemas.microsoft.com/office/drawing/2014/main" id="{9F5C10F2-9567-4B8B-B91C-EBB3460825FB}"/>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9" name="AutoShape 65">
              <a:extLst>
                <a:ext uri="{FF2B5EF4-FFF2-40B4-BE49-F238E27FC236}">
                  <a16:creationId xmlns:a16="http://schemas.microsoft.com/office/drawing/2014/main" id="{230404E7-7932-4ED1-9F75-B91049BE3D00}"/>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A quick tour of CJML</a:t>
              </a:r>
            </a:p>
          </p:txBody>
        </p:sp>
        <p:sp>
          <p:nvSpPr>
            <p:cNvPr id="10" name="AutoShape 64">
              <a:extLst>
                <a:ext uri="{FF2B5EF4-FFF2-40B4-BE49-F238E27FC236}">
                  <a16:creationId xmlns:a16="http://schemas.microsoft.com/office/drawing/2014/main" id="{9D6E55E7-3976-4E00-B5C7-61A6A03AFFC7}"/>
                </a:ext>
              </a:extLst>
            </p:cNvPr>
            <p:cNvSpPr>
              <a:spLocks noChangeArrowheads="1"/>
            </p:cNvSpPr>
            <p:nvPr/>
          </p:nvSpPr>
          <p:spPr bwMode="auto">
            <a:xfrm>
              <a:off x="7903122" y="6523417"/>
              <a:ext cx="1656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From scenario to journey</a:t>
              </a:r>
            </a:p>
          </p:txBody>
        </p:sp>
      </p:grpSp>
    </p:spTree>
    <p:extLst>
      <p:ext uri="{BB962C8B-B14F-4D97-AF65-F5344CB8AC3E}">
        <p14:creationId xmlns:p14="http://schemas.microsoft.com/office/powerpoint/2010/main" val="2343034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79DCE6-21E8-46FE-B385-09B23A1A7319}"/>
              </a:ext>
            </a:extLst>
          </p:cNvPr>
          <p:cNvSpPr>
            <a:spLocks noGrp="1"/>
          </p:cNvSpPr>
          <p:nvPr>
            <p:ph type="title"/>
          </p:nvPr>
        </p:nvSpPr>
        <p:spPr>
          <a:xfrm>
            <a:off x="954182" y="331155"/>
            <a:ext cx="9001711" cy="888244"/>
          </a:xfrm>
        </p:spPr>
        <p:txBody>
          <a:bodyPr/>
          <a:lstStyle/>
          <a:p>
            <a:r>
              <a:rPr lang="en-GB"/>
              <a:t>Example – alarm service </a:t>
            </a:r>
          </a:p>
        </p:txBody>
      </p:sp>
      <p:sp>
        <p:nvSpPr>
          <p:cNvPr id="6" name="Content Placeholder 5">
            <a:extLst>
              <a:ext uri="{FF2B5EF4-FFF2-40B4-BE49-F238E27FC236}">
                <a16:creationId xmlns:a16="http://schemas.microsoft.com/office/drawing/2014/main" id="{99C7B1E8-8F07-49DB-877C-B813AA5FC89C}"/>
              </a:ext>
            </a:extLst>
          </p:cNvPr>
          <p:cNvSpPr>
            <a:spLocks noGrp="1"/>
          </p:cNvSpPr>
          <p:nvPr>
            <p:ph idx="1"/>
          </p:nvPr>
        </p:nvSpPr>
        <p:spPr>
          <a:xfrm>
            <a:off x="954182" y="1548000"/>
            <a:ext cx="9001711" cy="4283999"/>
          </a:xfrm>
        </p:spPr>
        <p:txBody>
          <a:bodyPr vert="horz" wrap="square" lIns="0" tIns="0" rIns="0" bIns="0" rtlCol="0" anchor="t">
            <a:normAutofit/>
          </a:bodyPr>
          <a:lstStyle/>
          <a:p>
            <a:r>
              <a:rPr lang="en-GB"/>
              <a:t>The security company </a:t>
            </a:r>
            <a:r>
              <a:rPr lang="en-GB" err="1"/>
              <a:t>Safe@home</a:t>
            </a:r>
            <a:r>
              <a:rPr lang="en-GB"/>
              <a:t> offers installation and maintenance of alarm systems targeting the private market. </a:t>
            </a:r>
          </a:p>
          <a:p>
            <a:pPr lvl="1"/>
            <a:r>
              <a:rPr lang="en-GB"/>
              <a:t>The company has invested in a new online shop for self-service. </a:t>
            </a:r>
          </a:p>
          <a:p>
            <a:pPr lvl="1"/>
            <a:r>
              <a:rPr lang="en-GB"/>
              <a:t>A marketing campaign will be launched to attract new customers</a:t>
            </a:r>
          </a:p>
          <a:p>
            <a:r>
              <a:rPr lang="en-GB"/>
              <a:t>Striving for a smooth and consistent customer experience, </a:t>
            </a:r>
            <a:r>
              <a:rPr lang="en-GB" err="1"/>
              <a:t>Safe@home</a:t>
            </a:r>
            <a:r>
              <a:rPr lang="en-GB"/>
              <a:t> has decided to map the planned journey for on-boarding of new customers</a:t>
            </a:r>
          </a:p>
          <a:p>
            <a:r>
              <a:rPr lang="en-GB"/>
              <a:t>Scenario: see next slide</a:t>
            </a:r>
          </a:p>
          <a:p>
            <a:pPr lvl="1"/>
            <a:r>
              <a:rPr lang="en-GB"/>
              <a:t>Scope of the journey: from the time a customer places an order through the online shop, throughout installation and until payment of the first invoice. </a:t>
            </a:r>
          </a:p>
        </p:txBody>
      </p:sp>
      <p:sp>
        <p:nvSpPr>
          <p:cNvPr id="7" name="TextBox 6">
            <a:extLst>
              <a:ext uri="{FF2B5EF4-FFF2-40B4-BE49-F238E27FC236}">
                <a16:creationId xmlns:a16="http://schemas.microsoft.com/office/drawing/2014/main" id="{3B937D93-6CAA-46C3-BD9D-4F2CFC07AF4A}"/>
              </a:ext>
            </a:extLst>
          </p:cNvPr>
          <p:cNvSpPr txBox="1"/>
          <p:nvPr/>
        </p:nvSpPr>
        <p:spPr>
          <a:xfrm>
            <a:off x="9362441" y="331155"/>
            <a:ext cx="1922841"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accent4">
                    <a:lumMod val="50000"/>
                  </a:schemeClr>
                </a:solidFill>
                <a:effectLst/>
                <a:uLnTx/>
                <a:uFillTx/>
              </a:rPr>
              <a:t>This  example illustrates the business case of a fictitious company, and how this can be transformed into a planned and actual customer journey.</a:t>
            </a:r>
          </a:p>
        </p:txBody>
      </p:sp>
      <p:pic>
        <p:nvPicPr>
          <p:cNvPr id="8" name="Picture 4" descr="Bilderesultat for light bulb free clipart">
            <a:extLst>
              <a:ext uri="{FF2B5EF4-FFF2-40B4-BE49-F238E27FC236}">
                <a16:creationId xmlns:a16="http://schemas.microsoft.com/office/drawing/2014/main" id="{C890CFF7-731B-47FC-AF66-EE7FC4B4C5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069385" y="439136"/>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CF9767D-3344-42E8-B0DB-B243067F8DC9}"/>
              </a:ext>
            </a:extLst>
          </p:cNvPr>
          <p:cNvGrpSpPr/>
          <p:nvPr/>
        </p:nvGrpSpPr>
        <p:grpSpPr>
          <a:xfrm>
            <a:off x="1454210" y="6520740"/>
            <a:ext cx="8104912" cy="200677"/>
            <a:chOff x="1454210" y="6520740"/>
            <a:chExt cx="8104912" cy="200677"/>
          </a:xfrm>
        </p:grpSpPr>
        <p:sp>
          <p:nvSpPr>
            <p:cNvPr id="10" name="AutoShape 63">
              <a:extLst>
                <a:ext uri="{FF2B5EF4-FFF2-40B4-BE49-F238E27FC236}">
                  <a16:creationId xmlns:a16="http://schemas.microsoft.com/office/drawing/2014/main" id="{4BD0728F-D13F-4F56-839F-CE60DD24206A}"/>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11" name="AutoShape 64">
              <a:extLst>
                <a:ext uri="{FF2B5EF4-FFF2-40B4-BE49-F238E27FC236}">
                  <a16:creationId xmlns:a16="http://schemas.microsoft.com/office/drawing/2014/main" id="{4E85BF51-7423-47BA-98E8-4B44F7853330}"/>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12" name="AutoShape 65">
              <a:extLst>
                <a:ext uri="{FF2B5EF4-FFF2-40B4-BE49-F238E27FC236}">
                  <a16:creationId xmlns:a16="http://schemas.microsoft.com/office/drawing/2014/main" id="{FE7465C9-8CEA-4550-AED2-47CA4EF99DC2}"/>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A quick tour of CJML</a:t>
              </a:r>
            </a:p>
          </p:txBody>
        </p:sp>
        <p:sp>
          <p:nvSpPr>
            <p:cNvPr id="13" name="AutoShape 64">
              <a:extLst>
                <a:ext uri="{FF2B5EF4-FFF2-40B4-BE49-F238E27FC236}">
                  <a16:creationId xmlns:a16="http://schemas.microsoft.com/office/drawing/2014/main" id="{76F21D5F-B1FB-49E1-A8A0-77F29A84C88E}"/>
                </a:ext>
              </a:extLst>
            </p:cNvPr>
            <p:cNvSpPr>
              <a:spLocks noChangeArrowheads="1"/>
            </p:cNvSpPr>
            <p:nvPr/>
          </p:nvSpPr>
          <p:spPr bwMode="auto">
            <a:xfrm>
              <a:off x="7903122" y="6523417"/>
              <a:ext cx="1656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From scenario to journey</a:t>
              </a:r>
            </a:p>
          </p:txBody>
        </p:sp>
      </p:grpSp>
    </p:spTree>
    <p:extLst>
      <p:ext uri="{BB962C8B-B14F-4D97-AF65-F5344CB8AC3E}">
        <p14:creationId xmlns:p14="http://schemas.microsoft.com/office/powerpoint/2010/main" val="2526229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79DCE6-21E8-46FE-B385-09B23A1A7319}"/>
              </a:ext>
            </a:extLst>
          </p:cNvPr>
          <p:cNvSpPr>
            <a:spLocks noGrp="1"/>
          </p:cNvSpPr>
          <p:nvPr>
            <p:ph type="title"/>
          </p:nvPr>
        </p:nvSpPr>
        <p:spPr>
          <a:xfrm>
            <a:off x="954182" y="331155"/>
            <a:ext cx="9001711" cy="888244"/>
          </a:xfrm>
        </p:spPr>
        <p:txBody>
          <a:bodyPr/>
          <a:lstStyle/>
          <a:p>
            <a:r>
              <a:rPr lang="en-GB"/>
              <a:t>Detailed business scenario</a:t>
            </a:r>
          </a:p>
        </p:txBody>
      </p:sp>
      <p:sp>
        <p:nvSpPr>
          <p:cNvPr id="6" name="Content Placeholder 5">
            <a:extLst>
              <a:ext uri="{FF2B5EF4-FFF2-40B4-BE49-F238E27FC236}">
                <a16:creationId xmlns:a16="http://schemas.microsoft.com/office/drawing/2014/main" id="{99C7B1E8-8F07-49DB-877C-B813AA5FC89C}"/>
              </a:ext>
            </a:extLst>
          </p:cNvPr>
          <p:cNvSpPr>
            <a:spLocks noGrp="1"/>
          </p:cNvSpPr>
          <p:nvPr>
            <p:ph idx="1"/>
          </p:nvPr>
        </p:nvSpPr>
        <p:spPr>
          <a:xfrm>
            <a:off x="954088" y="1547813"/>
            <a:ext cx="8894762" cy="2922587"/>
          </a:xfrm>
        </p:spPr>
        <p:txBody>
          <a:bodyPr>
            <a:normAutofit fontScale="62500" lnSpcReduction="20000"/>
          </a:bodyPr>
          <a:lstStyle/>
          <a:p>
            <a:r>
              <a:rPr lang="en-GB" dirty="0"/>
              <a:t>The scope of the customer journey is set from a customer places an order through the online shop, throughout installation and until payment of the first invoice. </a:t>
            </a:r>
          </a:p>
          <a:p>
            <a:r>
              <a:rPr lang="en-GB" dirty="0"/>
              <a:t>Immediately after placing the order in the online shop the customer receives an e-mail that confirms the purchase and provides additional information about the process ahead. </a:t>
            </a:r>
          </a:p>
          <a:p>
            <a:r>
              <a:rPr lang="en-GB" dirty="0"/>
              <a:t>A technician from </a:t>
            </a:r>
            <a:r>
              <a:rPr lang="en-GB" dirty="0" err="1"/>
              <a:t>Safe@home</a:t>
            </a:r>
            <a:r>
              <a:rPr lang="en-GB" dirty="0"/>
              <a:t> will carry out the necessary installation in the customer's home. After about two days the customer will receive an SMS with the date for the technician's home visit. </a:t>
            </a:r>
          </a:p>
          <a:p>
            <a:r>
              <a:rPr lang="en-GB" dirty="0"/>
              <a:t>On the day of installation, the technician will call the customer about 1 hour upon arrival, to ensure that the customer is at home. The installation procedure will normally take less than an hour. </a:t>
            </a:r>
          </a:p>
          <a:p>
            <a:r>
              <a:rPr lang="en-GB" dirty="0"/>
              <a:t>A few days after installation, the customer will receive a letter (old-fashioned mail) from </a:t>
            </a:r>
            <a:r>
              <a:rPr lang="en-GB" dirty="0" err="1"/>
              <a:t>Safe@home</a:t>
            </a:r>
            <a:r>
              <a:rPr lang="en-GB" dirty="0"/>
              <a:t> with additional information about the alarm system and an invoice for the first quarter of the subscription. It is assumed that the customer pays the invoice within the deadline. </a:t>
            </a:r>
          </a:p>
        </p:txBody>
      </p:sp>
      <p:sp>
        <p:nvSpPr>
          <p:cNvPr id="11" name="Rectangle 10">
            <a:extLst>
              <a:ext uri="{FF2B5EF4-FFF2-40B4-BE49-F238E27FC236}">
                <a16:creationId xmlns:a16="http://schemas.microsoft.com/office/drawing/2014/main" id="{A98B3B7A-8CD9-4F12-93FA-41327A2095DD}"/>
              </a:ext>
            </a:extLst>
          </p:cNvPr>
          <p:cNvSpPr/>
          <p:nvPr/>
        </p:nvSpPr>
        <p:spPr>
          <a:xfrm>
            <a:off x="9753601" y="176941"/>
            <a:ext cx="2076450" cy="830997"/>
          </a:xfrm>
          <a:prstGeom prst="rect">
            <a:avLst/>
          </a:prstGeom>
          <a:noFill/>
        </p:spPr>
        <p:txBody>
          <a:bodyPr wrap="square" rtlCol="0">
            <a:spAutoFit/>
          </a:bodyPr>
          <a:lstStyle/>
          <a:p>
            <a:pPr defTabSz="914400"/>
            <a:r>
              <a:rPr lang="en-GB" sz="1600" kern="0">
                <a:solidFill>
                  <a:schemeClr val="accent4">
                    <a:lumMod val="50000"/>
                  </a:schemeClr>
                </a:solidFill>
              </a:rPr>
              <a:t>This business scenario is now translated into a planned journey.</a:t>
            </a:r>
          </a:p>
        </p:txBody>
      </p:sp>
      <p:pic>
        <p:nvPicPr>
          <p:cNvPr id="12" name="Picture 4" descr="Bilderesultat for light bulb free clipart">
            <a:extLst>
              <a:ext uri="{FF2B5EF4-FFF2-40B4-BE49-F238E27FC236}">
                <a16:creationId xmlns:a16="http://schemas.microsoft.com/office/drawing/2014/main" id="{714F4DE2-5E05-4709-9184-EAB817C69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476536" y="331155"/>
            <a:ext cx="179319" cy="2151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E8551E7-B86F-4C02-B5A5-1FBA3218EF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5694" y="4811988"/>
            <a:ext cx="8107119" cy="1314174"/>
          </a:xfrm>
          <a:prstGeom prst="rect">
            <a:avLst/>
          </a:prstGeom>
        </p:spPr>
      </p:pic>
      <p:grpSp>
        <p:nvGrpSpPr>
          <p:cNvPr id="8" name="Group 7">
            <a:extLst>
              <a:ext uri="{FF2B5EF4-FFF2-40B4-BE49-F238E27FC236}">
                <a16:creationId xmlns:a16="http://schemas.microsoft.com/office/drawing/2014/main" id="{0B42C70C-74A6-45C5-920E-4D05C31DB7EA}"/>
              </a:ext>
            </a:extLst>
          </p:cNvPr>
          <p:cNvGrpSpPr/>
          <p:nvPr/>
        </p:nvGrpSpPr>
        <p:grpSpPr>
          <a:xfrm>
            <a:off x="1454210" y="6520740"/>
            <a:ext cx="8104912" cy="200677"/>
            <a:chOff x="1454210" y="6520740"/>
            <a:chExt cx="8104912" cy="200677"/>
          </a:xfrm>
        </p:grpSpPr>
        <p:sp>
          <p:nvSpPr>
            <p:cNvPr id="9" name="AutoShape 63">
              <a:extLst>
                <a:ext uri="{FF2B5EF4-FFF2-40B4-BE49-F238E27FC236}">
                  <a16:creationId xmlns:a16="http://schemas.microsoft.com/office/drawing/2014/main" id="{45D162CB-E4CE-4221-BD5F-2DEF87B704FB}"/>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10" name="AutoShape 64">
              <a:extLst>
                <a:ext uri="{FF2B5EF4-FFF2-40B4-BE49-F238E27FC236}">
                  <a16:creationId xmlns:a16="http://schemas.microsoft.com/office/drawing/2014/main" id="{A51FCAA0-D87C-45B8-AF60-D3E70A940CC4}"/>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14" name="AutoShape 65">
              <a:extLst>
                <a:ext uri="{FF2B5EF4-FFF2-40B4-BE49-F238E27FC236}">
                  <a16:creationId xmlns:a16="http://schemas.microsoft.com/office/drawing/2014/main" id="{76D3289B-9A2B-4AA3-AF8F-5BAF98C3099D}"/>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A quick tour of CJML</a:t>
              </a:r>
            </a:p>
          </p:txBody>
        </p:sp>
        <p:sp>
          <p:nvSpPr>
            <p:cNvPr id="15" name="AutoShape 64">
              <a:extLst>
                <a:ext uri="{FF2B5EF4-FFF2-40B4-BE49-F238E27FC236}">
                  <a16:creationId xmlns:a16="http://schemas.microsoft.com/office/drawing/2014/main" id="{083E9E46-71B3-401D-93F9-3DA0D8DD3511}"/>
                </a:ext>
              </a:extLst>
            </p:cNvPr>
            <p:cNvSpPr>
              <a:spLocks noChangeArrowheads="1"/>
            </p:cNvSpPr>
            <p:nvPr/>
          </p:nvSpPr>
          <p:spPr bwMode="auto">
            <a:xfrm>
              <a:off x="7903122" y="6523417"/>
              <a:ext cx="1656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From scenario to journey</a:t>
              </a:r>
            </a:p>
          </p:txBody>
        </p:sp>
      </p:grpSp>
    </p:spTree>
    <p:extLst>
      <p:ext uri="{BB962C8B-B14F-4D97-AF65-F5344CB8AC3E}">
        <p14:creationId xmlns:p14="http://schemas.microsoft.com/office/powerpoint/2010/main" val="3927293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79DCE6-21E8-46FE-B385-09B23A1A7319}"/>
              </a:ext>
            </a:extLst>
          </p:cNvPr>
          <p:cNvSpPr>
            <a:spLocks noGrp="1"/>
          </p:cNvSpPr>
          <p:nvPr>
            <p:ph type="title"/>
          </p:nvPr>
        </p:nvSpPr>
        <p:spPr>
          <a:xfrm>
            <a:off x="954182" y="331155"/>
            <a:ext cx="7913593" cy="888244"/>
          </a:xfrm>
        </p:spPr>
        <p:txBody>
          <a:bodyPr/>
          <a:lstStyle/>
          <a:p>
            <a:r>
              <a:rPr lang="en-GB"/>
              <a:t>User scenario: Tina's journey</a:t>
            </a:r>
          </a:p>
        </p:txBody>
      </p:sp>
      <p:sp>
        <p:nvSpPr>
          <p:cNvPr id="6" name="Content Placeholder 5">
            <a:extLst>
              <a:ext uri="{FF2B5EF4-FFF2-40B4-BE49-F238E27FC236}">
                <a16:creationId xmlns:a16="http://schemas.microsoft.com/office/drawing/2014/main" id="{99C7B1E8-8F07-49DB-877C-B813AA5FC89C}"/>
              </a:ext>
            </a:extLst>
          </p:cNvPr>
          <p:cNvSpPr>
            <a:spLocks noGrp="1"/>
          </p:cNvSpPr>
          <p:nvPr>
            <p:ph idx="1"/>
          </p:nvPr>
        </p:nvSpPr>
        <p:spPr>
          <a:xfrm>
            <a:off x="1162050" y="1547813"/>
            <a:ext cx="9553575" cy="4586288"/>
          </a:xfrm>
        </p:spPr>
        <p:txBody>
          <a:bodyPr>
            <a:normAutofit fontScale="70000" lnSpcReduction="20000"/>
          </a:bodyPr>
          <a:lstStyle/>
          <a:p>
            <a:pPr marL="180036" indent="0">
              <a:buNone/>
            </a:pPr>
            <a:r>
              <a:rPr lang="en-GB"/>
              <a:t>Tina needs a burglar alarm in her home and decides to go for a service offered by </a:t>
            </a:r>
            <a:r>
              <a:rPr lang="en-GB" err="1"/>
              <a:t>Safe@Home</a:t>
            </a:r>
            <a:r>
              <a:rPr lang="en-GB"/>
              <a:t> Inc. Using her laptop she orders an alarm service from the company's online shop.  Everything seems to work fine, and Tina is very satisfied with the online shopping experience. A few minutes later she receives an e-mail confirming the details of the order. She is also informed that a technician will take care of the installation of hardware in her home, and that she will receive an appointment date for the home visit. </a:t>
            </a:r>
          </a:p>
          <a:p>
            <a:pPr marL="180036" indent="0">
              <a:buNone/>
            </a:pPr>
            <a:r>
              <a:rPr lang="en-GB"/>
              <a:t>A few days later Tina receives an SMS from </a:t>
            </a:r>
            <a:r>
              <a:rPr lang="en-GB" err="1"/>
              <a:t>Safe@Home</a:t>
            </a:r>
            <a:r>
              <a:rPr lang="en-GB"/>
              <a:t> with the time and date for installation. She finds that the suggested date does not suit her plans, as she will be on a business travel at the time for the home visit. Tina calls the support centre but of reasons unknown the connection is broken. She has to leave for an appointment with a friend, and decides to call back later. </a:t>
            </a:r>
          </a:p>
          <a:p>
            <a:pPr marL="180036" indent="0">
              <a:buNone/>
            </a:pPr>
            <a:r>
              <a:rPr lang="en-GB"/>
              <a:t>The following day she is able to reach the call centre.  A new date is settles for the home visit, and immediately after the telephone conversation she receives a confirming SMS. The following week, on the day of the installation, the technician calls her from his car, telling her he is on his way. The technician installs the alarm system without any problems. After a couple of days, Tina receives a letter containing tips and information. It also includes an invoice concerning the first period. The bill contains elements and accounts that Tina is not able to recognize from the marketing campaign. She therefore sends an e-mail to get an explanation. Tina gets an answer per e-mail during the same evening explaining the details of the invoice. Being a considerate customer, Tina pays the invoice through her internet bank the same evening.</a:t>
            </a:r>
          </a:p>
          <a:p>
            <a:pPr marL="180036" indent="0">
              <a:buNone/>
            </a:pPr>
            <a:endParaRPr lang="en-GB"/>
          </a:p>
        </p:txBody>
      </p:sp>
      <p:sp>
        <p:nvSpPr>
          <p:cNvPr id="10" name="Rectangle 9">
            <a:extLst>
              <a:ext uri="{FF2B5EF4-FFF2-40B4-BE49-F238E27FC236}">
                <a16:creationId xmlns:a16="http://schemas.microsoft.com/office/drawing/2014/main" id="{741D0914-5730-4B6A-A63E-BE9F2F8F0C51}"/>
              </a:ext>
            </a:extLst>
          </p:cNvPr>
          <p:cNvSpPr/>
          <p:nvPr/>
        </p:nvSpPr>
        <p:spPr>
          <a:xfrm>
            <a:off x="9728102" y="409055"/>
            <a:ext cx="2341978" cy="738664"/>
          </a:xfrm>
          <a:prstGeom prst="rect">
            <a:avLst/>
          </a:prstGeom>
          <a:noFill/>
        </p:spPr>
        <p:txBody>
          <a:bodyPr wrap="square" rtlCol="0">
            <a:spAutoFit/>
          </a:bodyPr>
          <a:lstStyle/>
          <a:p>
            <a:pPr defTabSz="914400"/>
            <a:r>
              <a:rPr lang="en-GB" sz="1400" kern="0">
                <a:solidFill>
                  <a:schemeClr val="accent4">
                    <a:lumMod val="50000"/>
                  </a:schemeClr>
                </a:solidFill>
              </a:rPr>
              <a:t>Tina is one of the many new customers going through the on-boarding process. </a:t>
            </a:r>
          </a:p>
        </p:txBody>
      </p:sp>
      <p:pic>
        <p:nvPicPr>
          <p:cNvPr id="11" name="Picture 4" descr="Bilderesultat for light bulb free clipart">
            <a:extLst>
              <a:ext uri="{FF2B5EF4-FFF2-40B4-BE49-F238E27FC236}">
                <a16:creationId xmlns:a16="http://schemas.microsoft.com/office/drawing/2014/main" id="{7E778691-E1E4-4667-8E4C-6A1DC37D4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482448" y="460779"/>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A333436-37B3-4871-9333-8D1F08C5317A}"/>
              </a:ext>
            </a:extLst>
          </p:cNvPr>
          <p:cNvGrpSpPr/>
          <p:nvPr/>
        </p:nvGrpSpPr>
        <p:grpSpPr>
          <a:xfrm>
            <a:off x="1454210" y="6520740"/>
            <a:ext cx="8104912" cy="200677"/>
            <a:chOff x="1454210" y="6520740"/>
            <a:chExt cx="8104912" cy="200677"/>
          </a:xfrm>
        </p:grpSpPr>
        <p:sp>
          <p:nvSpPr>
            <p:cNvPr id="8" name="AutoShape 63">
              <a:extLst>
                <a:ext uri="{FF2B5EF4-FFF2-40B4-BE49-F238E27FC236}">
                  <a16:creationId xmlns:a16="http://schemas.microsoft.com/office/drawing/2014/main" id="{E3ABF565-4E3B-4E2D-A21B-6CF678A4C9B2}"/>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9" name="AutoShape 64">
              <a:extLst>
                <a:ext uri="{FF2B5EF4-FFF2-40B4-BE49-F238E27FC236}">
                  <a16:creationId xmlns:a16="http://schemas.microsoft.com/office/drawing/2014/main" id="{33A9FCEE-B058-4910-922E-7939AC40F0D0}"/>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12" name="AutoShape 65">
              <a:extLst>
                <a:ext uri="{FF2B5EF4-FFF2-40B4-BE49-F238E27FC236}">
                  <a16:creationId xmlns:a16="http://schemas.microsoft.com/office/drawing/2014/main" id="{C99BFDDA-1EC5-4F2A-895C-5C170441CF83}"/>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A quick tour of CJML</a:t>
              </a:r>
            </a:p>
          </p:txBody>
        </p:sp>
        <p:sp>
          <p:nvSpPr>
            <p:cNvPr id="13" name="AutoShape 64">
              <a:extLst>
                <a:ext uri="{FF2B5EF4-FFF2-40B4-BE49-F238E27FC236}">
                  <a16:creationId xmlns:a16="http://schemas.microsoft.com/office/drawing/2014/main" id="{965562AC-24D8-4422-8CD6-49ADD6593E11}"/>
                </a:ext>
              </a:extLst>
            </p:cNvPr>
            <p:cNvSpPr>
              <a:spLocks noChangeArrowheads="1"/>
            </p:cNvSpPr>
            <p:nvPr/>
          </p:nvSpPr>
          <p:spPr bwMode="auto">
            <a:xfrm>
              <a:off x="7903122" y="6523417"/>
              <a:ext cx="1656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From scenario to journey</a:t>
              </a:r>
            </a:p>
          </p:txBody>
        </p:sp>
      </p:grpSp>
    </p:spTree>
    <p:extLst>
      <p:ext uri="{BB962C8B-B14F-4D97-AF65-F5344CB8AC3E}">
        <p14:creationId xmlns:p14="http://schemas.microsoft.com/office/powerpoint/2010/main" val="3488540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2F610B-297A-44F2-8217-65F33A3A4B3B}"/>
              </a:ext>
            </a:extLst>
          </p:cNvPr>
          <p:cNvSpPr>
            <a:spLocks noGrp="1"/>
          </p:cNvSpPr>
          <p:nvPr>
            <p:ph type="title"/>
          </p:nvPr>
        </p:nvSpPr>
        <p:spPr>
          <a:xfrm>
            <a:off x="954182" y="331155"/>
            <a:ext cx="9001711" cy="888244"/>
          </a:xfrm>
        </p:spPr>
        <p:txBody>
          <a:bodyPr/>
          <a:lstStyle/>
          <a:p>
            <a:r>
              <a:rPr lang="en-GB" dirty="0"/>
              <a:t>Who can use this material?</a:t>
            </a:r>
          </a:p>
        </p:txBody>
      </p:sp>
      <p:sp>
        <p:nvSpPr>
          <p:cNvPr id="3" name="Content Placeholder 2">
            <a:extLst>
              <a:ext uri="{FF2B5EF4-FFF2-40B4-BE49-F238E27FC236}">
                <a16:creationId xmlns:a16="http://schemas.microsoft.com/office/drawing/2014/main" id="{8DE6A278-E165-4DA4-BEE5-CFC1EBADE6E5}"/>
              </a:ext>
            </a:extLst>
          </p:cNvPr>
          <p:cNvSpPr>
            <a:spLocks noGrp="1"/>
          </p:cNvSpPr>
          <p:nvPr>
            <p:ph idx="1"/>
          </p:nvPr>
        </p:nvSpPr>
        <p:spPr>
          <a:xfrm>
            <a:off x="954089" y="1547813"/>
            <a:ext cx="8810398" cy="4284662"/>
          </a:xfrm>
        </p:spPr>
        <p:txBody>
          <a:bodyPr/>
          <a:lstStyle/>
          <a:p>
            <a:r>
              <a:rPr lang="en-GB" dirty="0"/>
              <a:t>CJML v2.0 by SINTEF Digital is licensed under a </a:t>
            </a:r>
            <a:r>
              <a:rPr lang="en-GB" dirty="0">
                <a:hlinkClick r:id="rId3"/>
              </a:rPr>
              <a:t>Creative Commons Attribution-</a:t>
            </a:r>
            <a:r>
              <a:rPr lang="en-GB" dirty="0" err="1">
                <a:hlinkClick r:id="rId3"/>
              </a:rPr>
              <a:t>ShareAlike</a:t>
            </a:r>
            <a:r>
              <a:rPr lang="en-GB" dirty="0">
                <a:hlinkClick r:id="rId3"/>
              </a:rPr>
              <a:t> 4.0 International License</a:t>
            </a:r>
            <a:r>
              <a:rPr lang="en-GB" dirty="0"/>
              <a:t>.</a:t>
            </a:r>
          </a:p>
          <a:p>
            <a:r>
              <a:rPr lang="en-GB" dirty="0"/>
              <a:t>Anyone can use, copy, and transform the material in any medium or format – for any purpose –  under the following terms:</a:t>
            </a:r>
          </a:p>
          <a:p>
            <a:pPr lvl="1"/>
            <a:r>
              <a:rPr lang="en-GB" dirty="0"/>
              <a:t>Attribution: You must </a:t>
            </a:r>
            <a:r>
              <a:rPr lang="en-GB" dirty="0">
                <a:hlinkClick r:id="rId4"/>
              </a:rPr>
              <a:t>give appropriate credit</a:t>
            </a:r>
            <a:r>
              <a:rPr lang="en-GB" dirty="0"/>
              <a:t>, provide a link to the license, and indicate if changes were made</a:t>
            </a:r>
          </a:p>
          <a:p>
            <a:pPr lvl="1"/>
            <a:r>
              <a:rPr lang="en-GB" dirty="0" err="1"/>
              <a:t>ShareAlike</a:t>
            </a:r>
            <a:r>
              <a:rPr lang="en-GB" dirty="0"/>
              <a:t>: If you remix, transform, or build upon the material, you must distribute your contributions under the same license as the original. </a:t>
            </a:r>
          </a:p>
        </p:txBody>
      </p:sp>
      <p:pic>
        <p:nvPicPr>
          <p:cNvPr id="8" name="Picture 2" descr="https://camo.githubusercontent.com/c253d2829f9392b505182d44eb60e84009fcf184/68747470733a2f2f7261772e6769746875622e636f6d2f6e61666572676f2f6d616e75616c2d6c697672652d616e696d6163616f32642f67682d70616765732f696d672f696e74726f647563616f2f6372656174697665636f6d6d6f6e735f63632d62792d73612e706e67">
            <a:extLst>
              <a:ext uri="{FF2B5EF4-FFF2-40B4-BE49-F238E27FC236}">
                <a16:creationId xmlns:a16="http://schemas.microsoft.com/office/drawing/2014/main" id="{6C34736D-08C9-42CE-B4B2-FC007122C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5213" y="1618338"/>
            <a:ext cx="1838602" cy="7261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97DF6F1-9B8A-4F31-A08A-11FEF2BEDB23}"/>
              </a:ext>
            </a:extLst>
          </p:cNvPr>
          <p:cNvSpPr/>
          <p:nvPr/>
        </p:nvSpPr>
        <p:spPr>
          <a:xfrm>
            <a:off x="1563169" y="4905584"/>
            <a:ext cx="611017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A4C21F">
                    <a:lumMod val="50000"/>
                  </a:srgbClr>
                </a:solidFill>
                <a:effectLst/>
                <a:uLnTx/>
                <a:uFillTx/>
                <a:latin typeface="Calibri"/>
                <a:ea typeface="+mn-ea"/>
                <a:cs typeface="+mn-cs"/>
              </a:rPr>
              <a:t>Guidance on how to give appropriate credit can be found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A4C21F">
                    <a:lumMod val="50000"/>
                  </a:srgbClr>
                </a:solidFill>
                <a:effectLst/>
                <a:uLnTx/>
                <a:uFillTx/>
                <a:latin typeface="Calibri"/>
                <a:ea typeface="+mn-ea"/>
                <a:cs typeface="+mn-cs"/>
                <a:hlinkClick r:id="rId6"/>
              </a:rPr>
              <a:t>https://creativecommons.org/use-remix/</a:t>
            </a:r>
            <a:endParaRPr kumimoji="0" lang="en-GB" sz="1600" b="0" i="0" u="none" strike="noStrike" kern="0" cap="none" spc="0" normalizeH="0" baseline="0" noProof="0" dirty="0">
              <a:ln>
                <a:noFill/>
              </a:ln>
              <a:solidFill>
                <a:srgbClr val="A4C21F">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A4C21F">
                    <a:lumMod val="50000"/>
                  </a:srgbClr>
                </a:solidFill>
                <a:effectLst/>
                <a:uLnTx/>
                <a:uFillTx/>
                <a:latin typeface="Calibri"/>
                <a:ea typeface="+mn-ea"/>
                <a:cs typeface="+mn-cs"/>
                <a:hlinkClick r:id="rId7"/>
              </a:rPr>
              <a:t>https://wiki.creativecommons.org/wiki/Best_practices_for_attribution</a:t>
            </a:r>
            <a:endParaRPr kumimoji="0" lang="en-GB" sz="1600" b="0" i="0" u="none" strike="noStrike" kern="0" cap="none" spc="0" normalizeH="0" baseline="0" noProof="0" dirty="0">
              <a:ln>
                <a:noFill/>
              </a:ln>
              <a:solidFill>
                <a:srgbClr val="A4C21F">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A4C21F">
                  <a:lumMod val="50000"/>
                </a:srgbClr>
              </a:solidFill>
              <a:effectLst/>
              <a:uLnTx/>
              <a:uFillTx/>
              <a:latin typeface="Calibri"/>
              <a:ea typeface="+mn-ea"/>
              <a:cs typeface="+mn-cs"/>
            </a:endParaRPr>
          </a:p>
        </p:txBody>
      </p:sp>
      <p:pic>
        <p:nvPicPr>
          <p:cNvPr id="12" name="Picture 4" descr="Bilderesultat for light bulb free clipart">
            <a:extLst>
              <a:ext uri="{FF2B5EF4-FFF2-40B4-BE49-F238E27FC236}">
                <a16:creationId xmlns:a16="http://schemas.microsoft.com/office/drawing/2014/main" id="{9D8AF6C2-BC47-414B-86D5-4A06B83D17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254271" y="5031286"/>
            <a:ext cx="159386" cy="2151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DCA31FE-1EBB-4723-AC8F-30DE989D3DA6}"/>
              </a:ext>
            </a:extLst>
          </p:cNvPr>
          <p:cNvSpPr/>
          <p:nvPr/>
        </p:nvSpPr>
        <p:spPr>
          <a:xfrm>
            <a:off x="2758418" y="6256239"/>
            <a:ext cx="7196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libri"/>
                <a:ea typeface="+mn-ea"/>
                <a:cs typeface="+mn-cs"/>
              </a:rPr>
              <a:t>The current version of CJML was released through the research project Smart Journey Mining funded by the Research Council of Norway (grant no. 312198).</a:t>
            </a:r>
          </a:p>
        </p:txBody>
      </p:sp>
      <p:pic>
        <p:nvPicPr>
          <p:cNvPr id="13" name="Picture 12">
            <a:extLst>
              <a:ext uri="{FF2B5EF4-FFF2-40B4-BE49-F238E27FC236}">
                <a16:creationId xmlns:a16="http://schemas.microsoft.com/office/drawing/2014/main" id="{FE43E1F3-A98F-438B-8D78-380E78A914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286" y="6355072"/>
            <a:ext cx="2065848" cy="377242"/>
          </a:xfrm>
          <a:prstGeom prst="rect">
            <a:avLst/>
          </a:prstGeom>
        </p:spPr>
      </p:pic>
    </p:spTree>
    <p:extLst>
      <p:ext uri="{BB962C8B-B14F-4D97-AF65-F5344CB8AC3E}">
        <p14:creationId xmlns:p14="http://schemas.microsoft.com/office/powerpoint/2010/main" val="3231100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 model of Tina's actual journey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7704" y="1738941"/>
            <a:ext cx="8434666" cy="4411980"/>
          </a:xfrm>
          <a:prstGeom prst="rect">
            <a:avLst/>
          </a:prstGeom>
        </p:spPr>
      </p:pic>
      <p:sp>
        <p:nvSpPr>
          <p:cNvPr id="5" name="Rectangle 4">
            <a:extLst>
              <a:ext uri="{FF2B5EF4-FFF2-40B4-BE49-F238E27FC236}">
                <a16:creationId xmlns:a16="http://schemas.microsoft.com/office/drawing/2014/main" id="{E97D1E96-C224-4D66-B9EF-CADF3E538A38}"/>
              </a:ext>
            </a:extLst>
          </p:cNvPr>
          <p:cNvSpPr/>
          <p:nvPr/>
        </p:nvSpPr>
        <p:spPr>
          <a:xfrm>
            <a:off x="9572625" y="331155"/>
            <a:ext cx="2286000" cy="830997"/>
          </a:xfrm>
          <a:prstGeom prst="rect">
            <a:avLst/>
          </a:prstGeom>
          <a:noFill/>
        </p:spPr>
        <p:txBody>
          <a:bodyPr wrap="square" rtlCol="0">
            <a:spAutoFit/>
          </a:bodyPr>
          <a:lstStyle/>
          <a:p>
            <a:pPr defTabSz="914400"/>
            <a:r>
              <a:rPr lang="en-GB" sz="1600" kern="0">
                <a:solidFill>
                  <a:schemeClr val="accent4">
                    <a:lumMod val="50000"/>
                  </a:schemeClr>
                </a:solidFill>
              </a:rPr>
              <a:t>Note how the deviations from the expected journey are represented. </a:t>
            </a:r>
          </a:p>
        </p:txBody>
      </p:sp>
      <p:pic>
        <p:nvPicPr>
          <p:cNvPr id="6" name="Picture 4" descr="Bilderesultat for light bulb free clipart">
            <a:extLst>
              <a:ext uri="{FF2B5EF4-FFF2-40B4-BE49-F238E27FC236}">
                <a16:creationId xmlns:a16="http://schemas.microsoft.com/office/drawing/2014/main" id="{BC17B46E-4F36-411D-82C5-16F0B48E0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299188" y="476250"/>
            <a:ext cx="179319"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42B78C5-D002-4C80-A6B8-91A31C4D12EC}"/>
              </a:ext>
            </a:extLst>
          </p:cNvPr>
          <p:cNvGrpSpPr/>
          <p:nvPr/>
        </p:nvGrpSpPr>
        <p:grpSpPr>
          <a:xfrm>
            <a:off x="1454210" y="6520740"/>
            <a:ext cx="8104912" cy="200677"/>
            <a:chOff x="1454210" y="6520740"/>
            <a:chExt cx="8104912" cy="200677"/>
          </a:xfrm>
        </p:grpSpPr>
        <p:sp>
          <p:nvSpPr>
            <p:cNvPr id="8" name="AutoShape 63">
              <a:extLst>
                <a:ext uri="{FF2B5EF4-FFF2-40B4-BE49-F238E27FC236}">
                  <a16:creationId xmlns:a16="http://schemas.microsoft.com/office/drawing/2014/main" id="{7C7217E6-9181-43BF-9703-58DD2D9BDBE2}"/>
                </a:ext>
              </a:extLst>
            </p:cNvPr>
            <p:cNvSpPr>
              <a:spLocks noChangeArrowheads="1"/>
            </p:cNvSpPr>
            <p:nvPr/>
          </p:nvSpPr>
          <p:spPr bwMode="auto">
            <a:xfrm>
              <a:off x="1454210" y="6520740"/>
              <a:ext cx="158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Introducing CJML</a:t>
              </a:r>
            </a:p>
          </p:txBody>
        </p:sp>
        <p:sp>
          <p:nvSpPr>
            <p:cNvPr id="9" name="AutoShape 64">
              <a:extLst>
                <a:ext uri="{FF2B5EF4-FFF2-40B4-BE49-F238E27FC236}">
                  <a16:creationId xmlns:a16="http://schemas.microsoft.com/office/drawing/2014/main" id="{800E6C81-5E31-47A2-866C-F063466CD597}"/>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10" name="AutoShape 65">
              <a:extLst>
                <a:ext uri="{FF2B5EF4-FFF2-40B4-BE49-F238E27FC236}">
                  <a16:creationId xmlns:a16="http://schemas.microsoft.com/office/drawing/2014/main" id="{E92F2191-8135-47A8-9C3B-5290124E570C}"/>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A quick tour of CJML</a:t>
              </a:r>
            </a:p>
          </p:txBody>
        </p:sp>
        <p:sp>
          <p:nvSpPr>
            <p:cNvPr id="11" name="AutoShape 64">
              <a:extLst>
                <a:ext uri="{FF2B5EF4-FFF2-40B4-BE49-F238E27FC236}">
                  <a16:creationId xmlns:a16="http://schemas.microsoft.com/office/drawing/2014/main" id="{08858A7C-88DC-4407-AE44-5DEF3BD2EDE5}"/>
                </a:ext>
              </a:extLst>
            </p:cNvPr>
            <p:cNvSpPr>
              <a:spLocks noChangeArrowheads="1"/>
            </p:cNvSpPr>
            <p:nvPr/>
          </p:nvSpPr>
          <p:spPr bwMode="auto">
            <a:xfrm>
              <a:off x="7903122" y="6523417"/>
              <a:ext cx="1656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From scenario to journey</a:t>
              </a:r>
            </a:p>
          </p:txBody>
        </p:sp>
      </p:grpSp>
    </p:spTree>
    <p:extLst>
      <p:ext uri="{BB962C8B-B14F-4D97-AF65-F5344CB8AC3E}">
        <p14:creationId xmlns:p14="http://schemas.microsoft.com/office/powerpoint/2010/main" val="508400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23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Additional CJML resources</a:t>
            </a:r>
          </a:p>
        </p:txBody>
      </p:sp>
      <p:sp>
        <p:nvSpPr>
          <p:cNvPr id="5" name="Content Placeholder 4"/>
          <p:cNvSpPr>
            <a:spLocks noGrp="1"/>
          </p:cNvSpPr>
          <p:nvPr>
            <p:ph idx="1"/>
          </p:nvPr>
        </p:nvSpPr>
        <p:spPr>
          <a:xfrm>
            <a:off x="954183" y="1548000"/>
            <a:ext cx="6452458" cy="4283999"/>
          </a:xfrm>
        </p:spPr>
        <p:txBody>
          <a:bodyPr/>
          <a:lstStyle/>
          <a:p>
            <a:r>
              <a:rPr lang="en-GB" dirty="0"/>
              <a:t>Please visit the CJML web page </a:t>
            </a:r>
            <a:r>
              <a:rPr lang="en-GB" dirty="0">
                <a:hlinkClick r:id="rId3"/>
              </a:rPr>
              <a:t>www.cjml.no</a:t>
            </a:r>
            <a:r>
              <a:rPr lang="en-GB" dirty="0"/>
              <a:t> </a:t>
            </a:r>
          </a:p>
          <a:p>
            <a:r>
              <a:rPr lang="en-GB" dirty="0"/>
              <a:t>Alternatives for creating diagrams:</a:t>
            </a:r>
          </a:p>
          <a:p>
            <a:pPr lvl="1"/>
            <a:r>
              <a:rPr lang="en-GB" dirty="0"/>
              <a:t>Simply copy-paste elements from the Visual notation slides and modify for your own use</a:t>
            </a:r>
          </a:p>
          <a:p>
            <a:pPr lvl="1"/>
            <a:r>
              <a:rPr lang="en-GB" dirty="0"/>
              <a:t>Use the templates in the Diagram generator slides</a:t>
            </a:r>
          </a:p>
          <a:p>
            <a:pPr lvl="1"/>
            <a:r>
              <a:rPr lang="en-GB" dirty="0"/>
              <a:t>Download the graphical elements in bitmap or vector format</a:t>
            </a:r>
          </a:p>
          <a:p>
            <a:pPr lvl="1"/>
            <a:r>
              <a:rPr lang="en-GB" dirty="0"/>
              <a:t>See the web page for other visual tools</a:t>
            </a:r>
          </a:p>
        </p:txBody>
      </p:sp>
      <p:pic>
        <p:nvPicPr>
          <p:cNvPr id="6" name="Picture 5">
            <a:extLst>
              <a:ext uri="{FF2B5EF4-FFF2-40B4-BE49-F238E27FC236}">
                <a16:creationId xmlns:a16="http://schemas.microsoft.com/office/drawing/2014/main" id="{1FEA97A2-0850-4972-A753-CB40A8BDCBC5}"/>
              </a:ext>
            </a:extLst>
          </p:cNvPr>
          <p:cNvPicPr>
            <a:picLocks noChangeAspect="1"/>
          </p:cNvPicPr>
          <p:nvPr/>
        </p:nvPicPr>
        <p:blipFill rotWithShape="1">
          <a:blip r:embed="rId4"/>
          <a:srcRect b="17629"/>
          <a:stretch/>
        </p:blipFill>
        <p:spPr>
          <a:xfrm>
            <a:off x="8169735" y="5056382"/>
            <a:ext cx="2570765" cy="1224000"/>
          </a:xfrm>
          <a:prstGeom prst="rect">
            <a:avLst/>
          </a:prstGeom>
        </p:spPr>
      </p:pic>
      <p:sp>
        <p:nvSpPr>
          <p:cNvPr id="9" name="TextBox 8">
            <a:extLst>
              <a:ext uri="{FF2B5EF4-FFF2-40B4-BE49-F238E27FC236}">
                <a16:creationId xmlns:a16="http://schemas.microsoft.com/office/drawing/2014/main" id="{8F6E7F87-D485-45E3-91A5-E6C906A2167A}"/>
              </a:ext>
            </a:extLst>
          </p:cNvPr>
          <p:cNvSpPr txBox="1"/>
          <p:nvPr/>
        </p:nvSpPr>
        <p:spPr>
          <a:xfrm>
            <a:off x="8031736" y="4748047"/>
            <a:ext cx="1616510" cy="307777"/>
          </a:xfrm>
          <a:prstGeom prst="rect">
            <a:avLst/>
          </a:prstGeom>
          <a:noFill/>
        </p:spPr>
        <p:txBody>
          <a:bodyPr wrap="square" rtlCol="0">
            <a:spAutoFit/>
          </a:bodyPr>
          <a:lstStyle/>
          <a:p>
            <a:r>
              <a:rPr lang="en-GB" sz="1400" dirty="0">
                <a:solidFill>
                  <a:schemeClr val="accent2"/>
                </a:solidFill>
              </a:rPr>
              <a:t>Symbol gallery </a:t>
            </a:r>
          </a:p>
        </p:txBody>
      </p:sp>
      <p:sp>
        <p:nvSpPr>
          <p:cNvPr id="14" name="TextBox 13">
            <a:extLst>
              <a:ext uri="{FF2B5EF4-FFF2-40B4-BE49-F238E27FC236}">
                <a16:creationId xmlns:a16="http://schemas.microsoft.com/office/drawing/2014/main" id="{67A7D27C-B01A-4177-A15F-B3637F6CAD9B}"/>
              </a:ext>
            </a:extLst>
          </p:cNvPr>
          <p:cNvSpPr txBox="1"/>
          <p:nvPr/>
        </p:nvSpPr>
        <p:spPr>
          <a:xfrm>
            <a:off x="4877463" y="4748047"/>
            <a:ext cx="2994471" cy="307777"/>
          </a:xfrm>
          <a:prstGeom prst="rect">
            <a:avLst/>
          </a:prstGeom>
          <a:noFill/>
        </p:spPr>
        <p:txBody>
          <a:bodyPr wrap="square" rtlCol="0">
            <a:spAutoFit/>
          </a:bodyPr>
          <a:lstStyle/>
          <a:p>
            <a:r>
              <a:rPr lang="en-GB" sz="1400" dirty="0">
                <a:solidFill>
                  <a:schemeClr val="accent2"/>
                </a:solidFill>
              </a:rPr>
              <a:t>Template – journey network diagram</a:t>
            </a:r>
          </a:p>
        </p:txBody>
      </p:sp>
      <p:pic>
        <p:nvPicPr>
          <p:cNvPr id="16" name="Picture 15">
            <a:extLst>
              <a:ext uri="{FF2B5EF4-FFF2-40B4-BE49-F238E27FC236}">
                <a16:creationId xmlns:a16="http://schemas.microsoft.com/office/drawing/2014/main" id="{DE9080CD-C739-4129-93B0-8D0B196328C7}"/>
              </a:ext>
            </a:extLst>
          </p:cNvPr>
          <p:cNvPicPr>
            <a:picLocks noChangeAspect="1"/>
          </p:cNvPicPr>
          <p:nvPr/>
        </p:nvPicPr>
        <p:blipFill>
          <a:blip r:embed="rId5"/>
          <a:stretch>
            <a:fillRect/>
          </a:stretch>
        </p:blipFill>
        <p:spPr>
          <a:xfrm>
            <a:off x="1715445" y="5056382"/>
            <a:ext cx="2994472" cy="1224000"/>
          </a:xfrm>
          <a:prstGeom prst="rect">
            <a:avLst/>
          </a:prstGeom>
        </p:spPr>
      </p:pic>
      <p:pic>
        <p:nvPicPr>
          <p:cNvPr id="7" name="Picture 6">
            <a:extLst>
              <a:ext uri="{FF2B5EF4-FFF2-40B4-BE49-F238E27FC236}">
                <a16:creationId xmlns:a16="http://schemas.microsoft.com/office/drawing/2014/main" id="{9055A7FF-E7C7-4D41-8B05-FBAAD49DF87A}"/>
              </a:ext>
            </a:extLst>
          </p:cNvPr>
          <p:cNvPicPr>
            <a:picLocks noChangeAspect="1"/>
          </p:cNvPicPr>
          <p:nvPr/>
        </p:nvPicPr>
        <p:blipFill>
          <a:blip r:embed="rId6"/>
          <a:stretch>
            <a:fillRect/>
          </a:stretch>
        </p:blipFill>
        <p:spPr>
          <a:xfrm>
            <a:off x="4957503" y="5056383"/>
            <a:ext cx="2941711" cy="1223999"/>
          </a:xfrm>
          <a:prstGeom prst="rect">
            <a:avLst/>
          </a:prstGeom>
        </p:spPr>
      </p:pic>
      <p:sp>
        <p:nvSpPr>
          <p:cNvPr id="15" name="TextBox 14">
            <a:extLst>
              <a:ext uri="{FF2B5EF4-FFF2-40B4-BE49-F238E27FC236}">
                <a16:creationId xmlns:a16="http://schemas.microsoft.com/office/drawing/2014/main" id="{D3B383F8-7885-4C30-AAD7-7A5BA1077009}"/>
              </a:ext>
            </a:extLst>
          </p:cNvPr>
          <p:cNvSpPr txBox="1"/>
          <p:nvPr/>
        </p:nvSpPr>
        <p:spPr>
          <a:xfrm>
            <a:off x="1551630" y="4748047"/>
            <a:ext cx="2994471" cy="307777"/>
          </a:xfrm>
          <a:prstGeom prst="rect">
            <a:avLst/>
          </a:prstGeom>
          <a:noFill/>
        </p:spPr>
        <p:txBody>
          <a:bodyPr wrap="square" rtlCol="0">
            <a:spAutoFit/>
          </a:bodyPr>
          <a:lstStyle/>
          <a:p>
            <a:r>
              <a:rPr lang="en-GB" sz="1400" dirty="0">
                <a:solidFill>
                  <a:schemeClr val="accent2"/>
                </a:solidFill>
              </a:rPr>
              <a:t>Template – simple journey diagram</a:t>
            </a:r>
          </a:p>
        </p:txBody>
      </p:sp>
      <p:pic>
        <p:nvPicPr>
          <p:cNvPr id="11" name="Picture 10">
            <a:extLst>
              <a:ext uri="{FF2B5EF4-FFF2-40B4-BE49-F238E27FC236}">
                <a16:creationId xmlns:a16="http://schemas.microsoft.com/office/drawing/2014/main" id="{D15CE736-D3DA-4DCE-9B01-49C5D12E5A9C}"/>
              </a:ext>
            </a:extLst>
          </p:cNvPr>
          <p:cNvPicPr>
            <a:picLocks noChangeAspect="1"/>
          </p:cNvPicPr>
          <p:nvPr/>
        </p:nvPicPr>
        <p:blipFill>
          <a:blip r:embed="rId7"/>
          <a:stretch>
            <a:fillRect/>
          </a:stretch>
        </p:blipFill>
        <p:spPr>
          <a:xfrm>
            <a:off x="8776386" y="1801558"/>
            <a:ext cx="2960259" cy="1888441"/>
          </a:xfrm>
          <a:prstGeom prst="rect">
            <a:avLst/>
          </a:prstGeom>
        </p:spPr>
      </p:pic>
      <p:sp>
        <p:nvSpPr>
          <p:cNvPr id="17" name="Rectangle 16">
            <a:extLst>
              <a:ext uri="{FF2B5EF4-FFF2-40B4-BE49-F238E27FC236}">
                <a16:creationId xmlns:a16="http://schemas.microsoft.com/office/drawing/2014/main" id="{9181C8A5-4F0F-4912-B53C-6C00540531DC}"/>
              </a:ext>
            </a:extLst>
          </p:cNvPr>
          <p:cNvSpPr/>
          <p:nvPr/>
        </p:nvSpPr>
        <p:spPr>
          <a:xfrm>
            <a:off x="9283757" y="1169091"/>
            <a:ext cx="2273448" cy="523220"/>
          </a:xfrm>
          <a:prstGeom prst="rect">
            <a:avLst/>
          </a:prstGeom>
          <a:noFill/>
        </p:spPr>
        <p:txBody>
          <a:bodyPr wrap="square" rtlCol="0">
            <a:spAutoFit/>
          </a:bodyPr>
          <a:lstStyle/>
          <a:p>
            <a:pPr defTabSz="914400"/>
            <a:r>
              <a:rPr lang="en-GB" sz="1400" kern="0">
                <a:solidFill>
                  <a:schemeClr val="accent4">
                    <a:lumMod val="50000"/>
                  </a:schemeClr>
                </a:solidFill>
              </a:rPr>
              <a:t>These modules contain support for making diagrams</a:t>
            </a:r>
          </a:p>
        </p:txBody>
      </p:sp>
      <p:pic>
        <p:nvPicPr>
          <p:cNvPr id="18" name="Picture 4" descr="Bilderesultat for light bulb free clipart">
            <a:extLst>
              <a:ext uri="{FF2B5EF4-FFF2-40B4-BE49-F238E27FC236}">
                <a16:creationId xmlns:a16="http://schemas.microsoft.com/office/drawing/2014/main" id="{AB983C49-9A0C-4670-A2A4-07B39CD1CB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004973" y="1308122"/>
            <a:ext cx="159386" cy="21518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nector: Elbow 18">
            <a:extLst>
              <a:ext uri="{FF2B5EF4-FFF2-40B4-BE49-F238E27FC236}">
                <a16:creationId xmlns:a16="http://schemas.microsoft.com/office/drawing/2014/main" id="{33981709-A894-4A19-9924-8C4AC0AD6E2F}"/>
              </a:ext>
            </a:extLst>
          </p:cNvPr>
          <p:cNvCxnSpPr>
            <a:cxnSpLocks/>
          </p:cNvCxnSpPr>
          <p:nvPr/>
        </p:nvCxnSpPr>
        <p:spPr>
          <a:xfrm rot="10800000" flipH="1" flipV="1">
            <a:off x="1056599" y="3381375"/>
            <a:ext cx="370737" cy="1978382"/>
          </a:xfrm>
          <a:prstGeom prst="bentConnector3">
            <a:avLst>
              <a:gd name="adj1" fmla="val -59092"/>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4320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F2BA05-2B30-452D-8C3D-FBB90EA1F0F1}"/>
              </a:ext>
            </a:extLst>
          </p:cNvPr>
          <p:cNvSpPr>
            <a:spLocks noGrp="1"/>
          </p:cNvSpPr>
          <p:nvPr>
            <p:ph type="sldNum" sz="quarter" idx="12"/>
          </p:nvPr>
        </p:nvSpPr>
        <p:spPr>
          <a:xfrm>
            <a:off x="9189872" y="6371099"/>
            <a:ext cx="2844800" cy="365125"/>
          </a:xfrm>
          <a:prstGeom prst="rect">
            <a:avLst/>
          </a:prstGeom>
        </p:spPr>
        <p:txBody>
          <a:bodyPr vert="horz" lIns="91440" tIns="45720" rIns="91440" bIns="45720" rtlCol="0" anchor="ctr"/>
          <a:lstStyle>
            <a:defPPr>
              <a:defRPr lang="nb-NO"/>
            </a:defPPr>
            <a:lvl1pPr marL="0" algn="r" defTabSz="914263" rtl="0" eaLnBrk="1" latinLnBrk="0" hangingPunct="1">
              <a:defRPr sz="1200" kern="1200">
                <a:solidFill>
                  <a:schemeClr val="tx1">
                    <a:tint val="75000"/>
                  </a:schemeClr>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pPr marL="0" marR="0" lvl="0" indent="0" algn="r" defTabSz="914263" rtl="0" eaLnBrk="1" fontAlgn="auto" latinLnBrk="0" hangingPunct="1">
              <a:lnSpc>
                <a:spcPct val="100000"/>
              </a:lnSpc>
              <a:spcBef>
                <a:spcPts val="0"/>
              </a:spcBef>
              <a:spcAft>
                <a:spcPts val="0"/>
              </a:spcAft>
              <a:buClrTx/>
              <a:buSzTx/>
              <a:buFontTx/>
              <a:buNone/>
              <a:tabLst/>
              <a:defRPr/>
            </a:pPr>
            <a:fld id="{C3BFA56D-298E-294D-B4E1-2047B637E85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6" name="Rektangel 1">
            <a:extLst>
              <a:ext uri="{FF2B5EF4-FFF2-40B4-BE49-F238E27FC236}">
                <a16:creationId xmlns:a16="http://schemas.microsoft.com/office/drawing/2014/main" id="{E916BE45-A4CE-4E39-BE49-7D48D0AEEC08}"/>
              </a:ext>
            </a:extLst>
          </p:cNvPr>
          <p:cNvSpPr/>
          <p:nvPr/>
        </p:nvSpPr>
        <p:spPr>
          <a:xfrm>
            <a:off x="853847" y="1049858"/>
            <a:ext cx="502920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CJML is a visual language dedicated to modelling of  human journeys, regardless of whether the human has the role of customer, user, patient, or citizen.</a:t>
            </a:r>
          </a:p>
        </p:txBody>
      </p:sp>
      <p:pic>
        <p:nvPicPr>
          <p:cNvPr id="77" name="Picture 76">
            <a:extLst>
              <a:ext uri="{FF2B5EF4-FFF2-40B4-BE49-F238E27FC236}">
                <a16:creationId xmlns:a16="http://schemas.microsoft.com/office/drawing/2014/main" id="{B1112A13-5330-432B-8C16-AD0C2C6D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282" y="1129324"/>
            <a:ext cx="257143" cy="360000"/>
          </a:xfrm>
          <a:prstGeom prst="rect">
            <a:avLst/>
          </a:prstGeom>
        </p:spPr>
      </p:pic>
      <p:pic>
        <p:nvPicPr>
          <p:cNvPr id="78" name="Picture 77">
            <a:extLst>
              <a:ext uri="{FF2B5EF4-FFF2-40B4-BE49-F238E27FC236}">
                <a16:creationId xmlns:a16="http://schemas.microsoft.com/office/drawing/2014/main" id="{E9213AF0-3EC5-4BCC-907F-919BC90A8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871" y="1129324"/>
            <a:ext cx="270000" cy="360000"/>
          </a:xfrm>
          <a:prstGeom prst="rect">
            <a:avLst/>
          </a:prstGeom>
        </p:spPr>
      </p:pic>
      <p:pic>
        <p:nvPicPr>
          <p:cNvPr id="79" name="Picture 78">
            <a:extLst>
              <a:ext uri="{FF2B5EF4-FFF2-40B4-BE49-F238E27FC236}">
                <a16:creationId xmlns:a16="http://schemas.microsoft.com/office/drawing/2014/main" id="{8C4F0D9D-03D5-42CD-B91B-937EB49FB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460" y="1129324"/>
            <a:ext cx="270000" cy="360000"/>
          </a:xfrm>
          <a:prstGeom prst="rect">
            <a:avLst/>
          </a:prstGeom>
        </p:spPr>
      </p:pic>
      <p:pic>
        <p:nvPicPr>
          <p:cNvPr id="80" name="Picture 79">
            <a:extLst>
              <a:ext uri="{FF2B5EF4-FFF2-40B4-BE49-F238E27FC236}">
                <a16:creationId xmlns:a16="http://schemas.microsoft.com/office/drawing/2014/main" id="{09109D23-9CCA-4BD3-960C-1F6679557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7838" y="1129324"/>
            <a:ext cx="270000" cy="360000"/>
          </a:xfrm>
          <a:prstGeom prst="rect">
            <a:avLst/>
          </a:prstGeom>
        </p:spPr>
      </p:pic>
      <p:pic>
        <p:nvPicPr>
          <p:cNvPr id="81" name="Picture 80">
            <a:extLst>
              <a:ext uri="{FF2B5EF4-FFF2-40B4-BE49-F238E27FC236}">
                <a16:creationId xmlns:a16="http://schemas.microsoft.com/office/drawing/2014/main" id="{5F3ED5C3-0B84-4ADE-8CE4-F5F9B4C7DD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049" y="1129324"/>
            <a:ext cx="270000" cy="360000"/>
          </a:xfrm>
          <a:prstGeom prst="rect">
            <a:avLst/>
          </a:prstGeom>
        </p:spPr>
      </p:pic>
      <p:sp>
        <p:nvSpPr>
          <p:cNvPr id="82" name="TextBox 81">
            <a:extLst>
              <a:ext uri="{FF2B5EF4-FFF2-40B4-BE49-F238E27FC236}">
                <a16:creationId xmlns:a16="http://schemas.microsoft.com/office/drawing/2014/main" id="{3474AE71-2537-4A80-A4FE-71D014335B8F}"/>
              </a:ext>
            </a:extLst>
          </p:cNvPr>
          <p:cNvSpPr txBox="1"/>
          <p:nvPr/>
        </p:nvSpPr>
        <p:spPr>
          <a:xfrm>
            <a:off x="6550955" y="1500610"/>
            <a:ext cx="795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Calibri"/>
                <a:ea typeface="+mn-ea"/>
                <a:cs typeface="+mn-cs"/>
              </a:rPr>
              <a:t>Customer journey</a:t>
            </a:r>
          </a:p>
        </p:txBody>
      </p:sp>
      <p:sp>
        <p:nvSpPr>
          <p:cNvPr id="83" name="TextBox 82">
            <a:extLst>
              <a:ext uri="{FF2B5EF4-FFF2-40B4-BE49-F238E27FC236}">
                <a16:creationId xmlns:a16="http://schemas.microsoft.com/office/drawing/2014/main" id="{822863CD-0D01-4E6D-A93C-A69B6253101C}"/>
              </a:ext>
            </a:extLst>
          </p:cNvPr>
          <p:cNvSpPr txBox="1"/>
          <p:nvPr/>
        </p:nvSpPr>
        <p:spPr>
          <a:xfrm>
            <a:off x="8435966" y="1500610"/>
            <a:ext cx="80845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a:ea typeface="+mn-ea"/>
                <a:cs typeface="+mn-cs"/>
              </a:rPr>
              <a:t>Employee journey</a:t>
            </a:r>
          </a:p>
        </p:txBody>
      </p:sp>
      <p:sp>
        <p:nvSpPr>
          <p:cNvPr id="84" name="TextBox 83">
            <a:extLst>
              <a:ext uri="{FF2B5EF4-FFF2-40B4-BE49-F238E27FC236}">
                <a16:creationId xmlns:a16="http://schemas.microsoft.com/office/drawing/2014/main" id="{8F93A468-1BB4-4E1C-B5BF-E39CFF9A1124}"/>
              </a:ext>
            </a:extLst>
          </p:cNvPr>
          <p:cNvSpPr txBox="1"/>
          <p:nvPr/>
        </p:nvSpPr>
        <p:spPr>
          <a:xfrm>
            <a:off x="7522532" y="1500610"/>
            <a:ext cx="7368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Calibri"/>
                <a:ea typeface="+mn-ea"/>
                <a:cs typeface="+mn-cs"/>
              </a:rPr>
              <a:t>User journey</a:t>
            </a:r>
          </a:p>
        </p:txBody>
      </p:sp>
      <p:sp>
        <p:nvSpPr>
          <p:cNvPr id="85" name="TextBox 84">
            <a:extLst>
              <a:ext uri="{FF2B5EF4-FFF2-40B4-BE49-F238E27FC236}">
                <a16:creationId xmlns:a16="http://schemas.microsoft.com/office/drawing/2014/main" id="{CFFAC38B-5C89-481A-924A-37D619BA4459}"/>
              </a:ext>
            </a:extLst>
          </p:cNvPr>
          <p:cNvSpPr txBox="1"/>
          <p:nvPr/>
        </p:nvSpPr>
        <p:spPr>
          <a:xfrm>
            <a:off x="9420954" y="1500610"/>
            <a:ext cx="7368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Calibri"/>
                <a:ea typeface="+mn-ea"/>
                <a:cs typeface="+mn-cs"/>
              </a:rPr>
              <a:t>Patient journey</a:t>
            </a:r>
          </a:p>
        </p:txBody>
      </p:sp>
      <p:sp>
        <p:nvSpPr>
          <p:cNvPr id="86" name="TextBox 85">
            <a:extLst>
              <a:ext uri="{FF2B5EF4-FFF2-40B4-BE49-F238E27FC236}">
                <a16:creationId xmlns:a16="http://schemas.microsoft.com/office/drawing/2014/main" id="{D92F3499-EA88-4E69-9EC9-9816743D5952}"/>
              </a:ext>
            </a:extLst>
          </p:cNvPr>
          <p:cNvSpPr txBox="1"/>
          <p:nvPr/>
        </p:nvSpPr>
        <p:spPr>
          <a:xfrm>
            <a:off x="10334389" y="1500610"/>
            <a:ext cx="7368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Calibri"/>
                <a:ea typeface="+mn-ea"/>
                <a:cs typeface="+mn-cs"/>
              </a:rPr>
              <a:t>Citizen journey</a:t>
            </a:r>
          </a:p>
        </p:txBody>
      </p:sp>
      <p:pic>
        <p:nvPicPr>
          <p:cNvPr id="5" name="Picture 4" descr="A picture containing text&#10;&#10;Description automatically generated">
            <a:extLst>
              <a:ext uri="{FF2B5EF4-FFF2-40B4-BE49-F238E27FC236}">
                <a16:creationId xmlns:a16="http://schemas.microsoft.com/office/drawing/2014/main" id="{9DA88975-8DAF-4779-BFA2-D1869799F5F5}"/>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632"/>
                    </a14:imgEffect>
                    <a14:imgEffect>
                      <a14:brightnessContrast bright="9000" contrast="5000"/>
                    </a14:imgEffect>
                  </a14:imgLayer>
                </a14:imgProps>
              </a:ext>
              <a:ext uri="{28A0092B-C50C-407E-A947-70E740481C1C}">
                <a14:useLocalDpi xmlns:a14="http://schemas.microsoft.com/office/drawing/2010/main" val="0"/>
              </a:ext>
            </a:extLst>
          </a:blip>
          <a:srcRect t="8150" b="6115"/>
          <a:stretch/>
        </p:blipFill>
        <p:spPr>
          <a:xfrm>
            <a:off x="0" y="2645799"/>
            <a:ext cx="12192000" cy="4212201"/>
          </a:xfrm>
          <a:prstGeom prst="rect">
            <a:avLst/>
          </a:prstGeom>
        </p:spPr>
      </p:pic>
      <p:sp>
        <p:nvSpPr>
          <p:cNvPr id="3" name="Rectangle 2">
            <a:extLst>
              <a:ext uri="{FF2B5EF4-FFF2-40B4-BE49-F238E27FC236}">
                <a16:creationId xmlns:a16="http://schemas.microsoft.com/office/drawing/2014/main" id="{CB429529-8D22-4A8A-97E1-A87985567D62}"/>
              </a:ext>
            </a:extLst>
          </p:cNvPr>
          <p:cNvSpPr/>
          <p:nvPr/>
        </p:nvSpPr>
        <p:spPr>
          <a:xfrm>
            <a:off x="0" y="-1"/>
            <a:ext cx="12192000" cy="828000"/>
          </a:xfrm>
          <a:prstGeom prst="rect">
            <a:avLst/>
          </a:prstGeom>
          <a:solidFill>
            <a:srgbClr val="F5F4F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prstClr val="black"/>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74EE4AF3-4149-45E1-B163-7FB161D26CA8}"/>
              </a:ext>
            </a:extLst>
          </p:cNvPr>
          <p:cNvSpPr txBox="1"/>
          <p:nvPr/>
        </p:nvSpPr>
        <p:spPr>
          <a:xfrm>
            <a:off x="601649" y="90833"/>
            <a:ext cx="87977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black"/>
                </a:solidFill>
                <a:effectLst/>
                <a:uLnTx/>
                <a:uFillTx/>
                <a:latin typeface="Calibri"/>
                <a:ea typeface="+mn-ea"/>
                <a:cs typeface="+mn-cs"/>
              </a:rPr>
              <a:t>CJML - Customer Journey Modelling Language</a:t>
            </a:r>
          </a:p>
        </p:txBody>
      </p:sp>
    </p:spTree>
    <p:extLst>
      <p:ext uri="{BB962C8B-B14F-4D97-AF65-F5344CB8AC3E}">
        <p14:creationId xmlns:p14="http://schemas.microsoft.com/office/powerpoint/2010/main" val="173055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6730-9CCD-4717-BE03-D62C6887A2F1}"/>
              </a:ext>
            </a:extLst>
          </p:cNvPr>
          <p:cNvSpPr>
            <a:spLocks noGrp="1"/>
          </p:cNvSpPr>
          <p:nvPr>
            <p:ph type="title"/>
          </p:nvPr>
        </p:nvSpPr>
        <p:spPr>
          <a:xfrm>
            <a:off x="954183" y="1883324"/>
            <a:ext cx="8042532" cy="2622001"/>
          </a:xfrm>
        </p:spPr>
        <p:txBody>
          <a:bodyPr>
            <a:normAutofit/>
          </a:bodyPr>
          <a:lstStyle/>
          <a:p>
            <a:r>
              <a:rPr lang="en-GB"/>
              <a:t>Introducing CJML</a:t>
            </a:r>
          </a:p>
        </p:txBody>
      </p:sp>
      <p:sp>
        <p:nvSpPr>
          <p:cNvPr id="3" name="Text Placeholder 2">
            <a:extLst>
              <a:ext uri="{FF2B5EF4-FFF2-40B4-BE49-F238E27FC236}">
                <a16:creationId xmlns:a16="http://schemas.microsoft.com/office/drawing/2014/main" id="{BB7EEA35-A974-41C3-B310-23E12C424753}"/>
              </a:ext>
            </a:extLst>
          </p:cNvPr>
          <p:cNvSpPr>
            <a:spLocks noGrp="1"/>
          </p:cNvSpPr>
          <p:nvPr>
            <p:ph type="body" idx="1"/>
          </p:nvPr>
        </p:nvSpPr>
        <p:spPr>
          <a:xfrm>
            <a:off x="954183" y="3960000"/>
            <a:ext cx="8042532" cy="1558908"/>
          </a:xfrm>
        </p:spPr>
        <p:txBody>
          <a:bodyPr>
            <a:normAutofit/>
          </a:bodyPr>
          <a:lstStyle/>
          <a:p>
            <a:r>
              <a:rPr lang="en-GB"/>
              <a:t>Key facts</a:t>
            </a:r>
          </a:p>
          <a:p>
            <a:r>
              <a:rPr lang="en-GB"/>
              <a:t>Target group </a:t>
            </a:r>
          </a:p>
          <a:p>
            <a:r>
              <a:rPr lang="en-GB"/>
              <a:t>Development and origin</a:t>
            </a:r>
          </a:p>
        </p:txBody>
      </p:sp>
    </p:spTree>
    <p:extLst>
      <p:ext uri="{BB962C8B-B14F-4D97-AF65-F5344CB8AC3E}">
        <p14:creationId xmlns:p14="http://schemas.microsoft.com/office/powerpoint/2010/main" val="1608883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Key facts I</a:t>
            </a:r>
          </a:p>
        </p:txBody>
      </p:sp>
      <p:sp>
        <p:nvSpPr>
          <p:cNvPr id="3" name="Content Placeholder 2"/>
          <p:cNvSpPr>
            <a:spLocks noGrp="1"/>
          </p:cNvSpPr>
          <p:nvPr>
            <p:ph idx="1"/>
          </p:nvPr>
        </p:nvSpPr>
        <p:spPr>
          <a:xfrm>
            <a:off x="954183" y="1548000"/>
            <a:ext cx="9777985" cy="3137211"/>
          </a:xfrm>
        </p:spPr>
        <p:txBody>
          <a:bodyPr>
            <a:normAutofit/>
          </a:bodyPr>
          <a:lstStyle/>
          <a:p>
            <a:r>
              <a:rPr lang="en-GB" dirty="0"/>
              <a:t>CJML is a formal language for specification and visualization of customer journeys modelled as sequences of touchpoints</a:t>
            </a:r>
          </a:p>
          <a:p>
            <a:r>
              <a:rPr lang="en-GB" dirty="0">
                <a:solidFill>
                  <a:schemeClr val="accent2"/>
                </a:solidFill>
              </a:rPr>
              <a:t>CJML is centred around humans and human activities</a:t>
            </a:r>
            <a:r>
              <a:rPr lang="en-GB" dirty="0"/>
              <a:t>, regardless of whether the human has the role of customer, user, patient, or other.</a:t>
            </a:r>
          </a:p>
          <a:p>
            <a:r>
              <a:rPr lang="en-GB" dirty="0"/>
              <a:t>CJML consists of terminology, diagrams, a data format, methods and tools. </a:t>
            </a:r>
          </a:p>
          <a:p>
            <a:r>
              <a:rPr lang="en-GB" dirty="0"/>
              <a:t>The basic concepts of the language are customer journeys and touchpoints. </a:t>
            </a:r>
          </a:p>
        </p:txBody>
      </p:sp>
      <p:pic>
        <p:nvPicPr>
          <p:cNvPr id="16" name="Picture 15"/>
          <p:cNvPicPr>
            <a:picLocks noChangeAspect="1"/>
          </p:cNvPicPr>
          <p:nvPr/>
        </p:nvPicPr>
        <p:blipFill>
          <a:blip r:embed="rId3"/>
          <a:stretch>
            <a:fillRect/>
          </a:stretch>
        </p:blipFill>
        <p:spPr>
          <a:xfrm>
            <a:off x="1403125" y="4685211"/>
            <a:ext cx="4656848" cy="1660546"/>
          </a:xfrm>
          <a:prstGeom prst="rect">
            <a:avLst/>
          </a:prstGeom>
        </p:spPr>
      </p:pic>
      <p:pic>
        <p:nvPicPr>
          <p:cNvPr id="6" name="Picture 5">
            <a:extLst>
              <a:ext uri="{FF2B5EF4-FFF2-40B4-BE49-F238E27FC236}">
                <a16:creationId xmlns:a16="http://schemas.microsoft.com/office/drawing/2014/main" id="{D16DEF1B-D15C-45F8-82A2-BC06D8281CA1}"/>
              </a:ext>
            </a:extLst>
          </p:cNvPr>
          <p:cNvPicPr>
            <a:picLocks noChangeAspect="1"/>
          </p:cNvPicPr>
          <p:nvPr/>
        </p:nvPicPr>
        <p:blipFill>
          <a:blip r:embed="rId4"/>
          <a:stretch>
            <a:fillRect/>
          </a:stretch>
        </p:blipFill>
        <p:spPr>
          <a:xfrm>
            <a:off x="8109283" y="324163"/>
            <a:ext cx="3437817" cy="668077"/>
          </a:xfrm>
          <a:prstGeom prst="rect">
            <a:avLst/>
          </a:prstGeom>
        </p:spPr>
      </p:pic>
      <p:sp>
        <p:nvSpPr>
          <p:cNvPr id="8" name="Rectangle 7">
            <a:extLst>
              <a:ext uri="{FF2B5EF4-FFF2-40B4-BE49-F238E27FC236}">
                <a16:creationId xmlns:a16="http://schemas.microsoft.com/office/drawing/2014/main" id="{24EC9346-C460-4407-9E5B-ACD55DDDF709}"/>
              </a:ext>
            </a:extLst>
          </p:cNvPr>
          <p:cNvSpPr/>
          <p:nvPr/>
        </p:nvSpPr>
        <p:spPr>
          <a:xfrm>
            <a:off x="7300293" y="4930708"/>
            <a:ext cx="4747327" cy="1169551"/>
          </a:xfrm>
          <a:prstGeom prst="rect">
            <a:avLst/>
          </a:prstGeom>
          <a:noFill/>
        </p:spPr>
        <p:txBody>
          <a:bodyPr wrap="square" rtlCol="0">
            <a:spAutoFit/>
          </a:bodyPr>
          <a:lstStyle/>
          <a:p>
            <a:r>
              <a:rPr lang="en-GB" sz="1400" dirty="0">
                <a:solidFill>
                  <a:schemeClr val="accent4">
                    <a:lumMod val="50000"/>
                  </a:schemeClr>
                </a:solidFill>
              </a:rPr>
              <a:t>Customer journeys are modelled as sequences of touchpoints to achieve a specific goal or outcome.</a:t>
            </a:r>
          </a:p>
          <a:p>
            <a:endParaRPr lang="en-GB" sz="1400" dirty="0">
              <a:solidFill>
                <a:schemeClr val="accent4">
                  <a:lumMod val="50000"/>
                </a:schemeClr>
              </a:solidFill>
            </a:endParaRPr>
          </a:p>
          <a:p>
            <a:r>
              <a:rPr lang="en-GB" sz="1400" dirty="0">
                <a:solidFill>
                  <a:schemeClr val="accent4">
                    <a:lumMod val="50000"/>
                  </a:schemeClr>
                </a:solidFill>
              </a:rPr>
              <a:t>CJML distinguished between touchpoints that communicate a message (circle) and those which does not (square). </a:t>
            </a:r>
          </a:p>
        </p:txBody>
      </p:sp>
      <p:pic>
        <p:nvPicPr>
          <p:cNvPr id="9" name="Picture 4" descr="Bilderesultat for light bulb free clipart">
            <a:extLst>
              <a:ext uri="{FF2B5EF4-FFF2-40B4-BE49-F238E27FC236}">
                <a16:creationId xmlns:a16="http://schemas.microsoft.com/office/drawing/2014/main" id="{832C5B97-555F-43A6-8D3B-650680A44B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01714" y="5011711"/>
            <a:ext cx="159386" cy="2151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6612E6C-78A0-4623-ACFF-02B91883EA81}"/>
              </a:ext>
            </a:extLst>
          </p:cNvPr>
          <p:cNvGrpSpPr/>
          <p:nvPr/>
        </p:nvGrpSpPr>
        <p:grpSpPr>
          <a:xfrm>
            <a:off x="1454210" y="6520740"/>
            <a:ext cx="8104912" cy="200677"/>
            <a:chOff x="1454210" y="6520740"/>
            <a:chExt cx="8104912" cy="200677"/>
          </a:xfrm>
        </p:grpSpPr>
        <p:sp>
          <p:nvSpPr>
            <p:cNvPr id="10" name="AutoShape 63">
              <a:extLst>
                <a:ext uri="{FF2B5EF4-FFF2-40B4-BE49-F238E27FC236}">
                  <a16:creationId xmlns:a16="http://schemas.microsoft.com/office/drawing/2014/main" id="{0D0CF682-6377-4D33-97FB-053833B208CD}"/>
                </a:ext>
              </a:extLst>
            </p:cNvPr>
            <p:cNvSpPr>
              <a:spLocks noChangeArrowheads="1"/>
            </p:cNvSpPr>
            <p:nvPr/>
          </p:nvSpPr>
          <p:spPr bwMode="auto">
            <a:xfrm>
              <a:off x="1454210" y="6520740"/>
              <a:ext cx="158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Introducing CJML</a:t>
              </a:r>
            </a:p>
          </p:txBody>
        </p:sp>
        <p:sp>
          <p:nvSpPr>
            <p:cNvPr id="11" name="AutoShape 64">
              <a:extLst>
                <a:ext uri="{FF2B5EF4-FFF2-40B4-BE49-F238E27FC236}">
                  <a16:creationId xmlns:a16="http://schemas.microsoft.com/office/drawing/2014/main" id="{F9BA4B19-D44D-40A6-94A2-75945B79F040}"/>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12" name="AutoShape 65">
              <a:extLst>
                <a:ext uri="{FF2B5EF4-FFF2-40B4-BE49-F238E27FC236}">
                  <a16:creationId xmlns:a16="http://schemas.microsoft.com/office/drawing/2014/main" id="{F2155D82-05BD-477D-B288-82850702667B}"/>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13" name="AutoShape 64">
              <a:extLst>
                <a:ext uri="{FF2B5EF4-FFF2-40B4-BE49-F238E27FC236}">
                  <a16:creationId xmlns:a16="http://schemas.microsoft.com/office/drawing/2014/main" id="{1C1FC829-2EE8-4672-A95D-9202026F925E}"/>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spTree>
    <p:extLst>
      <p:ext uri="{BB962C8B-B14F-4D97-AF65-F5344CB8AC3E}">
        <p14:creationId xmlns:p14="http://schemas.microsoft.com/office/powerpoint/2010/main" val="930194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Key facts II</a:t>
            </a:r>
          </a:p>
        </p:txBody>
      </p:sp>
      <p:sp>
        <p:nvSpPr>
          <p:cNvPr id="3" name="Content Placeholder 2"/>
          <p:cNvSpPr>
            <a:spLocks noGrp="1"/>
          </p:cNvSpPr>
          <p:nvPr>
            <p:ph idx="1"/>
          </p:nvPr>
        </p:nvSpPr>
        <p:spPr>
          <a:xfrm>
            <a:off x="954182" y="1548000"/>
            <a:ext cx="10291180" cy="4283999"/>
          </a:xfrm>
        </p:spPr>
        <p:txBody>
          <a:bodyPr/>
          <a:lstStyle/>
          <a:p>
            <a:r>
              <a:rPr lang="en-GB" dirty="0"/>
              <a:t>CJML differs from other process languages in two principal ways:</a:t>
            </a:r>
          </a:p>
          <a:p>
            <a:pPr marL="701675" lvl="1" indent="-249238">
              <a:buFont typeface="+mj-lt"/>
              <a:buAutoNum type="arabicPeriod"/>
            </a:pPr>
            <a:r>
              <a:rPr lang="en-GB" dirty="0"/>
              <a:t>CJML models the service process from the end-user's point of view</a:t>
            </a:r>
          </a:p>
          <a:p>
            <a:pPr marL="701675" lvl="1" indent="-249238">
              <a:buFont typeface="+mj-lt"/>
              <a:buAutoNum type="arabicPeriod"/>
            </a:pPr>
            <a:r>
              <a:rPr lang="en-GB" dirty="0"/>
              <a:t>CJML aims at being intuitive for a wide user group</a:t>
            </a:r>
          </a:p>
          <a:p>
            <a:r>
              <a:rPr lang="en-GB" dirty="0"/>
              <a:t>CJML describes service processes in two states: </a:t>
            </a:r>
          </a:p>
          <a:p>
            <a:pPr marL="702972" lvl="1" indent="-342900">
              <a:buFont typeface="+mj-lt"/>
              <a:buAutoNum type="arabicPeriod"/>
            </a:pPr>
            <a:r>
              <a:rPr lang="en-GB" dirty="0"/>
              <a:t>The hypothetical state (planned journey)  </a:t>
            </a:r>
          </a:p>
          <a:p>
            <a:pPr marL="702972" lvl="1" indent="-342900">
              <a:buFont typeface="+mj-lt"/>
              <a:buAutoNum type="arabicPeriod"/>
            </a:pPr>
            <a:r>
              <a:rPr lang="en-GB" dirty="0"/>
              <a:t>The real state – with an individual user (actual journey). </a:t>
            </a:r>
          </a:p>
          <a:p>
            <a:pPr marL="180036" indent="0">
              <a:buNone/>
            </a:pPr>
            <a:endParaRPr lang="en-GB" dirty="0"/>
          </a:p>
          <a:p>
            <a:endParaRPr lang="en-GB" dirty="0"/>
          </a:p>
          <a:p>
            <a:endParaRPr lang="en-GB" dirty="0"/>
          </a:p>
        </p:txBody>
      </p:sp>
      <p:sp>
        <p:nvSpPr>
          <p:cNvPr id="10" name="TextBox 9"/>
          <p:cNvSpPr txBox="1"/>
          <p:nvPr/>
        </p:nvSpPr>
        <p:spPr>
          <a:xfrm>
            <a:off x="1235159" y="4498823"/>
            <a:ext cx="1924216" cy="338554"/>
          </a:xfrm>
          <a:prstGeom prst="rect">
            <a:avLst/>
          </a:prstGeom>
          <a:noFill/>
        </p:spPr>
        <p:txBody>
          <a:bodyPr wrap="square" rtlCol="0">
            <a:spAutoFit/>
          </a:bodyPr>
          <a:lstStyle/>
          <a:p>
            <a:r>
              <a:rPr lang="en-GB" sz="1600">
                <a:solidFill>
                  <a:srgbClr val="00ADEE"/>
                </a:solidFill>
              </a:rPr>
              <a:t>Planned journey</a:t>
            </a:r>
          </a:p>
        </p:txBody>
      </p:sp>
      <p:sp>
        <p:nvSpPr>
          <p:cNvPr id="11" name="TextBox 10"/>
          <p:cNvSpPr txBox="1"/>
          <p:nvPr/>
        </p:nvSpPr>
        <p:spPr>
          <a:xfrm>
            <a:off x="5638998" y="4498823"/>
            <a:ext cx="1924216" cy="338554"/>
          </a:xfrm>
          <a:prstGeom prst="rect">
            <a:avLst/>
          </a:prstGeom>
          <a:noFill/>
        </p:spPr>
        <p:txBody>
          <a:bodyPr wrap="square" rtlCol="0">
            <a:spAutoFit/>
          </a:bodyPr>
          <a:lstStyle/>
          <a:p>
            <a:r>
              <a:rPr lang="en-GB" sz="1600" dirty="0">
                <a:solidFill>
                  <a:srgbClr val="00ADEE"/>
                </a:solidFill>
              </a:rPr>
              <a:t>Actual journey</a:t>
            </a:r>
          </a:p>
        </p:txBody>
      </p:sp>
      <p:grpSp>
        <p:nvGrpSpPr>
          <p:cNvPr id="5" name="Group 4">
            <a:extLst>
              <a:ext uri="{FF2B5EF4-FFF2-40B4-BE49-F238E27FC236}">
                <a16:creationId xmlns:a16="http://schemas.microsoft.com/office/drawing/2014/main" id="{1D9E2BF8-BC54-49DE-B83E-820B0F3748A0}"/>
              </a:ext>
            </a:extLst>
          </p:cNvPr>
          <p:cNvGrpSpPr/>
          <p:nvPr/>
        </p:nvGrpSpPr>
        <p:grpSpPr>
          <a:xfrm>
            <a:off x="1454210" y="6520740"/>
            <a:ext cx="8104912" cy="200677"/>
            <a:chOff x="1454210" y="6520740"/>
            <a:chExt cx="8104912" cy="200677"/>
          </a:xfrm>
        </p:grpSpPr>
        <p:sp>
          <p:nvSpPr>
            <p:cNvPr id="12" name="AutoShape 63">
              <a:extLst>
                <a:ext uri="{FF2B5EF4-FFF2-40B4-BE49-F238E27FC236}">
                  <a16:creationId xmlns:a16="http://schemas.microsoft.com/office/drawing/2014/main" id="{B99FDC5C-5E40-472D-B3CC-722ADAAA4248}"/>
                </a:ext>
              </a:extLst>
            </p:cNvPr>
            <p:cNvSpPr>
              <a:spLocks noChangeArrowheads="1"/>
            </p:cNvSpPr>
            <p:nvPr/>
          </p:nvSpPr>
          <p:spPr bwMode="auto">
            <a:xfrm>
              <a:off x="1454210" y="6520740"/>
              <a:ext cx="1584000" cy="198000"/>
            </a:xfrm>
            <a:prstGeom prst="chevron">
              <a:avLst>
                <a:gd name="adj" fmla="val 38168"/>
              </a:avLst>
            </a:prstGeom>
            <a:solidFill>
              <a:srgbClr val="00558E"/>
            </a:solidFill>
            <a:ln w="19050" algn="ctr">
              <a:noFill/>
              <a:miter lim="800000"/>
              <a:headEnd/>
              <a:tailEnd/>
            </a:ln>
          </p:spPr>
          <p:txBody>
            <a:bodyPr lIns="0" tIns="0" rIns="0" bIns="0" anchor="ctr" anchorCtr="0"/>
            <a:lstStyle/>
            <a:p>
              <a:pPr algn="ctr" defTabSz="995363">
                <a:buSzPct val="90000"/>
              </a:pPr>
              <a:r>
                <a:rPr lang="en-GB" sz="1000" kern="0">
                  <a:solidFill>
                    <a:schemeClr val="bg1"/>
                  </a:solidFill>
                  <a:cs typeface="Arial" charset="0"/>
                </a:rPr>
                <a:t>Introducing CJML</a:t>
              </a:r>
            </a:p>
          </p:txBody>
        </p:sp>
        <p:sp>
          <p:nvSpPr>
            <p:cNvPr id="13" name="AutoShape 64">
              <a:extLst>
                <a:ext uri="{FF2B5EF4-FFF2-40B4-BE49-F238E27FC236}">
                  <a16:creationId xmlns:a16="http://schemas.microsoft.com/office/drawing/2014/main" id="{DB9C7922-D3A6-4A2E-9669-EE998CA802DE}"/>
                </a:ext>
              </a:extLst>
            </p:cNvPr>
            <p:cNvSpPr>
              <a:spLocks noChangeArrowheads="1"/>
            </p:cNvSpPr>
            <p:nvPr/>
          </p:nvSpPr>
          <p:spPr bwMode="auto">
            <a:xfrm>
              <a:off x="3029756" y="6520740"/>
              <a:ext cx="2946273"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Theoretical foundation and modelling approach</a:t>
              </a:r>
            </a:p>
          </p:txBody>
        </p:sp>
        <p:sp>
          <p:nvSpPr>
            <p:cNvPr id="14" name="AutoShape 65">
              <a:extLst>
                <a:ext uri="{FF2B5EF4-FFF2-40B4-BE49-F238E27FC236}">
                  <a16:creationId xmlns:a16="http://schemas.microsoft.com/office/drawing/2014/main" id="{15386A9A-0272-4431-BE15-DE82C1082A85}"/>
                </a:ext>
              </a:extLst>
            </p:cNvPr>
            <p:cNvSpPr>
              <a:spLocks noChangeArrowheads="1"/>
            </p:cNvSpPr>
            <p:nvPr/>
          </p:nvSpPr>
          <p:spPr bwMode="auto">
            <a:xfrm>
              <a:off x="5967575" y="6520740"/>
              <a:ext cx="1944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marL="0" marR="0" lvl="0" indent="0" algn="ctr" defTabSz="995363" eaLnBrk="1" fontAlgn="auto" latinLnBrk="0" hangingPunct="1">
                <a:lnSpc>
                  <a:spcPct val="100000"/>
                </a:lnSpc>
                <a:spcBef>
                  <a:spcPts val="0"/>
                </a:spcBef>
                <a:spcAft>
                  <a:spcPts val="0"/>
                </a:spcAft>
                <a:buClrTx/>
                <a:buSzPct val="90000"/>
                <a:buFontTx/>
                <a:buNone/>
                <a:tabLst/>
                <a:defRPr/>
              </a:pPr>
              <a:r>
                <a:rPr lang="en-GB" sz="1000" kern="0">
                  <a:solidFill>
                    <a:schemeClr val="bg1">
                      <a:lumMod val="50000"/>
                    </a:schemeClr>
                  </a:solidFill>
                  <a:cs typeface="Arial" charset="0"/>
                </a:rPr>
                <a:t>A quick tour of CJML</a:t>
              </a:r>
              <a:endParaRPr kumimoji="0" lang="en-GB" sz="1000" b="0" i="0" u="none" strike="noStrike" kern="0" cap="none" spc="0" normalizeH="0" baseline="0" noProof="0">
                <a:ln>
                  <a:noFill/>
                </a:ln>
                <a:solidFill>
                  <a:schemeClr val="bg1">
                    <a:lumMod val="50000"/>
                  </a:schemeClr>
                </a:solidFill>
                <a:effectLst/>
                <a:uLnTx/>
                <a:uFillTx/>
                <a:cs typeface="Arial" charset="0"/>
              </a:endParaRPr>
            </a:p>
          </p:txBody>
        </p:sp>
        <p:sp>
          <p:nvSpPr>
            <p:cNvPr id="15" name="AutoShape 64">
              <a:extLst>
                <a:ext uri="{FF2B5EF4-FFF2-40B4-BE49-F238E27FC236}">
                  <a16:creationId xmlns:a16="http://schemas.microsoft.com/office/drawing/2014/main" id="{A1D7655F-75F7-4681-A924-EC386DB42054}"/>
                </a:ext>
              </a:extLst>
            </p:cNvPr>
            <p:cNvSpPr>
              <a:spLocks noChangeArrowheads="1"/>
            </p:cNvSpPr>
            <p:nvPr/>
          </p:nvSpPr>
          <p:spPr bwMode="auto">
            <a:xfrm>
              <a:off x="7903122" y="6523417"/>
              <a:ext cx="1656000" cy="198000"/>
            </a:xfrm>
            <a:prstGeom prst="chevron">
              <a:avLst>
                <a:gd name="adj" fmla="val 38168"/>
              </a:avLst>
            </a:prstGeom>
            <a:solidFill>
              <a:schemeClr val="bg1">
                <a:lumMod val="85000"/>
              </a:schemeClr>
            </a:solidFill>
            <a:ln w="19050" algn="ctr">
              <a:noFill/>
              <a:miter lim="800000"/>
              <a:headEnd/>
              <a:tailEnd/>
            </a:ln>
          </p:spPr>
          <p:txBody>
            <a:bodyPr lIns="0" tIns="0" rIns="0" bIns="0" anchor="ctr" anchorCtr="0"/>
            <a:lstStyle/>
            <a:p>
              <a:pPr algn="ctr" defTabSz="995363">
                <a:buSzPct val="90000"/>
              </a:pPr>
              <a:r>
                <a:rPr lang="en-GB" sz="1000" kern="0">
                  <a:solidFill>
                    <a:schemeClr val="bg1">
                      <a:lumMod val="50000"/>
                    </a:schemeClr>
                  </a:solidFill>
                  <a:cs typeface="Arial" charset="0"/>
                </a:rPr>
                <a:t>From scenario to journey</a:t>
              </a:r>
            </a:p>
          </p:txBody>
        </p:sp>
      </p:grpSp>
      <p:pic>
        <p:nvPicPr>
          <p:cNvPr id="16" name="Picture 15">
            <a:extLst>
              <a:ext uri="{FF2B5EF4-FFF2-40B4-BE49-F238E27FC236}">
                <a16:creationId xmlns:a16="http://schemas.microsoft.com/office/drawing/2014/main" id="{B8B2A487-751C-4753-B8B4-FC5512693A9A}"/>
              </a:ext>
            </a:extLst>
          </p:cNvPr>
          <p:cNvPicPr>
            <a:picLocks noChangeAspect="1"/>
          </p:cNvPicPr>
          <p:nvPr/>
        </p:nvPicPr>
        <p:blipFill>
          <a:blip r:embed="rId3"/>
          <a:stretch>
            <a:fillRect/>
          </a:stretch>
        </p:blipFill>
        <p:spPr>
          <a:xfrm>
            <a:off x="1291972" y="5006063"/>
            <a:ext cx="3492476" cy="546043"/>
          </a:xfrm>
          <a:prstGeom prst="rect">
            <a:avLst/>
          </a:prstGeom>
        </p:spPr>
      </p:pic>
      <p:pic>
        <p:nvPicPr>
          <p:cNvPr id="17" name="Picture 16">
            <a:extLst>
              <a:ext uri="{FF2B5EF4-FFF2-40B4-BE49-F238E27FC236}">
                <a16:creationId xmlns:a16="http://schemas.microsoft.com/office/drawing/2014/main" id="{FA06AAFC-C730-4D6D-B4C3-91744D39998C}"/>
              </a:ext>
            </a:extLst>
          </p:cNvPr>
          <p:cNvPicPr>
            <a:picLocks noChangeAspect="1"/>
          </p:cNvPicPr>
          <p:nvPr/>
        </p:nvPicPr>
        <p:blipFill>
          <a:blip r:embed="rId4"/>
          <a:stretch>
            <a:fillRect/>
          </a:stretch>
        </p:blipFill>
        <p:spPr>
          <a:xfrm>
            <a:off x="5739713" y="4977031"/>
            <a:ext cx="4022369" cy="1374342"/>
          </a:xfrm>
          <a:prstGeom prst="rect">
            <a:avLst/>
          </a:prstGeom>
        </p:spPr>
      </p:pic>
    </p:spTree>
    <p:extLst>
      <p:ext uri="{BB962C8B-B14F-4D97-AF65-F5344CB8AC3E}">
        <p14:creationId xmlns:p14="http://schemas.microsoft.com/office/powerpoint/2010/main" val="987563281"/>
      </p:ext>
    </p:extLst>
  </p:cSld>
  <p:clrMapOvr>
    <a:masterClrMapping/>
  </p:clrMapOvr>
</p:sld>
</file>

<file path=ppt/theme/theme1.xml><?xml version="1.0" encoding="utf-8"?>
<a:theme xmlns:a="http://schemas.openxmlformats.org/drawingml/2006/main" name="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2.xml><?xml version="1.0" encoding="utf-8"?>
<a:theme xmlns:a="http://schemas.openxmlformats.org/drawingml/2006/main" name="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437E8BBA-6947-4E25-91C8-495944816AA3}"/>
    </a:ext>
  </a:extLst>
</a:theme>
</file>

<file path=ppt/theme/theme3.xml><?xml version="1.0" encoding="utf-8"?>
<a:theme xmlns:a="http://schemas.openxmlformats.org/drawingml/2006/main" name="1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eneric document" ma:contentTypeID="0x01010031B82B69D2361148B4D8F7EC156802130800CE65023264FCD64B871BA94BB86DE225" ma:contentTypeVersion="54" ma:contentTypeDescription="Opprett et nytt dokument." ma:contentTypeScope="" ma:versionID="ccc47ea537f3261a808abb7dd8462ba1">
  <xsd:schema xmlns:xsd="http://www.w3.org/2001/XMLSchema" xmlns:xs="http://www.w3.org/2001/XMLSchema" xmlns:p="http://schemas.microsoft.com/office/2006/metadata/properties" xmlns:ns2="8bbd4995-53b7-43e2-b62f-10947586ac31" xmlns:ns3="1edf0c46-a6f9-4131-a921-71012b14023b" xmlns:ns4="04038120-c57d-4ff0-a062-b50bf46d05c8" targetNamespace="http://schemas.microsoft.com/office/2006/metadata/properties" ma:root="true" ma:fieldsID="7c227154cedc798f63d667122b87f133" ns2:_="" ns3:_="" ns4:_="">
    <xsd:import namespace="8bbd4995-53b7-43e2-b62f-10947586ac31"/>
    <xsd:import namespace="1edf0c46-a6f9-4131-a921-71012b14023b"/>
    <xsd:import namespace="04038120-c57d-4ff0-a062-b50bf46d05c8"/>
    <xsd:element name="properties">
      <xsd:complexType>
        <xsd:sequence>
          <xsd:element name="documentManagement">
            <xsd:complexType>
              <xsd:all>
                <xsd:element ref="ns2:ArchiveStatus" minOccurs="0"/>
                <xsd:element ref="ns2:CorpWorkflowApproval" minOccurs="0"/>
                <xsd:element ref="ns2:CorpWorkflowFeedback" minOccurs="0"/>
                <xsd:element ref="ns2:CorpWorkflowStatus" minOccurs="0"/>
                <xsd:element ref="ns2:CorpSiteProjectNumber" minOccurs="0"/>
                <xsd:element ref="ns2:CorpSiteProjectName" minOccurs="0"/>
                <xsd:element ref="ns2:CorpSiteSubTitle" minOccurs="0"/>
                <xsd:element ref="ns2:CorpSiteAccess" minOccurs="0"/>
                <xsd:element ref="ns2:CorpSiteClassification" minOccurs="0"/>
                <xsd:element ref="ns2:CorpSiteTags" minOccurs="0"/>
                <xsd:element ref="ns2:CorpSiteProjectQA" minOccurs="0"/>
                <xsd:element ref="ns2:CorpSiteProjectOwner" minOccurs="0"/>
                <xsd:element ref="ns2:CorpSiteProjectLeader" minOccurs="0"/>
                <xsd:element ref="ns2:CorpSiteReportNumber" minOccurs="0"/>
                <xsd:element ref="ns2:CorpSiteISBN" minOccurs="0"/>
                <xsd:element ref="ns2:CorpSiteCoAuthors" minOccurs="0"/>
                <xsd:element ref="ns2:CorpSiteRecipientCompany" minOccurs="0"/>
                <xsd:element ref="ns2:CorpSiteRecipientPerson" minOccurs="0"/>
                <xsd:element ref="ns2:CorpSiteOurRef" minOccurs="0"/>
                <xsd:element ref="ns2:CorpSiteDocumentAuthor" minOccurs="0"/>
                <xsd:element ref="ns2:CorpSiteZipAddress" minOccurs="0"/>
                <xsd:element ref="ns2:CorpSiteZipContact" minOccurs="0"/>
                <xsd:element ref="ns2:CorpSiteVATNumber" minOccurs="0"/>
                <xsd:element ref="ns2:CorpSiteInstituteEmail" minOccurs="0"/>
                <xsd:element ref="ns2:CorpDocPageClassificationNbNo" minOccurs="0"/>
                <xsd:element ref="ns2:CorpDocClassificationEnUs" minOccurs="0"/>
                <xsd:element ref="ns2:CorpDocPageClassificationEnUs" minOccurs="0"/>
                <xsd:element ref="ns2:CorpDocClassificationNbNo" minOccurs="0"/>
                <xsd:element ref="ns2:CorpSiteInstituteEnUs" minOccurs="0"/>
                <xsd:element ref="ns2:CorpSiteInstitutePhone" minOccurs="0"/>
                <xsd:element ref="ns2:CorpSiteDocLanguage" minOccurs="0"/>
                <xsd:element ref="ns2:CorpDocInstitute" minOccurs="0"/>
                <xsd:element ref="ns2:CorpDocVersion"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4:TaxCatchAll" minOccurs="0"/>
                <xsd:element ref="ns3:lcf76f155ced4ddcb4097134ff3c332f"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d4995-53b7-43e2-b62f-10947586ac31" elementFormDefault="qualified">
    <xsd:import namespace="http://schemas.microsoft.com/office/2006/documentManagement/types"/>
    <xsd:import namespace="http://schemas.microsoft.com/office/infopath/2007/PartnerControls"/>
    <xsd:element name="ArchiveStatus" ma:index="8" nillable="true" ma:displayName="Arkivstatus" ma:internalName="ArchiveStatus">
      <xsd:simpleType>
        <xsd:restriction base="dms:Text">
          <xsd:maxLength value="255"/>
        </xsd:restriction>
      </xsd:simpleType>
    </xsd:element>
    <xsd:element name="CorpWorkflowApproval" ma:index="9" nillable="true" ma:displayName="Status godkjenning" ma:internalName="CorpWorkflowApproval">
      <xsd:simpleType>
        <xsd:restriction base="dms:Text">
          <xsd:maxLength value="255"/>
        </xsd:restriction>
      </xsd:simpleType>
    </xsd:element>
    <xsd:element name="CorpWorkflowFeedback" ma:index="10" nillable="true" ma:displayName="Status kvalitetssikring" ma:internalName="CorpWorkflowFeedback">
      <xsd:simpleType>
        <xsd:restriction base="dms:Text">
          <xsd:maxLength value="255"/>
        </xsd:restriction>
      </xsd:simpleType>
    </xsd:element>
    <xsd:element name="CorpWorkflowStatus" ma:index="11" nillable="true" ma:displayName="Status arbeidsflyt" ma:internalName="CorpWorkflowStatus">
      <xsd:simpleType>
        <xsd:restriction base="dms:Text">
          <xsd:maxLength value="255"/>
        </xsd:restriction>
      </xsd:simpleType>
    </xsd:element>
    <xsd:element name="CorpSiteProjectNumber" ma:index="12" nillable="true" ma:displayName="Prosjektnummer" ma:default="" ma:internalName="CorpSiteProjectNumber">
      <xsd:simpleType>
        <xsd:restriction base="dms:Text">
          <xsd:maxLength value="255"/>
        </xsd:restriction>
      </xsd:simpleType>
    </xsd:element>
    <xsd:element name="CorpSiteProjectName" ma:index="13" nillable="true" ma:displayName="Prosjektnavn" ma:internalName="CorpSiteProjectName">
      <xsd:simpleType>
        <xsd:restriction base="dms:Text">
          <xsd:maxLength value="255"/>
        </xsd:restriction>
      </xsd:simpleType>
    </xsd:element>
    <xsd:element name="CorpSiteSubTitle" ma:index="14" nillable="true" ma:displayName="Undertittel" ma:internalName="CorpSiteSubTitle">
      <xsd:simpleType>
        <xsd:restriction base="dms:Text">
          <xsd:maxLength value="255"/>
        </xsd:restriction>
      </xsd:simpleType>
    </xsd:element>
    <xsd:element name="CorpSiteAccess" ma:index="15" nillable="true" ma:displayName="Lesetilgang" ma:default="Kun navngitte medlemmer" ma:format="Dropdown" ma:internalName="CorpSiteAccess">
      <xsd:simpleType>
        <xsd:restriction base="dms:Choice">
          <xsd:enumeration value="Kun navngitte medlemmer"/>
          <xsd:enumeration value="SINTEF"/>
          <xsd:enumeration value="Institutt"/>
          <xsd:enumeration value="Avdeling"/>
          <xsd:maxLength value="255"/>
        </xsd:restriction>
      </xsd:simpleType>
    </xsd:element>
    <xsd:element name="CorpSiteClassification" ma:index="16" nillable="true" ma:displayName="Gradering" ma:default="Åpen" ma:internalName="CorpSiteClassification">
      <xsd:simpleType>
        <xsd:restriction base="dms:Choice">
          <xsd:enumeration value="Åpen"/>
          <xsd:enumeration value="Fortrolig"/>
          <xsd:enumeration value="Strengt fortrolig"/>
          <xsd:maxLength value="255"/>
        </xsd:restriction>
      </xsd:simpleType>
    </xsd:element>
    <xsd:element name="CorpSiteTags" ma:index="17" nillable="true" ma:displayName="Tags" ma:internalName="CorpSiteTags">
      <xsd:simpleType>
        <xsd:restriction base="dms:Text">
          <xsd:maxLength value="255"/>
        </xsd:restriction>
      </xsd:simpleType>
    </xsd:element>
    <xsd:element name="CorpSiteProjectQA" ma:index="18" nillable="true" ma:displayName="Kvalitestsansvarlig" ma:list="UserInfo" ma:SharePointGroup="0" ma:internalName="CorpSiteProjectQA"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Owner" ma:index="19" nillable="true" ma:displayName="Prosjekteier" ma:list="UserInfo" ma:SharePointGroup="0" ma:internalName="CorpSiteProjec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Leader" ma:index="20" nillable="true" ma:displayName="Prosjektleder" ma:list="UserInfo" ma:SharePointGroup="0" ma:internalName="CorpSiteProjectLead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ReportNumber" ma:index="21" nillable="true" ma:displayName="Rapport nummer" ma:internalName="CorpSiteReportNumber">
      <xsd:simpleType>
        <xsd:restriction base="dms:Text">
          <xsd:maxLength value="255"/>
        </xsd:restriction>
      </xsd:simpleType>
    </xsd:element>
    <xsd:element name="CorpSiteISBN" ma:index="22" nillable="true" ma:displayName="ISBN" ma:internalName="CorpSiteISBN">
      <xsd:simpleType>
        <xsd:restriction base="dms:Text">
          <xsd:maxLength value="255"/>
        </xsd:restriction>
      </xsd:simpleType>
    </xsd:element>
    <xsd:element name="CorpSiteCoAuthors" ma:index="23" nillable="true" ma:displayName="Medforfattere" ma:internalName="CorpSiteCoAuthors">
      <xsd:simpleType>
        <xsd:restriction base="dms:Text">
          <xsd:maxLength value="255"/>
        </xsd:restriction>
      </xsd:simpleType>
    </xsd:element>
    <xsd:element name="CorpSiteRecipientCompany" ma:index="24" nillable="true" ma:displayName="Mottakende selskap" ma:internalName="CorpSiteRecipientCompany">
      <xsd:simpleType>
        <xsd:restriction base="dms:Text">
          <xsd:maxLength value="255"/>
        </xsd:restriction>
      </xsd:simpleType>
    </xsd:element>
    <xsd:element name="CorpSiteRecipientPerson" ma:index="25" nillable="true" ma:displayName="Mottakende person" ma:internalName="CorpSiteRecipientPerson">
      <xsd:simpleType>
        <xsd:restriction base="dms:Text">
          <xsd:maxLength value="255"/>
        </xsd:restriction>
      </xsd:simpleType>
    </xsd:element>
    <xsd:element name="CorpSiteOurRef" ma:index="26" nillable="true" ma:displayName="Vår ref" ma:internalName="CorpSiteOurRef">
      <xsd:simpleType>
        <xsd:restriction base="dms:Text">
          <xsd:maxLength value="255"/>
        </xsd:restriction>
      </xsd:simpleType>
    </xsd:element>
    <xsd:element name="CorpSiteDocumentAuthor" ma:index="27" nillable="true" ma:displayName="Hovedforfatter" ma:internalName="CorpSiteDocumen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ZipAddress" ma:index="28" nillable="true" ma:displayName="Adresse" ma:internalName="CorpSiteZipAddress">
      <xsd:simpleType>
        <xsd:restriction base="dms:Note">
          <xsd:maxLength value="255"/>
        </xsd:restriction>
      </xsd:simpleType>
    </xsd:element>
    <xsd:element name="CorpSiteZipContact" ma:index="29" nillable="true" ma:displayName="Kontakt" ma:internalName="CorpSiteZipContact">
      <xsd:simpleType>
        <xsd:restriction base="dms:Note">
          <xsd:maxLength value="255"/>
        </xsd:restriction>
      </xsd:simpleType>
    </xsd:element>
    <xsd:element name="CorpSiteVATNumber" ma:index="30" nillable="true" ma:displayName="Foretaksnummer" ma:internalName="CorpSiteVATNumber">
      <xsd:simpleType>
        <xsd:restriction base="dms:Text">
          <xsd:maxLength value="255"/>
        </xsd:restriction>
      </xsd:simpleType>
    </xsd:element>
    <xsd:element name="CorpSiteInstituteEmail" ma:index="31" nillable="true" ma:displayName="E-post institutt" ma:internalName="CorpSiteInstituteEmail">
      <xsd:simpleType>
        <xsd:restriction base="dms:Text">
          <xsd:maxLength value="255"/>
        </xsd:restriction>
      </xsd:simpleType>
    </xsd:element>
    <xsd:element name="CorpDocPageClassificationNbNo" ma:index="32" nillable="true" ma:displayName="Gradering Denne Siden" ma:default="Åpen" ma:internalName="CorpDocPageClassificationNbNo">
      <xsd:simpleType>
        <xsd:restriction base="dms:Choice">
          <xsd:enumeration value="Åpen"/>
          <xsd:enumeration value="Intern"/>
          <xsd:enumeration value="Fortrolig"/>
          <xsd:enumeration value="Strengt fortrolig"/>
          <xsd:maxLength value="255"/>
        </xsd:restriction>
      </xsd:simpleType>
    </xsd:element>
    <xsd:element name="CorpDocClassificationEnUs" ma:index="33" nillable="true" ma:displayName="Classification" ma:default="Unrestricted" ma:internalName="CorpDocClassificationEnUs">
      <xsd:simpleType>
        <xsd:restriction base="dms:Choice">
          <xsd:enumeration value="Unrestricted"/>
          <xsd:enumeration value="Internal"/>
          <xsd:enumeration value="Restricted"/>
          <xsd:enumeration value="Confidential"/>
          <xsd:maxLength value="255"/>
        </xsd:restriction>
      </xsd:simpleType>
    </xsd:element>
    <xsd:element name="CorpDocPageClassificationEnUs" ma:index="34" nillable="true" ma:displayName="Classification This Page" ma:default="Unrestricted" ma:internalName="CorpDocPageClassificationEnUs">
      <xsd:simpleType>
        <xsd:restriction base="dms:Choice">
          <xsd:enumeration value="Unrestricted"/>
          <xsd:enumeration value="Internal"/>
          <xsd:enumeration value="Restricted"/>
          <xsd:enumeration value="Confidential"/>
          <xsd:maxLength value="255"/>
        </xsd:restriction>
      </xsd:simpleType>
    </xsd:element>
    <xsd:element name="CorpDocClassificationNbNo" ma:index="35" nillable="true" ma:displayName="Gradering" ma:default="Åpen" ma:internalName="CorpDocClassificationNbNo">
      <xsd:simpleType>
        <xsd:restriction base="dms:Choice">
          <xsd:enumeration value="Åpen"/>
          <xsd:enumeration value="Intern"/>
          <xsd:enumeration value="Fortrolig"/>
          <xsd:enumeration value="Strengt fortrolig"/>
          <xsd:maxLength value="255"/>
        </xsd:restriction>
      </xsd:simpleType>
    </xsd:element>
    <xsd:element name="CorpSiteInstituteEnUs" ma:index="36" nillable="true" ma:displayName="InstituteEng" ma:internalName="CorpSiteInstituteEnUs">
      <xsd:simpleType>
        <xsd:restriction base="dms:Text">
          <xsd:maxLength value="255"/>
        </xsd:restriction>
      </xsd:simpleType>
    </xsd:element>
    <xsd:element name="CorpSiteInstitutePhone" ma:index="37" nillable="true" ma:displayName="Institutt telefon" ma:internalName="CorpSiteInstitutePhone">
      <xsd:simpleType>
        <xsd:restriction base="dms:Text">
          <xsd:maxLength value="255"/>
        </xsd:restriction>
      </xsd:simpleType>
    </xsd:element>
    <xsd:element name="CorpSiteDocLanguage" ma:index="38" nillable="true" ma:displayName="Språk" ma:internalName="CorpSiteDocLanguage">
      <xsd:simpleType>
        <xsd:restriction base="dms:Text">
          <xsd:maxLength value="255"/>
        </xsd:restriction>
      </xsd:simpleType>
    </xsd:element>
    <xsd:element name="CorpDocInstitute" ma:index="39" nillable="true" ma:displayName="Institutt" ma:internalName="CorpDocInstitute">
      <xsd:simpleType>
        <xsd:restriction base="dms:Text">
          <xsd:maxLength value="255"/>
        </xsd:restriction>
      </xsd:simpleType>
    </xsd:element>
    <xsd:element name="CorpDocVersion" ma:index="40" nillable="true" ma:displayName="Versjon" ma:internalName="CorpDocVer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df0c46-a6f9-4131-a921-71012b14023b"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ServiceAutoTags" ma:index="45" nillable="true" ma:displayName="Tags" ma:internalName="MediaServiceAutoTags" ma:readOnly="true">
      <xsd:simpleType>
        <xsd:restriction base="dms:Text"/>
      </xsd:simpleType>
    </xsd:element>
    <xsd:element name="MediaServiceOCR" ma:index="46" nillable="true" ma:displayName="Extracted Text" ma:internalName="MediaServiceOCR" ma:readOnly="true">
      <xsd:simpleType>
        <xsd:restriction base="dms:Note">
          <xsd:maxLength value="255"/>
        </xsd:restriction>
      </xsd:simpleType>
    </xsd:element>
    <xsd:element name="MediaServiceGenerationTime" ma:index="47" nillable="true" ma:displayName="MediaServiceGenerationTime" ma:hidden="true" ma:internalName="MediaServiceGenerationTime" ma:readOnly="true">
      <xsd:simpleType>
        <xsd:restriction base="dms:Text"/>
      </xsd:simpleType>
    </xsd:element>
    <xsd:element name="MediaServiceEventHashCode" ma:index="48" nillable="true" ma:displayName="MediaServiceEventHashCode" ma:hidden="true" ma:internalName="MediaServiceEventHashCode" ma:readOnly="true">
      <xsd:simpleType>
        <xsd:restriction base="dms:Text"/>
      </xsd:simpleType>
    </xsd:element>
    <xsd:element name="MediaServiceDateTaken" ma:index="49" nillable="true" ma:displayName="MediaServiceDateTaken" ma:hidden="true" ma:internalName="MediaServiceDateTaken" ma:readOnly="true">
      <xsd:simpleType>
        <xsd:restriction base="dms:Text"/>
      </xsd:simpleType>
    </xsd:element>
    <xsd:element name="MediaServiceLocation" ma:index="50" nillable="true" ma:displayName="Location" ma:internalName="MediaServiceLocation" ma:readOnly="true">
      <xsd:simpleType>
        <xsd:restriction base="dms:Text"/>
      </xsd:simpleType>
    </xsd:element>
    <xsd:element name="MediaLengthInSeconds" ma:index="51" nillable="true" ma:displayName="Length (seconds)" ma:internalName="MediaLengthInSeconds" ma:readOnly="true">
      <xsd:simpleType>
        <xsd:restriction base="dms:Unknown"/>
      </xsd:simpleType>
    </xsd:element>
    <xsd:element name="lcf76f155ced4ddcb4097134ff3c332f" ma:index="54" nillable="true" ma:taxonomy="true" ma:internalName="lcf76f155ced4ddcb4097134ff3c332f" ma:taxonomyFieldName="MediaServiceImageTags" ma:displayName="Bildemerkelapper" ma:readOnly="false" ma:fieldId="{5cf76f15-5ced-4ddc-b409-7134ff3c332f}" ma:taxonomyMulti="true" ma:sspId="322a372c-f9c2-4fd8-9939-aea158435b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038120-c57d-4ff0-a062-b50bf46d05c8" elementFormDefault="qualified">
    <xsd:import namespace="http://schemas.microsoft.com/office/2006/documentManagement/types"/>
    <xsd:import namespace="http://schemas.microsoft.com/office/infopath/2007/PartnerControls"/>
    <xsd:element name="TaxCatchAll" ma:index="52" nillable="true" ma:displayName="Taxonomy Catch All Column" ma:hidden="true" ma:list="{cdbb54ba-29ac-4346-ae6e-79bc78616722}" ma:internalName="TaxCatchAll" ma:showField="CatchAllData" ma:web="04038120-c57d-4ff0-a062-b50bf46d05c8">
      <xsd:complexType>
        <xsd:complexContent>
          <xsd:extension base="dms:MultiChoiceLookup">
            <xsd:sequence>
              <xsd:element name="Value" type="dms:Lookup" maxOccurs="unbounded" minOccurs="0" nillable="true"/>
            </xsd:sequence>
          </xsd:extension>
        </xsd:complexContent>
      </xsd:complexType>
    </xsd:element>
    <xsd:element name="SharedWithUsers" ma:index="5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6"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rpSiteZipContact xmlns="8bbd4995-53b7-43e2-b62f-10947586ac31" xsi:nil="true"/>
    <CorpSiteProjectLeader xmlns="8bbd4995-53b7-43e2-b62f-10947586ac31">
      <UserInfo>
        <DisplayName/>
        <AccountId xsi:nil="true"/>
        <AccountType/>
      </UserInfo>
    </CorpSiteProjectLeader>
    <CorpSiteSubTitle xmlns="8bbd4995-53b7-43e2-b62f-10947586ac31" xsi:nil="true"/>
    <CorpSiteTags xmlns="8bbd4995-53b7-43e2-b62f-10947586ac31" xsi:nil="true"/>
    <CorpSiteISBN xmlns="8bbd4995-53b7-43e2-b62f-10947586ac31" xsi:nil="true"/>
    <CorpWorkflowFeedback xmlns="8bbd4995-53b7-43e2-b62f-10947586ac31" xsi:nil="true"/>
    <CorpSiteAccess xmlns="8bbd4995-53b7-43e2-b62f-10947586ac31">Kun navngitte medlemmer</CorpSiteAccess>
    <CorpSiteRecipientPerson xmlns="8bbd4995-53b7-43e2-b62f-10947586ac31" xsi:nil="true"/>
    <CorpSiteProjectNumber xmlns="8bbd4995-53b7-43e2-b62f-10947586ac31" xsi:nil="true"/>
    <CorpSiteProjectName xmlns="8bbd4995-53b7-43e2-b62f-10947586ac31" xsi:nil="true"/>
    <CorpDocInstitute xmlns="8bbd4995-53b7-43e2-b62f-10947586ac31" xsi:nil="true"/>
    <CorpSiteInstitutePhone xmlns="8bbd4995-53b7-43e2-b62f-10947586ac31" xsi:nil="true"/>
    <CorpWorkflowStatus xmlns="8bbd4995-53b7-43e2-b62f-10947586ac31" xsi:nil="true"/>
    <CorpSiteProjectOwner xmlns="8bbd4995-53b7-43e2-b62f-10947586ac31">
      <UserInfo>
        <DisplayName/>
        <AccountId xsi:nil="true"/>
        <AccountType/>
      </UserInfo>
    </CorpSiteProjectOwner>
    <CorpDocPageClassificationNbNo xmlns="8bbd4995-53b7-43e2-b62f-10947586ac31">Åpen</CorpDocPageClassificationNbNo>
    <CorpDocClassificationEnUs xmlns="8bbd4995-53b7-43e2-b62f-10947586ac31">Unrestricted</CorpDocClassificationEnUs>
    <CorpDocClassificationNbNo xmlns="8bbd4995-53b7-43e2-b62f-10947586ac31">Åpen</CorpDocClassificationNbNo>
    <CorpSiteClassification xmlns="8bbd4995-53b7-43e2-b62f-10947586ac31">Åpen</CorpSiteClassification>
    <CorpSiteInstituteEmail xmlns="8bbd4995-53b7-43e2-b62f-10947586ac31" xsi:nil="true"/>
    <CorpSiteCoAuthors xmlns="8bbd4995-53b7-43e2-b62f-10947586ac31" xsi:nil="true"/>
    <CorpSiteDocumentAuthor xmlns="8bbd4995-53b7-43e2-b62f-10947586ac31">
      <UserInfo>
        <DisplayName/>
        <AccountId xsi:nil="true"/>
        <AccountType/>
      </UserInfo>
    </CorpSiteDocumentAuthor>
    <CorpSiteInstituteEnUs xmlns="8bbd4995-53b7-43e2-b62f-10947586ac31" xsi:nil="true"/>
    <CorpSiteRecipientCompany xmlns="8bbd4995-53b7-43e2-b62f-10947586ac31" xsi:nil="true"/>
    <CorpSiteDocLanguage xmlns="8bbd4995-53b7-43e2-b62f-10947586ac31" xsi:nil="true"/>
    <CorpDocVersion xmlns="8bbd4995-53b7-43e2-b62f-10947586ac31" xsi:nil="true"/>
    <CorpWorkflowApproval xmlns="8bbd4995-53b7-43e2-b62f-10947586ac31" xsi:nil="true"/>
    <ArchiveStatus xmlns="8bbd4995-53b7-43e2-b62f-10947586ac31" xsi:nil="true"/>
    <CorpSiteProjectQA xmlns="8bbd4995-53b7-43e2-b62f-10947586ac31">
      <UserInfo>
        <DisplayName/>
        <AccountId xsi:nil="true"/>
        <AccountType/>
      </UserInfo>
    </CorpSiteProjectQA>
    <CorpSiteZipAddress xmlns="8bbd4995-53b7-43e2-b62f-10947586ac31" xsi:nil="true"/>
    <CorpSiteVATNumber xmlns="8bbd4995-53b7-43e2-b62f-10947586ac31" xsi:nil="true"/>
    <CorpSiteReportNumber xmlns="8bbd4995-53b7-43e2-b62f-10947586ac31" xsi:nil="true"/>
    <CorpSiteOurRef xmlns="8bbd4995-53b7-43e2-b62f-10947586ac31" xsi:nil="true"/>
    <CorpDocPageClassificationEnUs xmlns="8bbd4995-53b7-43e2-b62f-10947586ac31">Unrestricted</CorpDocPageClassificationEnUs>
    <lcf76f155ced4ddcb4097134ff3c332f xmlns="1edf0c46-a6f9-4131-a921-71012b14023b">
      <Terms xmlns="http://schemas.microsoft.com/office/infopath/2007/PartnerControls"/>
    </lcf76f155ced4ddcb4097134ff3c332f>
    <TaxCatchAll xmlns="04038120-c57d-4ff0-a062-b50bf46d05c8" xsi:nil="true"/>
  </documentManagement>
</p:properties>
</file>

<file path=customXml/itemProps1.xml><?xml version="1.0" encoding="utf-8"?>
<ds:datastoreItem xmlns:ds="http://schemas.openxmlformats.org/officeDocument/2006/customXml" ds:itemID="{1C7BB5E2-2F5E-4824-9F8B-B46FC1F50390}">
  <ds:schemaRefs>
    <ds:schemaRef ds:uri="http://schemas.microsoft.com/sharepoint/v3/contenttype/forms"/>
  </ds:schemaRefs>
</ds:datastoreItem>
</file>

<file path=customXml/itemProps2.xml><?xml version="1.0" encoding="utf-8"?>
<ds:datastoreItem xmlns:ds="http://schemas.openxmlformats.org/officeDocument/2006/customXml" ds:itemID="{AFA0DE6D-8298-45A7-80EF-DA8841238D66}">
  <ds:schemaRefs>
    <ds:schemaRef ds:uri="04038120-c57d-4ff0-a062-b50bf46d05c8"/>
    <ds:schemaRef ds:uri="1edf0c46-a6f9-4131-a921-71012b14023b"/>
    <ds:schemaRef ds:uri="8bbd4995-53b7-43e2-b62f-10947586ac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9CF847F-4A28-49B2-A1F7-59D8472A59BD}">
  <ds:schemaRefs>
    <ds:schemaRef ds:uri="http://schemas.microsoft.com/office/infopath/2007/PartnerControls"/>
    <ds:schemaRef ds:uri="1edf0c46-a6f9-4131-a921-71012b14023b"/>
    <ds:schemaRef ds:uri="http://schemas.microsoft.com/office/2006/documentManagement/types"/>
    <ds:schemaRef ds:uri="http://schemas.openxmlformats.org/package/2006/metadata/core-properties"/>
    <ds:schemaRef ds:uri="http://purl.org/dc/dcmitype/"/>
    <ds:schemaRef ds:uri="http://purl.org/dc/elements/1.1/"/>
    <ds:schemaRef ds:uri="04038120-c57d-4ff0-a062-b50bf46d05c8"/>
    <ds:schemaRef ds:uri="http://www.w3.org/XML/1998/namespace"/>
    <ds:schemaRef ds:uri="8bbd4995-53b7-43e2-b62f-10947586ac31"/>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SINTEF Presentation</Template>
  <TotalTime>574</TotalTime>
  <Words>5651</Words>
  <Application>Microsoft Office PowerPoint</Application>
  <PresentationFormat>Widescreen</PresentationFormat>
  <Paragraphs>643</Paragraphs>
  <Slides>41</Slides>
  <Notes>39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Arial</vt:lpstr>
      <vt:lpstr>Calibri</vt:lpstr>
      <vt:lpstr>CMR9</vt:lpstr>
      <vt:lpstr>Georgia</vt:lpstr>
      <vt:lpstr>Segoe UI</vt:lpstr>
      <vt:lpstr>Wingdings</vt:lpstr>
      <vt:lpstr>SINTEF Lys</vt:lpstr>
      <vt:lpstr>SINTEF Mørk</vt:lpstr>
      <vt:lpstr>1_SINTEF Lys</vt:lpstr>
      <vt:lpstr>Introduction CJML - Customer Journey Modelling Language  </vt:lpstr>
      <vt:lpstr>Overview of CJML 2.0 resources</vt:lpstr>
      <vt:lpstr>Contents</vt:lpstr>
      <vt:lpstr>Who can use this material?</vt:lpstr>
      <vt:lpstr>Additional CJML resources</vt:lpstr>
      <vt:lpstr>PowerPoint Presentation</vt:lpstr>
      <vt:lpstr>Introducing CJML</vt:lpstr>
      <vt:lpstr>Key facts I</vt:lpstr>
      <vt:lpstr>Key facts II</vt:lpstr>
      <vt:lpstr>Key facts III</vt:lpstr>
      <vt:lpstr>Target group of CJML</vt:lpstr>
      <vt:lpstr>Development and origin</vt:lpstr>
      <vt:lpstr>Theoretical foundation and modelling approach</vt:lpstr>
      <vt:lpstr>Two states of a service process </vt:lpstr>
      <vt:lpstr>Group versus single journey</vt:lpstr>
      <vt:lpstr>Two types of touchpoints and diagrams</vt:lpstr>
      <vt:lpstr>Example: Group of planned journeys</vt:lpstr>
      <vt:lpstr>Example: Peter’s actual journey</vt:lpstr>
      <vt:lpstr>Modelling of communication points</vt:lpstr>
      <vt:lpstr>More about customer journeys</vt:lpstr>
      <vt:lpstr>Who are involved in a customer journey?</vt:lpstr>
      <vt:lpstr>Touchpoints are the "atoms" of a journey</vt:lpstr>
      <vt:lpstr>Communication points</vt:lpstr>
      <vt:lpstr>CJML abstract syntax</vt:lpstr>
      <vt:lpstr>Touchpoint typology</vt:lpstr>
      <vt:lpstr>Extra: Abstraction and granularity</vt:lpstr>
      <vt:lpstr>Extra: Communication point or action?</vt:lpstr>
      <vt:lpstr>A quick tour of CJML</vt:lpstr>
      <vt:lpstr>Overview - diagram types</vt:lpstr>
      <vt:lpstr>Example: Referral to a specialist</vt:lpstr>
      <vt:lpstr>Comparison of diagram types</vt:lpstr>
      <vt:lpstr>Customer/User experience</vt:lpstr>
      <vt:lpstr>Customer/User experience </vt:lpstr>
      <vt:lpstr>Customer/User experience </vt:lpstr>
      <vt:lpstr>From scenario to journey</vt:lpstr>
      <vt:lpstr>Describe the scenario</vt:lpstr>
      <vt:lpstr>Example – alarm service </vt:lpstr>
      <vt:lpstr>Detailed business scenario</vt:lpstr>
      <vt:lpstr>User scenario: Tina's journey</vt:lpstr>
      <vt:lpstr>A model of Tina's actual journey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Ragnhild Halvorsrud</dc:creator>
  <dc:description>template by officeconsult.no</dc:description>
  <cp:lastModifiedBy>Ragnhild Halvorsrud</cp:lastModifiedBy>
  <cp:revision>1</cp:revision>
  <cp:lastPrinted>2022-11-30T10:16:00Z</cp:lastPrinted>
  <dcterms:created xsi:type="dcterms:W3CDTF">2019-08-07T07:34:58Z</dcterms:created>
  <dcterms:modified xsi:type="dcterms:W3CDTF">2022-11-30T15:48:24Z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ContentTypeId">
    <vt:lpwstr>0x01010031B82B69D2361148B4D8F7EC156802130800CE65023264FCD64B871BA94BB86DE225</vt:lpwstr>
  </property>
  <property fmtid="{D5CDD505-2E9C-101B-9397-08002B2CF9AE}" pid="4" name="MediaServiceImageTags">
    <vt:lpwstr/>
  </property>
  <property fmtid="{D5CDD505-2E9C-101B-9397-08002B2CF9AE}" pid="5" name="_MarkAsFinal">
    <vt:bool>true</vt:bool>
  </property>
</Properties>
</file>